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145706073" r:id="rId3"/>
    <p:sldId id="2145706077" r:id="rId4"/>
    <p:sldId id="2145706076" r:id="rId5"/>
    <p:sldId id="2145706079" r:id="rId6"/>
    <p:sldId id="2145706078" r:id="rId7"/>
    <p:sldId id="724" r:id="rId8"/>
    <p:sldId id="2145706075" r:id="rId9"/>
    <p:sldId id="2145706081" r:id="rId10"/>
    <p:sldId id="2145706087" r:id="rId11"/>
    <p:sldId id="2145706085" r:id="rId12"/>
    <p:sldId id="2145706086" r:id="rId13"/>
    <p:sldId id="260" r:id="rId14"/>
  </p:sldIdLst>
  <p:sldSz cx="18288000" cy="10287000"/>
  <p:notesSz cx="6858000" cy="9144000"/>
  <p:embeddedFontLst>
    <p:embeddedFont>
      <p:font typeface="Agrandir" panose="020B060402020202020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2C742E"/>
    <a:srgbClr val="307059"/>
    <a:srgbClr val="089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5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1EDD-4B7C-45FF-84BD-4D58BFB7A8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7AB2-D8BA-402E-BC8C-551327E9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2400300"/>
            <a:ext cx="16459200" cy="674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808014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rgbClr val="1D6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1" y="7013986"/>
            <a:ext cx="18288002" cy="12579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000"/>
              </a:lnSpc>
              <a:defRPr sz="6400" b="0" i="0" baseline="0">
                <a:solidFill>
                  <a:schemeClr val="tx2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Illustration of a bandage and check mark positioned in the shape of a V that sybolizes vaccine confidence.">
            <a:extLst>
              <a:ext uri="{FF2B5EF4-FFF2-40B4-BE49-F238E27FC236}">
                <a16:creationId xmlns:a16="http://schemas.microsoft.com/office/drawing/2014/main" id="{BA2EA57B-A796-7149-B206-61BE038B06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10547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7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448800" y="1089475"/>
            <a:ext cx="9101288" cy="92356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719057">
            <a:off x="9106061" y="87267"/>
            <a:ext cx="2580480" cy="254763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628657">
            <a:off x="15154663" y="984002"/>
            <a:ext cx="3010138" cy="16309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04800" y="495300"/>
            <a:ext cx="9448799" cy="9157395"/>
            <a:chOff x="-965201" y="-1844437"/>
            <a:chExt cx="12598399" cy="8973773"/>
          </a:xfrm>
        </p:grpSpPr>
        <p:sp>
          <p:nvSpPr>
            <p:cNvPr id="6" name="TextBox 6"/>
            <p:cNvSpPr txBox="1"/>
            <p:nvPr/>
          </p:nvSpPr>
          <p:spPr>
            <a:xfrm>
              <a:off x="-965201" y="-1844437"/>
              <a:ext cx="12598399" cy="5790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600" kern="100" dirty="0">
                  <a:solidFill>
                    <a:srgbClr val="FFFFFF"/>
                  </a:solidFill>
                  <a:latin typeface="Agrandir" panose="020B0604020202020204" charset="0"/>
                </a:rPr>
                <a:t>US Covid-19 Dashboard Vaccinations</a:t>
              </a:r>
            </a:p>
            <a:p>
              <a:r>
                <a:rPr lang="en-US" sz="9600" kern="100" dirty="0">
                  <a:solidFill>
                    <a:srgbClr val="FFFFFF"/>
                  </a:solidFill>
                  <a:latin typeface="Agrandir" panose="020B0604020202020204" charset="0"/>
                </a:rPr>
                <a:t>Project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965201" y="5772113"/>
              <a:ext cx="11850173" cy="13572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3648"/>
                </a:lnSpc>
              </a:pPr>
              <a:r>
                <a:rPr lang="en-US" sz="3200" u="none" dirty="0" err="1">
                  <a:solidFill>
                    <a:srgbClr val="FFFFFF"/>
                  </a:solidFill>
                  <a:latin typeface="Agrandir"/>
                </a:rPr>
                <a:t>MaryClare</a:t>
              </a:r>
              <a:r>
                <a:rPr lang="en-US" sz="3200" u="none" dirty="0">
                  <a:solidFill>
                    <a:srgbClr val="FFFFFF"/>
                  </a:solidFill>
                  <a:latin typeface="Agrandir"/>
                </a:rPr>
                <a:t> C. Colombo, </a:t>
              </a:r>
            </a:p>
            <a:p>
              <a:pPr marL="0" lvl="0" indent="0">
                <a:lnSpc>
                  <a:spcPts val="3648"/>
                </a:lnSpc>
              </a:pPr>
              <a:r>
                <a:rPr lang="en-US" sz="3200" u="none" dirty="0">
                  <a:solidFill>
                    <a:srgbClr val="FFFFFF"/>
                  </a:solidFill>
                  <a:latin typeface="Agrandir"/>
                </a:rPr>
                <a:t>Gus </a:t>
              </a:r>
              <a:r>
                <a:rPr lang="en-US" sz="3200" u="none" dirty="0" err="1">
                  <a:solidFill>
                    <a:srgbClr val="FFFFFF"/>
                  </a:solidFill>
                  <a:latin typeface="Agrandir"/>
                </a:rPr>
                <a:t>Thanasuwandithee</a:t>
              </a:r>
              <a:r>
                <a:rPr lang="en-US" sz="3200" b="1" u="sng" dirty="0">
                  <a:solidFill>
                    <a:schemeClr val="bg1"/>
                  </a:solidFill>
                  <a:latin typeface="Slack-Lato"/>
                </a:rPr>
                <a:t>,</a:t>
              </a:r>
              <a:r>
                <a:rPr lang="en-US" sz="3200" dirty="0">
                  <a:solidFill>
                    <a:schemeClr val="bg1"/>
                  </a:solidFill>
                  <a:latin typeface="Slack-Lato"/>
                </a:rPr>
                <a:t> Mary </a:t>
              </a:r>
              <a:r>
                <a:rPr lang="en-US" sz="3200" dirty="0" err="1">
                  <a:solidFill>
                    <a:schemeClr val="bg1"/>
                  </a:solidFill>
                  <a:latin typeface="Slack-Lato"/>
                </a:rPr>
                <a:t>Thisssen</a:t>
              </a:r>
              <a:r>
                <a:rPr lang="en-US" sz="3200" dirty="0">
                  <a:solidFill>
                    <a:schemeClr val="bg1"/>
                  </a:solidFill>
                  <a:latin typeface="Slack-Lato"/>
                </a:rPr>
                <a:t> &amp; </a:t>
              </a:r>
            </a:p>
            <a:p>
              <a:pPr marL="0" lvl="0" indent="0">
                <a:lnSpc>
                  <a:spcPts val="3648"/>
                </a:lnSpc>
              </a:pPr>
              <a:r>
                <a:rPr lang="en-US" sz="3200" dirty="0">
                  <a:solidFill>
                    <a:schemeClr val="bg1"/>
                  </a:solidFill>
                  <a:latin typeface="Slack-Lato"/>
                </a:rPr>
                <a:t>Victor Diaz</a:t>
              </a:r>
              <a:endParaRPr lang="en-US" sz="3200" u="sng" dirty="0">
                <a:solidFill>
                  <a:schemeClr val="bg1"/>
                </a:solidFill>
                <a:latin typeface="Agrandir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23BAFA0-4C77-4663-84A3-76FF393F1E4E}"/>
              </a:ext>
            </a:extLst>
          </p:cNvPr>
          <p:cNvSpPr txBox="1"/>
          <p:nvPr/>
        </p:nvSpPr>
        <p:spPr>
          <a:xfrm>
            <a:off x="1066800" y="7505700"/>
            <a:ext cx="417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randir" panose="020B0604020202020204" charset="0"/>
              </a:rPr>
              <a:t>Created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Placeholder show our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8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5D44B4-EEA7-6741-B9F3-94BB8B5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D624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5A669-040C-4986-A812-D6A37EC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552700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54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Placeholder for 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6D8365EE-3C39-4D92-8891-73B9985C8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682237" y="7791681"/>
            <a:ext cx="2527487" cy="2495319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C4F8F46-9509-40DC-8574-D1335AE7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976068" flipH="1">
            <a:off x="15666562" y="2446089"/>
            <a:ext cx="2558836" cy="1386424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F66D71B-94B3-427A-B671-B7BC356D6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976068" flipH="1">
            <a:off x="233271" y="8750746"/>
            <a:ext cx="2558836" cy="1386424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50AA4139-F73A-43F5-A706-6161CB4B7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0307" y="2124376"/>
            <a:ext cx="2527487" cy="24953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7D1B6-D54F-4135-BE7C-0239ABB92A91}"/>
              </a:ext>
            </a:extLst>
          </p:cNvPr>
          <p:cNvSpPr txBox="1"/>
          <p:nvPr/>
        </p:nvSpPr>
        <p:spPr>
          <a:xfrm>
            <a:off x="2935070" y="2677636"/>
            <a:ext cx="12588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did we learn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Did our hypothesis came true?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Anyway to do this differently? Improvements…..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1295400"/>
            <a:ext cx="8115300" cy="403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524"/>
              </a:lnSpc>
            </a:pPr>
            <a:r>
              <a:rPr lang="en-US" sz="9600" u="none" dirty="0">
                <a:solidFill>
                  <a:srgbClr val="FFFFFF"/>
                </a:solidFill>
                <a:latin typeface="Agrandir" panose="020B0604020202020204" charset="0"/>
              </a:rPr>
              <a:t>Thanks!!!</a:t>
            </a:r>
          </a:p>
          <a:p>
            <a:pPr marL="0" lvl="0" indent="0" algn="l">
              <a:lnSpc>
                <a:spcPts val="16524"/>
              </a:lnSpc>
            </a:pPr>
            <a:r>
              <a:rPr lang="en-US" sz="9600" dirty="0">
                <a:solidFill>
                  <a:srgbClr val="FFFFFF"/>
                </a:solidFill>
                <a:latin typeface="Agrandir" panose="020B0604020202020204" charset="0"/>
              </a:rPr>
              <a:t>Questions???</a:t>
            </a:r>
            <a:endParaRPr lang="en-US" sz="9600" u="none" dirty="0">
              <a:solidFill>
                <a:srgbClr val="FFFFFF"/>
              </a:solidFill>
              <a:latin typeface="Agrandir" panose="020B0604020202020204" charset="0"/>
            </a:endParaRPr>
          </a:p>
        </p:txBody>
      </p:sp>
      <p:pic>
        <p:nvPicPr>
          <p:cNvPr id="6" name="Picture" descr="Illustration of a person wearing a face mask and a bandage on their arm from a recent vaccination. A barrier surrounds the person, protecting them from viruses. ">
            <a:extLst>
              <a:ext uri="{FF2B5EF4-FFF2-40B4-BE49-F238E27FC236}">
                <a16:creationId xmlns:a16="http://schemas.microsoft.com/office/drawing/2014/main" id="{785E6BD4-7370-4688-BBFB-74405C3BBA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5835" r="16104" b="18209"/>
          <a:stretch/>
        </p:blipFill>
        <p:spPr>
          <a:xfrm>
            <a:off x="10348700" y="1620680"/>
            <a:ext cx="7856678" cy="748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5D44B4-EEA7-6741-B9F3-94BB8B5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D624D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5A669-040C-4986-A812-D6A37EC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552700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1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78B69-23BC-49FC-9DC3-54D61627CA5C}"/>
              </a:ext>
            </a:extLst>
          </p:cNvPr>
          <p:cNvSpPr txBox="1"/>
          <p:nvPr/>
        </p:nvSpPr>
        <p:spPr>
          <a:xfrm>
            <a:off x="152400" y="2476500"/>
            <a:ext cx="17754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Why we chose this project?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What are we hoping to discover?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Results we expect?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What hypothesis(such as alternate) can we assume?</a:t>
            </a:r>
          </a:p>
        </p:txBody>
      </p:sp>
    </p:spTree>
    <p:extLst>
      <p:ext uri="{BB962C8B-B14F-4D97-AF65-F5344CB8AC3E}">
        <p14:creationId xmlns:p14="http://schemas.microsoft.com/office/powerpoint/2010/main" val="28253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5D44B4-EEA7-6741-B9F3-94BB8B5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D624D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Dataset, Server, &amp; Data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5A669-040C-4986-A812-D6A37EC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552700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11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Placeholder to explain our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5D44B4-EEA7-6741-B9F3-94BB8B5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D624D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5A669-040C-4986-A812-D6A37EC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552700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91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Insert graphs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B87853-3874-4B3F-A508-D9F26D03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" y="22860"/>
            <a:ext cx="14462760" cy="2072640"/>
          </a:xfrm>
          <a:solidFill>
            <a:schemeClr val="tx2"/>
          </a:solidFill>
        </p:spPr>
        <p:txBody>
          <a:bodyPr lIns="411480" tIns="45720" rIns="91440" bIns="45720" anchor="b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randir" panose="020B0604020202020204" charset="0"/>
              </a:rPr>
              <a:t>Placeholder for more graphs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43327-22C0-42D7-96C0-EAAEF8AFDFA3}"/>
              </a:ext>
            </a:extLst>
          </p:cNvPr>
          <p:cNvSpPr txBox="1"/>
          <p:nvPr/>
        </p:nvSpPr>
        <p:spPr>
          <a:xfrm>
            <a:off x="14478000" y="0"/>
            <a:ext cx="3794760" cy="2095500"/>
          </a:xfrm>
          <a:prstGeom prst="rect">
            <a:avLst/>
          </a:prstGeom>
          <a:solidFill>
            <a:srgbClr val="307059"/>
          </a:solidFill>
          <a:ln>
            <a:solidFill>
              <a:srgbClr val="089808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508B8-86DB-42D9-8D6A-71523AC04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128" y="0"/>
            <a:ext cx="2107272" cy="2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5D44B4-EEA7-6741-B9F3-94BB8B5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38900"/>
            <a:ext cx="18288002" cy="2971800"/>
          </a:xfrm>
          <a:solidFill>
            <a:srgbClr val="1D624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Our Dashboard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talk about our coding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5A669-040C-4986-A812-D6A37ECF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2552700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88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118</Words>
  <Application>Microsoft Office PowerPoint</Application>
  <PresentationFormat>Custom</PresentationFormat>
  <Paragraphs>31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Slack-Lato</vt:lpstr>
      <vt:lpstr>Agrandir</vt:lpstr>
      <vt:lpstr>Calibri</vt:lpstr>
      <vt:lpstr>Arial</vt:lpstr>
      <vt:lpstr>Arial Black</vt:lpstr>
      <vt:lpstr>Office Theme</vt:lpstr>
      <vt:lpstr>PowerPoint Presentation</vt:lpstr>
      <vt:lpstr>Introduction</vt:lpstr>
      <vt:lpstr>Introduction</vt:lpstr>
      <vt:lpstr>Dataset, Server, &amp; Data Cleanup</vt:lpstr>
      <vt:lpstr>Placeholder to explain our data</vt:lpstr>
      <vt:lpstr>Visualizations</vt:lpstr>
      <vt:lpstr>Insert graphs here</vt:lpstr>
      <vt:lpstr>Placeholder for more graphs</vt:lpstr>
      <vt:lpstr>Show Our Dashboard &amp;  talk about our coding process</vt:lpstr>
      <vt:lpstr>Placeholder show our dashboard</vt:lpstr>
      <vt:lpstr>Conclusion</vt:lpstr>
      <vt:lpstr>Placeholder for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 Diaz</dc:creator>
  <cp:lastModifiedBy>Victor Diaz</cp:lastModifiedBy>
  <cp:revision>4</cp:revision>
  <dcterms:created xsi:type="dcterms:W3CDTF">2006-08-16T00:00:00Z</dcterms:created>
  <dcterms:modified xsi:type="dcterms:W3CDTF">2022-02-18T02:39:30Z</dcterms:modified>
  <dc:identifier>DAE4fIs3ok8</dc:identifier>
</cp:coreProperties>
</file>