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59" r:id="rId7"/>
    <p:sldId id="260" r:id="rId8"/>
    <p:sldId id="268" r:id="rId9"/>
    <p:sldId id="26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7030A0"/>
    <a:srgbClr val="00B0F0"/>
    <a:srgbClr val="0070C0"/>
    <a:srgbClr val="37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6" d="100"/>
          <a:sy n="86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100" d="100"/>
          <a:sy n="100" d="100"/>
        </p:scale>
        <p:origin x="27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2483BDC-EF41-4E44-A8A3-5863DB25923C}" type="datetime1">
              <a:rPr lang="ru-RU" smtClean="0"/>
              <a:t>30.01.2025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 4">
            <a:extLst>
              <a:ext uri="{FF2B5EF4-FFF2-40B4-BE49-F238E27FC236}">
                <a16:creationId xmlns:a16="http://schemas.microsoft.com/office/drawing/2014/main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BAE485-B3C6-4830-BBC8-C6E008BDD6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F56D27-BBA2-41DE-A4BF-4D998FDFCA54}" type="datetime1">
              <a:rPr lang="ru-RU" noProof="0" smtClean="0"/>
              <a:t>30.01.2025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ACE04-E13C-4837-B6DD-B388E7CAA05E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2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0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833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85ACE04-E13C-4837-B6DD-B388E7CAA05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4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42621B45-8A34-4881-B0D9-59BC3253BF20}" type="datetime1">
              <a:rPr lang="ru-RU" noProof="0" smtClean="0"/>
              <a:t>30.01.2025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2" y="4082142"/>
            <a:ext cx="1656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Овал 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BE814D66-F00F-0D44-AD03-889FEE787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4C85E5F-5B5E-48CC-8469-0263621D91FF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7EE4E300-6C8E-4262-BE1D-587C7B70E7ED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6" name="Объект 3">
            <a:extLst>
              <a:ext uri="{FF2B5EF4-FFF2-40B4-BE49-F238E27FC236}">
                <a16:creationId xmlns:a16="http://schemas.microsoft.com/office/drawing/2014/main" id="{6E22FA8C-3243-4716-A6BD-F37D6058F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7381" y="1825625"/>
            <a:ext cx="5481203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7" name="Объект 2">
            <a:extLst>
              <a:ext uri="{FF2B5EF4-FFF2-40B4-BE49-F238E27FC236}">
                <a16:creationId xmlns:a16="http://schemas.microsoft.com/office/drawing/2014/main" id="{8ABE3FD8-339C-4F75-876F-8347ADE67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416" y="1825625"/>
            <a:ext cx="5481203" cy="435133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E72FB389-5EA4-4084-B7A2-A4D0A43561F6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7783FE1-0115-4345-89B2-C073569FB8EE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27" name="Текст 4">
            <a:extLst>
              <a:ext uri="{FF2B5EF4-FFF2-40B4-BE49-F238E27FC236}">
                <a16:creationId xmlns:a16="http://schemas.microsoft.com/office/drawing/2014/main" id="{9F73353B-C50B-4A8A-87CF-657C1EB8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380" y="1681163"/>
            <a:ext cx="5481203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8" name="Объект 5">
            <a:extLst>
              <a:ext uri="{FF2B5EF4-FFF2-40B4-BE49-F238E27FC236}">
                <a16:creationId xmlns:a16="http://schemas.microsoft.com/office/drawing/2014/main" id="{5EFF7F5E-3221-4390-9B17-D1944365B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379" y="2586215"/>
            <a:ext cx="5481203" cy="36034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9506B516-77C1-431B-A8A5-68FA5D4B6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681163"/>
            <a:ext cx="548120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0" name="Объект 3">
            <a:extLst>
              <a:ext uri="{FF2B5EF4-FFF2-40B4-BE49-F238E27FC236}">
                <a16:creationId xmlns:a16="http://schemas.microsoft.com/office/drawing/2014/main" id="{860F1452-CAB9-4154-ADCC-9245E71D0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3416" y="2586215"/>
            <a:ext cx="5481202" cy="360344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12892DF4-5A8A-4E92-A425-210ABE570F58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99AE2680-A46C-4B06-9ED9-53E617C1F17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Овал 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Текст 3">
            <a:extLst>
              <a:ext uri="{FF2B5EF4-FFF2-40B4-BE49-F238E27FC236}">
                <a16:creationId xmlns:a16="http://schemas.microsoft.com/office/drawing/2014/main" id="{86E0573A-023B-4D1C-8224-56A5D0DD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4839679"/>
            <a:ext cx="10507662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 rtl="0">
              <a:lnSpc>
                <a:spcPct val="100000"/>
              </a:lnSpc>
            </a:pPr>
            <a:r>
              <a:rPr lang="ru-RU" noProof="0"/>
              <a:t>Образец текста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 rtl="0">
              <a:buNone/>
            </a:pPr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Овал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30" name="Текст 3">
            <a:extLst>
              <a:ext uri="{FF2B5EF4-FFF2-40B4-BE49-F238E27FC236}">
                <a16:creationId xmlns:a16="http://schemas.microsoft.com/office/drawing/2014/main" id="{1B247C0B-04BA-4D5C-A41D-AEA60217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416" y="2057400"/>
            <a:ext cx="3206261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194C619D-34F6-4A29-857A-D76007218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84" y="246187"/>
            <a:ext cx="7467304" cy="5614864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246186"/>
            <a:ext cx="11465168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24055" y="1452565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804745" y="1452565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454442" y="1429119"/>
            <a:ext cx="9737558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C7CCE55-AF4E-4245-BFBC-DEC36E1D4A4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82D9D565-739D-4898-97BD-79EB8C7F91EC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20FADA3-E777-489C-976D-0B0C4FD31310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CE8039-0D05-4A75-878A-907B8D44B9E7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большая фотограф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430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Объект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9045" y="0"/>
            <a:ext cx="5210175" cy="5961063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19" y="2286312"/>
            <a:ext cx="225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8052778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объект и три 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1046163"/>
            <a:ext cx="5445369" cy="1114784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>
            <a:extLst>
              <a:ext uri="{FF2B5EF4-FFF2-40B4-BE49-F238E27FC236}">
                <a16:creationId xmlns:a16="http://schemas.microsoft.com/office/drawing/2014/main" id="{61EC9302-80D9-4A88-8591-DE2D4BA1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445370" cy="3454523"/>
          </a:xfrm>
        </p:spPr>
        <p:txBody>
          <a:bodyPr lIns="0" tIns="0" rIns="0" bIns="0" rtlCol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8" name="Объект 16">
            <a:extLst>
              <a:ext uri="{FF2B5EF4-FFF2-40B4-BE49-F238E27FC236}">
                <a16:creationId xmlns:a16="http://schemas.microsoft.com/office/drawing/2014/main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19755" y="1"/>
            <a:ext cx="3430408" cy="4091942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24056" y="2286312"/>
            <a:ext cx="2304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4608159" y="4718683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4289752" y="4494279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239813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2186" y="555157"/>
            <a:ext cx="2649814" cy="4298197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21" name="Рисунок 9">
            <a:extLst>
              <a:ext uri="{FF2B5EF4-FFF2-40B4-BE49-F238E27FC236}">
                <a16:creationId xmlns:a16="http://schemas.microsoft.com/office/drawing/2014/main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19754" y="4289110"/>
            <a:ext cx="3430407" cy="1672075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ое изображение на половине слай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794663"/>
            <a:ext cx="105156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39691"/>
            <a:ext cx="105156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13018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5351690" y="3748188"/>
            <a:ext cx="1488621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5844635-8274-49B1-BBEC-354A0872E526}"/>
              </a:ext>
            </a:extLst>
          </p:cNvPr>
          <p:cNvGrpSpPr/>
          <p:nvPr userDrawn="1"/>
        </p:nvGrpSpPr>
        <p:grpSpPr>
          <a:xfrm>
            <a:off x="5721601" y="4594679"/>
            <a:ext cx="748798" cy="134113"/>
            <a:chOff x="4827813" y="2534636"/>
            <a:chExt cx="996651" cy="178504"/>
          </a:xfrm>
        </p:grpSpPr>
        <p:sp>
          <p:nvSpPr>
            <p:cNvPr id="19" name="Овал 18">
              <a:extLst>
                <a:ext uri="{FF2B5EF4-FFF2-40B4-BE49-F238E27FC236}">
                  <a16:creationId xmlns:a16="http://schemas.microsoft.com/office/drawing/2014/main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416" y="246186"/>
            <a:ext cx="3206261" cy="1037492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2D9B6D-CE43-4FB1-87C0-D3565E730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986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>
            <a:extLst>
              <a:ext uri="{FF2B5EF4-FFF2-40B4-BE49-F238E27FC236}">
                <a16:creationId xmlns:a16="http://schemas.microsoft.com/office/drawing/2014/main" id="{249D73CD-EB11-4ED6-80CF-B68320D57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80986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Объект 16">
            <a:extLst>
              <a:ext uri="{FF2B5EF4-FFF2-40B4-BE49-F238E27FC236}">
                <a16:creationId xmlns:a16="http://schemas.microsoft.com/office/drawing/2014/main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6A27954-3A0E-430B-AD48-05A3F3278D70}"/>
              </a:ext>
            </a:extLst>
          </p:cNvPr>
          <p:cNvGrpSpPr/>
          <p:nvPr userDrawn="1"/>
        </p:nvGrpSpPr>
        <p:grpSpPr>
          <a:xfrm>
            <a:off x="-24056" y="1452564"/>
            <a:ext cx="3385227" cy="134113"/>
            <a:chOff x="-24055" y="1452565"/>
            <a:chExt cx="2374534" cy="0"/>
          </a:xfrm>
        </p:grpSpPr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3639489" y="421045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 2">
            <a:extLst>
              <a:ext uri="{FF2B5EF4-FFF2-40B4-BE49-F238E27FC236}">
                <a16:creationId xmlns:a16="http://schemas.microsoft.com/office/drawing/2014/main" id="{A09F60F9-61AE-4464-B369-1CF86DB708D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7870582" y="2426274"/>
            <a:ext cx="3008434" cy="60108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20" name="Объект 3">
            <a:extLst>
              <a:ext uri="{FF2B5EF4-FFF2-40B4-BE49-F238E27FC236}">
                <a16:creationId xmlns:a16="http://schemas.microsoft.com/office/drawing/2014/main" id="{124CEF01-2C7C-4568-8A45-5F5A058ECFC1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7870582" y="3097702"/>
            <a:ext cx="3008434" cy="3091961"/>
          </a:xfrm>
        </p:spPr>
        <p:txBody>
          <a:bodyPr lIns="0" tIns="0" rIns="0" bIns="0" rtlCol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3" name="Рисунок 8">
            <a:extLst>
              <a:ext uri="{FF2B5EF4-FFF2-40B4-BE49-F238E27FC236}">
                <a16:creationId xmlns:a16="http://schemas.microsoft.com/office/drawing/2014/main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080986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4" name="Рисунок 8">
            <a:extLst>
              <a:ext uri="{FF2B5EF4-FFF2-40B4-BE49-F238E27FC236}">
                <a16:creationId xmlns:a16="http://schemas.microsoft.com/office/drawing/2014/main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868008" y="1676296"/>
            <a:ext cx="587932" cy="587932"/>
          </a:xfrm>
          <a:noFill/>
        </p:spPr>
        <p:txBody>
          <a:bodyPr rtlCol="0"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Значок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F366940-FB5E-4B76-8829-80C14F137B3A}"/>
              </a:ext>
            </a:extLst>
          </p:cNvPr>
          <p:cNvSpPr/>
          <p:nvPr userDrawn="1"/>
        </p:nvSpPr>
        <p:spPr>
          <a:xfrm>
            <a:off x="10251393" y="555158"/>
            <a:ext cx="3298372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75486FFB-46EF-4E74-BFFF-7ED054DB0D9C}"/>
              </a:ext>
            </a:extLst>
          </p:cNvPr>
          <p:cNvSpPr/>
          <p:nvPr userDrawn="1"/>
        </p:nvSpPr>
        <p:spPr>
          <a:xfrm>
            <a:off x="9932986" y="330754"/>
            <a:ext cx="1268186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6F2CCF2-293A-49CA-B2A9-134BB5DEF98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080985" y="480157"/>
            <a:ext cx="6944563" cy="823912"/>
          </a:xfrm>
        </p:spPr>
        <p:txBody>
          <a:bodyPr lIns="0" tIns="0" rIns="0" bIns="0" rtlCol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6D35CCD2-B73F-944C-B572-7FBFC7DE22E4}"/>
              </a:ext>
            </a:extLst>
          </p:cNvPr>
          <p:cNvGrpSpPr/>
          <p:nvPr userDrawn="1"/>
        </p:nvGrpSpPr>
        <p:grpSpPr>
          <a:xfrm>
            <a:off x="363416" y="421045"/>
            <a:ext cx="748798" cy="134113"/>
            <a:chOff x="4827813" y="2534636"/>
            <a:chExt cx="996651" cy="17850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ое изображение на половине слайда (сиреневый цве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16488" y="0"/>
            <a:ext cx="6875511" cy="6858000"/>
          </a:xfrm>
          <a:solidFill>
            <a:schemeClr val="bg1">
              <a:lumMod val="8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36DA47-61AF-4CF1-8DF3-3721934D13E3}"/>
              </a:ext>
            </a:extLst>
          </p:cNvPr>
          <p:cNvSpPr/>
          <p:nvPr userDrawn="1"/>
        </p:nvSpPr>
        <p:spPr>
          <a:xfrm>
            <a:off x="0" y="0"/>
            <a:ext cx="5316488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56FD760-FBDC-4410-A039-469F7931D3A3}"/>
              </a:ext>
            </a:extLst>
          </p:cNvPr>
          <p:cNvSpPr/>
          <p:nvPr userDrawn="1"/>
        </p:nvSpPr>
        <p:spPr>
          <a:xfrm>
            <a:off x="831850" y="1723292"/>
            <a:ext cx="5307246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651" y="1087907"/>
            <a:ext cx="4468698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noProof="0"/>
              <a:t>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8BFC94-FFEC-4290-AC27-760323F21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54990" y="1620451"/>
            <a:ext cx="2124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63416" y="6462713"/>
            <a:ext cx="2262187" cy="249237"/>
          </a:xfrm>
        </p:spPr>
        <p:txBody>
          <a:bodyPr rtlCol="0"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ru-RU" noProof="0"/>
              <a:t>Название вашей компании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5F2EA84-5150-479B-86D5-F4BAE1263488}"/>
              </a:ext>
            </a:extLst>
          </p:cNvPr>
          <p:cNvGrpSpPr/>
          <p:nvPr userDrawn="1"/>
        </p:nvGrpSpPr>
        <p:grpSpPr>
          <a:xfrm flipH="1">
            <a:off x="1130928" y="4803540"/>
            <a:ext cx="3616779" cy="3522776"/>
            <a:chOff x="2555621" y="3917613"/>
            <a:chExt cx="3616779" cy="3522776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5" y="2704121"/>
            <a:ext cx="6556248" cy="750278"/>
          </a:xfrm>
        </p:spPr>
        <p:txBody>
          <a:bodyPr rtlCol="0"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r>
              <a:rPr lang="ru-RU" noProof="0"/>
              <a:t>Спасибо за внимание!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7592157A-F310-47E2-82F1-980862A525E3}" type="datetime1">
              <a:rPr lang="ru-RU" noProof="0" smtClean="0"/>
              <a:t>30.01.2025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2" y="3760408"/>
            <a:ext cx="2700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424363" cy="6858000"/>
          </a:xfr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pic>
        <p:nvPicPr>
          <p:cNvPr id="23" name="Графический объект 22" descr="Конверт">
            <a:extLst>
              <a:ext uri="{FF2B5EF4-FFF2-40B4-BE49-F238E27FC236}">
                <a16:creationId xmlns:a16="http://schemas.microsoft.com/office/drawing/2014/main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4803" y="4029040"/>
            <a:ext cx="469232" cy="469232"/>
          </a:xfrm>
          <a:prstGeom prst="rect">
            <a:avLst/>
          </a:prstGeom>
        </p:spPr>
      </p:pic>
      <p:sp>
        <p:nvSpPr>
          <p:cNvPr id="34" name="Подзаголовок 2">
            <a:extLst>
              <a:ext uri="{FF2B5EF4-FFF2-40B4-BE49-F238E27FC236}">
                <a16:creationId xmlns:a16="http://schemas.microsoft.com/office/drawing/2014/main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6809" y="4126311"/>
            <a:ext cx="3640478" cy="433938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39" name="Объект 38">
            <a:extLst>
              <a:ext uri="{FF2B5EF4-FFF2-40B4-BE49-F238E27FC236}">
                <a16:creationId xmlns:a16="http://schemas.microsoft.com/office/drawing/2014/main" id="{382940E6-7963-411F-B35A-57121171A9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08614" y="4836222"/>
            <a:ext cx="3638674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 rtl="0"/>
            <a:r>
              <a:rPr lang="ru-RU" noProof="0"/>
              <a:t>Образец текста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1F8FC2D7-B114-3444-8684-995FC4D6D459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pic>
        <p:nvPicPr>
          <p:cNvPr id="3" name="Графический объект 2" descr="Ссылка">
            <a:extLst>
              <a:ext uri="{FF2B5EF4-FFF2-40B4-BE49-F238E27FC236}">
                <a16:creationId xmlns:a16="http://schemas.microsoft.com/office/drawing/2014/main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87152" y="4809677"/>
            <a:ext cx="54208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6300" y="2726872"/>
            <a:ext cx="7233557" cy="832077"/>
          </a:xfrm>
        </p:spPr>
        <p:txBody>
          <a:bodyPr rtlCol="0"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6300" y="3569380"/>
            <a:ext cx="7233557" cy="365125"/>
          </a:xfrm>
        </p:spPr>
        <p:txBody>
          <a:bodyPr lIns="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05D0C391-A4FF-4D94-956A-00A747285391}" type="datetime1">
              <a:rPr lang="ru-RU" noProof="0" smtClean="0"/>
              <a:t>30.01.2025</a:t>
            </a:fld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4827813" y="4082142"/>
            <a:ext cx="148862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CBCF8A4-C2B4-4945-8D79-C9D46B7FBECB}"/>
              </a:ext>
            </a:extLst>
          </p:cNvPr>
          <p:cNvGrpSpPr/>
          <p:nvPr userDrawn="1"/>
        </p:nvGrpSpPr>
        <p:grpSpPr>
          <a:xfrm>
            <a:off x="4793474" y="2475187"/>
            <a:ext cx="748798" cy="134113"/>
            <a:chOff x="4827813" y="2534636"/>
            <a:chExt cx="996651" cy="178504"/>
          </a:xfrm>
        </p:grpSpPr>
        <p:sp>
          <p:nvSpPr>
            <p:cNvPr id="9" name="Овал 8">
              <a:extLst>
                <a:ext uri="{FF2B5EF4-FFF2-40B4-BE49-F238E27FC236}">
                  <a16:creationId xmlns:a16="http://schemas.microsoft.com/office/drawing/2014/main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5" name="Овал 14">
            <a:extLst>
              <a:ext uri="{FF2B5EF4-FFF2-40B4-BE49-F238E27FC236}">
                <a16:creationId xmlns:a16="http://schemas.microsoft.com/office/drawing/2014/main" id="{47953C80-71A5-4AA2-AEAD-21948D1AA6DC}"/>
              </a:ext>
            </a:extLst>
          </p:cNvPr>
          <p:cNvSpPr/>
          <p:nvPr userDrawn="1"/>
        </p:nvSpPr>
        <p:spPr>
          <a:xfrm>
            <a:off x="8621485" y="4408714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4582D1-F710-4E2F-9868-CB89116D5932}"/>
              </a:ext>
            </a:extLst>
          </p:cNvPr>
          <p:cNvSpPr/>
          <p:nvPr userDrawn="1"/>
        </p:nvSpPr>
        <p:spPr>
          <a:xfrm>
            <a:off x="8303078" y="4184310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5F8A1A8-E078-4836-ABD1-CD4E75BBF58F}"/>
              </a:ext>
            </a:extLst>
          </p:cNvPr>
          <p:cNvSpPr/>
          <p:nvPr userDrawn="1"/>
        </p:nvSpPr>
        <p:spPr>
          <a:xfrm>
            <a:off x="0" y="0"/>
            <a:ext cx="4424363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5384" y="6463207"/>
            <a:ext cx="2743200" cy="249385"/>
          </a:xfrm>
        </p:spPr>
        <p:txBody>
          <a:bodyPr rtlCol="0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5679220" y="2286312"/>
            <a:ext cx="171783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4CF1D2ED-7B25-4251-BF07-47FBAA534810}"/>
              </a:ext>
            </a:extLst>
          </p:cNvPr>
          <p:cNvGrpSpPr/>
          <p:nvPr userDrawn="1"/>
        </p:nvGrpSpPr>
        <p:grpSpPr>
          <a:xfrm>
            <a:off x="11079786" y="421045"/>
            <a:ext cx="748798" cy="134113"/>
            <a:chOff x="4827813" y="2534636"/>
            <a:chExt cx="996651" cy="17850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u-RU" noProof="0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ru-RU" noProof="0"/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8725921A-0ED5-431E-899C-28A6920B5029}"/>
              </a:ext>
            </a:extLst>
          </p:cNvPr>
          <p:cNvSpPr/>
          <p:nvPr userDrawn="1"/>
        </p:nvSpPr>
        <p:spPr>
          <a:xfrm>
            <a:off x="10039330" y="896815"/>
            <a:ext cx="3298372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E8B169A-8A2F-4425-A9A1-1B828428B434}"/>
              </a:ext>
            </a:extLst>
          </p:cNvPr>
          <p:cNvSpPr/>
          <p:nvPr userDrawn="1"/>
        </p:nvSpPr>
        <p:spPr>
          <a:xfrm>
            <a:off x="9720923" y="672411"/>
            <a:ext cx="1268186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7508020" y="2286312"/>
            <a:ext cx="545734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A55704E-D515-4774-90C6-5F887DDAE55E}"/>
              </a:ext>
            </a:extLst>
          </p:cNvPr>
          <p:cNvSpPr/>
          <p:nvPr userDrawn="1"/>
        </p:nvSpPr>
        <p:spPr>
          <a:xfrm>
            <a:off x="469044" y="1"/>
            <a:ext cx="5210176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1001746" y="1290512"/>
            <a:ext cx="148862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466" y="1276857"/>
            <a:ext cx="4097778" cy="1255325"/>
          </a:xfrm>
        </p:spPr>
        <p:txBody>
          <a:bodyPr rtlCol="0"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3405997-7AE2-4C6E-8A7D-735F58A4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5467" y="2620651"/>
            <a:ext cx="4097778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 rtl="0">
              <a:lnSpc>
                <a:spcPct val="100000"/>
              </a:lnSpc>
              <a:buNone/>
            </a:pPr>
            <a:r>
              <a:rPr lang="ru-RU" noProof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416" y="365125"/>
            <a:ext cx="11465168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416" y="1825625"/>
            <a:ext cx="114651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>
            <a:extLst>
              <a:ext uri="{FF2B5EF4-FFF2-40B4-BE49-F238E27FC236}">
                <a16:creationId xmlns:a16="http://schemas.microsoft.com/office/drawing/2014/main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5384" y="6463207"/>
            <a:ext cx="27432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pPr rtl="0"/>
            <a:fld id="{48BB047D-A6CD-43AB-96F0-683C726B586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ru/photo/71050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xhere.com/en/photo/4968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7CD9EDC-C949-4D72-B04B-A61A034595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676" r="35088"/>
          <a:stretch/>
        </p:blipFill>
        <p:spPr>
          <a:xfrm>
            <a:off x="0" y="0"/>
            <a:ext cx="4447713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Создание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Игра про кота</a:t>
            </a:r>
          </a:p>
        </p:txBody>
      </p:sp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4E7378D-0752-482D-BA2B-045B98982FE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23" t="9670" r="-1" b="32869"/>
          <a:stretch/>
        </p:blipFill>
        <p:spPr>
          <a:xfrm>
            <a:off x="-6350" y="-33833"/>
            <a:ext cx="12192000" cy="4780222"/>
          </a:xfr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68E31FD-BE74-4CB3-A5A5-65214835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46389"/>
            <a:ext cx="10515600" cy="823232"/>
          </a:xfrm>
        </p:spPr>
        <p:txBody>
          <a:bodyPr rtlCol="0"/>
          <a:lstStyle/>
          <a:p>
            <a:pPr rtl="0"/>
            <a:r>
              <a:rPr lang="ru-RU" dirty="0"/>
              <a:t>Смысл игры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39EAE20-443B-4528-BBD6-32BD19163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421582"/>
            <a:ext cx="10515600" cy="1436418"/>
          </a:xfrm>
        </p:spPr>
        <p:txBody>
          <a:bodyPr rtlCol="0"/>
          <a:lstStyle/>
          <a:p>
            <a:pPr rtl="0"/>
            <a:r>
              <a:rPr lang="ru-RU" sz="2800" dirty="0"/>
              <a:t>Вы играете за грустного кота. Цель – пройти все уровни лабиринта(убежать из дома), не попасть в руки хозяев и обрадовать кота</a:t>
            </a:r>
          </a:p>
        </p:txBody>
      </p:sp>
    </p:spTree>
    <p:extLst>
      <p:ext uri="{BB962C8B-B14F-4D97-AF65-F5344CB8AC3E}">
        <p14:creationId xmlns:p14="http://schemas.microsoft.com/office/powerpoint/2010/main" val="90454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0607DA8-6843-427B-8234-C58238E1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Режимы игры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9A41760-72CD-4C84-9570-EE30C5126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711" y="2552611"/>
            <a:ext cx="4097778" cy="3490742"/>
          </a:xfrm>
        </p:spPr>
        <p:txBody>
          <a:bodyPr rtlCol="0"/>
          <a:lstStyle/>
          <a:p>
            <a:pPr rtl="0"/>
            <a:r>
              <a:rPr lang="ru-RU" dirty="0"/>
              <a:t>В игре есть два режима.</a:t>
            </a:r>
          </a:p>
          <a:p>
            <a:pPr rtl="0"/>
            <a:r>
              <a:rPr lang="ru-RU" dirty="0"/>
              <a:t>Отличие режимов в количестве жизней.</a:t>
            </a:r>
          </a:p>
          <a:p>
            <a:pPr rtl="0"/>
            <a:r>
              <a:rPr lang="ru-RU" dirty="0"/>
              <a:t>Стандартный режим – 9 жизней</a:t>
            </a:r>
          </a:p>
          <a:p>
            <a:pPr rtl="0"/>
            <a:r>
              <a:rPr lang="ru-RU" dirty="0"/>
              <a:t>Сложный режим – 1 жизнь</a:t>
            </a:r>
          </a:p>
        </p:txBody>
      </p:sp>
      <p:pic>
        <p:nvPicPr>
          <p:cNvPr id="20" name="Рисунок 19" descr="вид сверху на уединенный пляж">
            <a:extLst>
              <a:ext uri="{FF2B5EF4-FFF2-40B4-BE49-F238E27FC236}">
                <a16:creationId xmlns:a16="http://schemas.microsoft.com/office/drawing/2014/main" id="{BDA6BE98-197A-42D4-8B34-1D190FC6DD0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" name="Рисунок 2" descr="Побег кота">
            <a:extLst>
              <a:ext uri="{FF2B5EF4-FFF2-40B4-BE49-F238E27FC236}">
                <a16:creationId xmlns:a16="http://schemas.microsoft.com/office/drawing/2014/main" id="{846BD0E0-591B-48D2-8C87-227C6F851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29" t="4660" r="39043" b="21424"/>
          <a:stretch/>
        </p:blipFill>
        <p:spPr>
          <a:xfrm>
            <a:off x="5105800" y="0"/>
            <a:ext cx="7086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2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2C0A42-6D1B-4B6E-959B-1609A382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Составляющие игры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DE42C9A-B4DC-4A46-A073-8421E387B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430" y="2506662"/>
            <a:ext cx="4659924" cy="3454523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2400" dirty="0"/>
              <a:t>Игра при запуске выглядит примерно так</a:t>
            </a:r>
          </a:p>
          <a:p>
            <a:pPr marL="0" indent="0" rtl="0">
              <a:buNone/>
            </a:pPr>
            <a:r>
              <a:rPr lang="ru-RU" sz="2400" dirty="0"/>
              <a:t>На уровнях есть враги – люди</a:t>
            </a:r>
          </a:p>
          <a:p>
            <a:pPr marL="0" indent="0" rtl="0">
              <a:buNone/>
            </a:pPr>
            <a:r>
              <a:rPr lang="ru-RU" sz="2400" dirty="0"/>
              <a:t>Можно собирать бонусы – рыбки</a:t>
            </a:r>
          </a:p>
          <a:p>
            <a:pPr marL="0" indent="0" rtl="0">
              <a:buNone/>
            </a:pPr>
            <a:r>
              <a:rPr lang="ru-RU" sz="2400" dirty="0"/>
              <a:t>Убежать можно через дверь</a:t>
            </a:r>
          </a:p>
          <a:p>
            <a:pPr marL="0" indent="0" rtl="0">
              <a:buNone/>
            </a:pPr>
            <a:r>
              <a:rPr lang="ru-RU" sz="2400" dirty="0"/>
              <a:t>Жизни не восстанавливаются, на уровнях их собрать нельзя</a:t>
            </a:r>
          </a:p>
        </p:txBody>
      </p:sp>
      <p:pic>
        <p:nvPicPr>
          <p:cNvPr id="3" name="Рисунок 2" descr="Побег кота">
            <a:extLst>
              <a:ext uri="{FF2B5EF4-FFF2-40B4-BE49-F238E27FC236}">
                <a16:creationId xmlns:a16="http://schemas.microsoft.com/office/drawing/2014/main" id="{9933D0C4-1598-49CF-BC55-B1320E481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" t="4327" r="20724" b="21022"/>
          <a:stretch/>
        </p:blipFill>
        <p:spPr>
          <a:xfrm>
            <a:off x="62144" y="1182949"/>
            <a:ext cx="5563743" cy="41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6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6F68B-D680-45D5-9EB7-A27AEA1D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Реакция кота на столкновения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C22AA-9AEE-4B9D-94E3-56D98F599E02}"/>
              </a:ext>
            </a:extLst>
          </p:cNvPr>
          <p:cNvSpPr txBox="1">
            <a:spLocks/>
          </p:cNvSpPr>
          <p:nvPr/>
        </p:nvSpPr>
        <p:spPr>
          <a:xfrm>
            <a:off x="363415" y="2263805"/>
            <a:ext cx="11465167" cy="4225771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3600" dirty="0"/>
              <a:t>При столкновении с рыбкой их счетчик(находится под жизнями) возрастает.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3600" dirty="0"/>
              <a:t>При столкновении с врагом кот теряет жизнь. После потери жизни кот находится под защитой на протяжении трех секунд. В этот период кот может сколько угодно натыкаться на врагов без потери жизни. </a:t>
            </a:r>
          </a:p>
        </p:txBody>
      </p:sp>
    </p:spTree>
    <p:extLst>
      <p:ext uri="{BB962C8B-B14F-4D97-AF65-F5344CB8AC3E}">
        <p14:creationId xmlns:p14="http://schemas.microsoft.com/office/powerpoint/2010/main" val="222249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D22C0-3CE1-4FA1-9604-2CFDBC95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Варианты концовок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9BC3F2-B4B0-476E-B1B8-BF10CC2FF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416" y="2506662"/>
            <a:ext cx="5193322" cy="3454523"/>
          </a:xfrm>
        </p:spPr>
        <p:txBody>
          <a:bodyPr rtlCol="0"/>
          <a:lstStyle/>
          <a:p>
            <a:pPr marL="0" indent="0" rtl="0">
              <a:buNone/>
            </a:pPr>
            <a:r>
              <a:rPr lang="ru-RU" sz="1800" dirty="0"/>
              <a:t>Хорошая – вы прошли все уровни, убежали от хозяина. Кот рад, бегает под солнышком. Картинка показывается только при завершении игры.</a:t>
            </a:r>
          </a:p>
          <a:p>
            <a:pPr marL="0" indent="0" rtl="0">
              <a:buNone/>
            </a:pPr>
            <a:r>
              <a:rPr lang="ru-RU" sz="1800" dirty="0"/>
              <a:t>Плохая – вы попались в руки человека. Картинка показывается при любом столкновении с врагом, но если у игрока еще есть жизни игру можно продолжить, нажав на экран. При окончании жизней отображается та же картинка, но придется проходить сначала.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9F9AF9C-357E-43FB-8CD3-1B9AEC3C0D7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6758600" y="3032887"/>
            <a:ext cx="5433400" cy="3825113"/>
          </a:xfr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0AE63D0A-A6A4-4219-A985-AB7D5354046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b="16061"/>
          <a:stretch/>
        </p:blipFill>
        <p:spPr>
          <a:xfrm>
            <a:off x="6758600" y="0"/>
            <a:ext cx="5433400" cy="3032887"/>
          </a:xfrm>
        </p:spPr>
      </p:pic>
      <p:sp>
        <p:nvSpPr>
          <p:cNvPr id="9" name="Объект 17">
            <a:extLst>
              <a:ext uri="{FF2B5EF4-FFF2-40B4-BE49-F238E27FC236}">
                <a16:creationId xmlns:a16="http://schemas.microsoft.com/office/drawing/2014/main" id="{16AB4084-5C09-D047-AB9C-BB58097252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" y="6578353"/>
            <a:ext cx="2805344" cy="279646"/>
          </a:xfrm>
        </p:spPr>
        <p:txBody>
          <a:bodyPr rtlCol="0"/>
          <a:lstStyle/>
          <a:p>
            <a:pPr rtl="0"/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808214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4308992_TF33468121" id="{12BA0A89-130E-46D8-B46B-D3E3DEFB109F}" vid="{35C16863-B1B5-434A-B90D-80F927092AD2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0CE401-796E-4493-905E-4DDA5AF62AB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(изображение побережья)</Template>
  <TotalTime>0</TotalTime>
  <Words>216</Words>
  <Application>Microsoft Office PowerPoint</Application>
  <PresentationFormat>Широкоэкранный</PresentationFormat>
  <Paragraphs>28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Тема Office</vt:lpstr>
      <vt:lpstr>Создание игры</vt:lpstr>
      <vt:lpstr>Смысл игры</vt:lpstr>
      <vt:lpstr>Режимы игры</vt:lpstr>
      <vt:lpstr>Составляющие игры</vt:lpstr>
      <vt:lpstr>Реакция кота на столкновения</vt:lpstr>
      <vt:lpstr>Варианты концовок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2025-01-28T16:25:59Z</dcterms:created>
  <dcterms:modified xsi:type="dcterms:W3CDTF">2025-01-30T19:44:06Z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