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создание </a:t>
            </a:r>
            <a:r>
              <a:rPr lang="en-US" dirty="0" smtClean="0"/>
              <a:t>web-</a:t>
            </a:r>
            <a:r>
              <a:rPr lang="ru-RU" dirty="0" smtClean="0"/>
              <a:t>приложения для обмена отзывами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Долбня Мария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77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5" y="291718"/>
            <a:ext cx="8596668" cy="1768625"/>
          </a:xfrm>
        </p:spPr>
        <p:txBody>
          <a:bodyPr/>
          <a:lstStyle/>
          <a:p>
            <a:r>
              <a:rPr lang="ru-RU" dirty="0" smtClean="0"/>
              <a:t>Используемые библиотеки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7335" y="2295811"/>
            <a:ext cx="8596668" cy="344729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flask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sqlalchemy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sqlalchemy_serializer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flask_login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flask_wtf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wtforms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flask_restful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1383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76207"/>
            <a:ext cx="3854528" cy="1278466"/>
          </a:xfrm>
        </p:spPr>
        <p:txBody>
          <a:bodyPr>
            <a:noAutofit/>
          </a:bodyPr>
          <a:lstStyle/>
          <a:p>
            <a:r>
              <a:rPr lang="ru-RU" sz="4000" dirty="0" smtClean="0"/>
              <a:t>Структура папок проекта</a:t>
            </a:r>
            <a:endParaRPr lang="en-US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1823" y="1749290"/>
            <a:ext cx="3561818" cy="3266173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7334" y="1925460"/>
            <a:ext cx="3854528" cy="25844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ata – </a:t>
            </a:r>
            <a:r>
              <a:rPr lang="ru-RU" sz="1800" dirty="0" smtClean="0"/>
              <a:t>модули с классами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db</a:t>
            </a:r>
            <a:r>
              <a:rPr lang="en-US" sz="1800" dirty="0" smtClean="0"/>
              <a:t> – </a:t>
            </a:r>
            <a:r>
              <a:rPr lang="ru-RU" sz="1800" dirty="0" smtClean="0"/>
              <a:t>папка с файлом базы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</a:t>
            </a:r>
            <a:r>
              <a:rPr lang="en-US" sz="1800" dirty="0" smtClean="0"/>
              <a:t>orms – </a:t>
            </a:r>
            <a:r>
              <a:rPr lang="ru-RU" sz="1800" dirty="0" smtClean="0"/>
              <a:t>классы форм</a:t>
            </a: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tatic –</a:t>
            </a:r>
            <a:r>
              <a:rPr lang="ru-RU" sz="1800" dirty="0" smtClean="0"/>
              <a:t> стили страниц и файлы изображений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emplates</a:t>
            </a:r>
            <a:r>
              <a:rPr lang="ru-RU" sz="1800" dirty="0" smtClean="0"/>
              <a:t> –</a:t>
            </a:r>
            <a:r>
              <a:rPr lang="en-US" sz="1800" dirty="0" smtClean="0"/>
              <a:t> </a:t>
            </a:r>
            <a:r>
              <a:rPr lang="ru-RU" sz="1800" dirty="0" smtClean="0"/>
              <a:t>шаблоны </a:t>
            </a:r>
            <a:r>
              <a:rPr lang="en-US" sz="1800" dirty="0" smtClean="0"/>
              <a:t>html </a:t>
            </a:r>
            <a:r>
              <a:rPr lang="ru-RU" sz="1800" dirty="0" smtClean="0"/>
              <a:t>страниц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main – </a:t>
            </a:r>
            <a:r>
              <a:rPr lang="ru-RU" sz="1800" dirty="0" smtClean="0"/>
              <a:t>исходный программный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equirements – </a:t>
            </a:r>
            <a:r>
              <a:rPr lang="ru-RU" sz="1800" dirty="0" smtClean="0"/>
              <a:t>список библиотек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1908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базы данных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85" y="1452053"/>
            <a:ext cx="7750912" cy="451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6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Начальная страница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281" y="1463825"/>
            <a:ext cx="8202818" cy="45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91" y="460470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регистрации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961" y="1379885"/>
            <a:ext cx="5674310" cy="514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8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91" y="797974"/>
            <a:ext cx="8596668" cy="1320800"/>
          </a:xfrm>
        </p:spPr>
        <p:txBody>
          <a:bodyPr/>
          <a:lstStyle/>
          <a:p>
            <a:r>
              <a:rPr lang="ru-RU" dirty="0" smtClean="0"/>
              <a:t>Страница авторизации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1" y="2354678"/>
            <a:ext cx="8077843" cy="29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6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просмотра отзыва с комментариями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0610"/>
            <a:ext cx="8596312" cy="342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7252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73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Проект создание web-приложения для обмена отзывами</vt:lpstr>
      <vt:lpstr>Используемые библиотеки</vt:lpstr>
      <vt:lpstr>Структура папок проекта</vt:lpstr>
      <vt:lpstr>Структура базы данных</vt:lpstr>
      <vt:lpstr>Начальная страница</vt:lpstr>
      <vt:lpstr>Страница регистрации</vt:lpstr>
      <vt:lpstr>Страница авторизации</vt:lpstr>
      <vt:lpstr>Страница просмотра отзыва с комментариями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Nick</dc:creator>
  <cp:lastModifiedBy>Nick</cp:lastModifiedBy>
  <cp:revision>6</cp:revision>
  <dcterms:created xsi:type="dcterms:W3CDTF">2025-05-15T16:53:36Z</dcterms:created>
  <dcterms:modified xsi:type="dcterms:W3CDTF">2025-05-15T17:36:26Z</dcterms:modified>
</cp:coreProperties>
</file>