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54" r:id="rId2"/>
    <p:sldId id="336" r:id="rId3"/>
    <p:sldId id="337" r:id="rId4"/>
    <p:sldId id="338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348" r:id="rId15"/>
    <p:sldId id="350" r:id="rId16"/>
    <p:sldId id="351" r:id="rId17"/>
    <p:sldId id="357" r:id="rId18"/>
    <p:sldId id="356" r:id="rId19"/>
    <p:sldId id="35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4B424D5-164B-4AF8-8863-B15D5A7AFA2F}">
          <p14:sldIdLst/>
        </p14:section>
        <p14:section name="Untitled Section" id="{FB3F9BC8-14F0-4EDE-9001-629DEA6286FD}">
          <p14:sldIdLst>
            <p14:sldId id="354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50"/>
            <p14:sldId id="351"/>
            <p14:sldId id="357"/>
            <p14:sldId id="356"/>
            <p14:sldId id="35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B5A5"/>
    <a:srgbClr val="33CCCC"/>
    <a:srgbClr val="00CC99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7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3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04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805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806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80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0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076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2125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7246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6934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860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323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473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5928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130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410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159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90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33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24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95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1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22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72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90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453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DBF5-1371-4F18-96EB-69919719C00D}" type="datetimeFigureOut">
              <a:rPr lang="en-GB" smtClean="0"/>
              <a:pPr/>
              <a:t>22/05/2019</a:t>
            </a:fld>
            <a:endParaRPr lang="en-GB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E8D8-35EB-49D7-96A3-DAE07A53C69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048771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104877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DBF5-1371-4F18-96EB-69919719C00D}" type="datetimeFigureOut">
              <a:rPr lang="en-GB" smtClean="0"/>
              <a:pPr/>
              <a:t>22/05/2019</a:t>
            </a:fld>
            <a:endParaRPr lang="en-GB"/>
          </a:p>
        </p:txBody>
      </p:sp>
      <p:sp>
        <p:nvSpPr>
          <p:cNvPr id="104877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7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E8D8-35EB-49D7-96A3-DAE07A53C69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4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04875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104875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DBF5-1371-4F18-96EB-69919719C00D}" type="datetimeFigureOut">
              <a:rPr lang="en-GB" smtClean="0"/>
              <a:pPr/>
              <a:t>22/05/2019</a:t>
            </a:fld>
            <a:endParaRPr lang="en-GB"/>
          </a:p>
        </p:txBody>
      </p:sp>
      <p:sp>
        <p:nvSpPr>
          <p:cNvPr id="104875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7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E8D8-35EB-49D7-96A3-DAE07A53C69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04876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104876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DBF5-1371-4F18-96EB-69919719C00D}" type="datetimeFigureOut">
              <a:rPr lang="en-GB" smtClean="0"/>
              <a:pPr/>
              <a:t>22/05/2019</a:t>
            </a:fld>
            <a:endParaRPr lang="en-GB"/>
          </a:p>
        </p:txBody>
      </p:sp>
      <p:sp>
        <p:nvSpPr>
          <p:cNvPr id="104876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7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E8D8-35EB-49D7-96A3-DAE07A53C69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5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048776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77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DBF5-1371-4F18-96EB-69919719C00D}" type="datetimeFigureOut">
              <a:rPr lang="en-GB" smtClean="0"/>
              <a:pPr/>
              <a:t>22/05/2019</a:t>
            </a:fld>
            <a:endParaRPr lang="en-GB"/>
          </a:p>
        </p:txBody>
      </p:sp>
      <p:sp>
        <p:nvSpPr>
          <p:cNvPr id="104877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77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E8D8-35EB-49D7-96A3-DAE07A53C69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048781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1048782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104878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DBF5-1371-4F18-96EB-69919719C00D}" type="datetimeFigureOut">
              <a:rPr lang="en-GB" smtClean="0"/>
              <a:pPr/>
              <a:t>22/05/2019</a:t>
            </a:fld>
            <a:endParaRPr lang="en-GB"/>
          </a:p>
        </p:txBody>
      </p:sp>
      <p:sp>
        <p:nvSpPr>
          <p:cNvPr id="104878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78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E8D8-35EB-49D7-96A3-DAE07A53C69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6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048787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788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104878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790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104879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DBF5-1371-4F18-96EB-69919719C00D}" type="datetimeFigureOut">
              <a:rPr lang="en-GB" smtClean="0"/>
              <a:pPr/>
              <a:t>22/05/2019</a:t>
            </a:fld>
            <a:endParaRPr lang="en-GB"/>
          </a:p>
        </p:txBody>
      </p:sp>
      <p:sp>
        <p:nvSpPr>
          <p:cNvPr id="104879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79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E8D8-35EB-49D7-96A3-DAE07A53C69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04875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DBF5-1371-4F18-96EB-69919719C00D}" type="datetimeFigureOut">
              <a:rPr lang="en-GB" smtClean="0"/>
              <a:pPr/>
              <a:t>22/05/2019</a:t>
            </a:fld>
            <a:endParaRPr lang="en-GB"/>
          </a:p>
        </p:txBody>
      </p:sp>
      <p:sp>
        <p:nvSpPr>
          <p:cNvPr id="104875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75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E8D8-35EB-49D7-96A3-DAE07A53C69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DBF5-1371-4F18-96EB-69919719C00D}" type="datetimeFigureOut">
              <a:rPr lang="en-GB" smtClean="0"/>
              <a:pPr/>
              <a:t>22/05/2019</a:t>
            </a:fld>
            <a:endParaRPr lang="en-GB"/>
          </a:p>
        </p:txBody>
      </p:sp>
      <p:sp>
        <p:nvSpPr>
          <p:cNvPr id="104879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79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E8D8-35EB-49D7-96A3-DAE07A53C69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7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048798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104879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80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DBF5-1371-4F18-96EB-69919719C00D}" type="datetimeFigureOut">
              <a:rPr lang="en-GB" smtClean="0"/>
              <a:pPr/>
              <a:t>22/05/2019</a:t>
            </a:fld>
            <a:endParaRPr lang="en-GB"/>
          </a:p>
        </p:txBody>
      </p:sp>
      <p:sp>
        <p:nvSpPr>
          <p:cNvPr id="104880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80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E8D8-35EB-49D7-96A3-DAE07A53C69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4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048765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1048766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76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DBF5-1371-4F18-96EB-69919719C00D}" type="datetimeFigureOut">
              <a:rPr lang="en-GB" smtClean="0"/>
              <a:pPr/>
              <a:t>22/05/2019</a:t>
            </a:fld>
            <a:endParaRPr lang="en-GB"/>
          </a:p>
        </p:txBody>
      </p:sp>
      <p:sp>
        <p:nvSpPr>
          <p:cNvPr id="104876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76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E8D8-35EB-49D7-96A3-DAE07A53C69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6DBF5-1371-4F18-96EB-69919719C00D}" type="datetimeFigureOut">
              <a:rPr lang="en-GB" smtClean="0"/>
              <a:pPr/>
              <a:t>22/05/2019</a:t>
            </a:fld>
            <a:endParaRPr lang="en-GB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4E8D8-35EB-49D7-96A3-DAE07A53C691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Pentagon 6"/>
          <p:cNvSpPr/>
          <p:nvPr/>
        </p:nvSpPr>
        <p:spPr>
          <a:xfrm>
            <a:off x="0" y="0"/>
            <a:ext cx="4518212" cy="900953"/>
          </a:xfrm>
          <a:prstGeom prst="homePlate">
            <a:avLst/>
          </a:prstGeom>
          <a:solidFill>
            <a:srgbClr val="2FB5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Kyambogo    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University</a:t>
            </a: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97190" name="Picture 7" descr="Image result for kyambogo logo"/>
          <p:cNvPicPr>
            <a:picLocks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9176" y="62379"/>
            <a:ext cx="914400" cy="699248"/>
          </a:xfrm>
          <a:prstGeom prst="rect">
            <a:avLst/>
          </a:prstGeom>
          <a:noFill/>
          <a:ln>
            <a:noFill/>
          </a:ln>
        </p:spPr>
      </p:pic>
      <p:sp>
        <p:nvSpPr>
          <p:cNvPr id="1048708" name="Pentagon 9"/>
          <p:cNvSpPr/>
          <p:nvPr/>
        </p:nvSpPr>
        <p:spPr>
          <a:xfrm flipH="1">
            <a:off x="-1" y="6456317"/>
            <a:ext cx="12192000" cy="401683"/>
          </a:xfrm>
          <a:prstGeom prst="homePlate">
            <a:avLst/>
          </a:prstGeom>
          <a:solidFill>
            <a:srgbClr val="2FB5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© Muhanguzi Tobias, 15/U/7774/ETE/PE, </a:t>
            </a: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://github.com/marydovika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18212" y="219643"/>
            <a:ext cx="39871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FB5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 b="1" dirty="0" smtClean="0">
                <a:solidFill>
                  <a:srgbClr val="2FB5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Architecture | 5G-AKA  </a:t>
            </a:r>
            <a:endParaRPr lang="en-US" sz="2400" b="1" dirty="0">
              <a:solidFill>
                <a:srgbClr val="2FB5A5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3401" y="1451429"/>
            <a:ext cx="4574142" cy="457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92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Pentagon 6"/>
          <p:cNvSpPr/>
          <p:nvPr/>
        </p:nvSpPr>
        <p:spPr>
          <a:xfrm>
            <a:off x="0" y="0"/>
            <a:ext cx="4518212" cy="900953"/>
          </a:xfrm>
          <a:prstGeom prst="homePlate">
            <a:avLst/>
          </a:prstGeom>
          <a:solidFill>
            <a:srgbClr val="2FB5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Kyambogo    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University</a:t>
            </a: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97190" name="Picture 7" descr="Image result for kyambogo logo"/>
          <p:cNvPicPr>
            <a:picLocks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9176" y="62379"/>
            <a:ext cx="914400" cy="699248"/>
          </a:xfrm>
          <a:prstGeom prst="rect">
            <a:avLst/>
          </a:prstGeom>
          <a:noFill/>
          <a:ln>
            <a:noFill/>
          </a:ln>
        </p:spPr>
      </p:pic>
      <p:sp>
        <p:nvSpPr>
          <p:cNvPr id="1048708" name="Pentagon 9"/>
          <p:cNvSpPr/>
          <p:nvPr/>
        </p:nvSpPr>
        <p:spPr>
          <a:xfrm flipH="1">
            <a:off x="-1" y="6456317"/>
            <a:ext cx="12192000" cy="401683"/>
          </a:xfrm>
          <a:prstGeom prst="homePlate">
            <a:avLst/>
          </a:prstGeom>
          <a:solidFill>
            <a:srgbClr val="2FB5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© Muhanguzi Tobias, 15/U/7774/ETE/PE, </a:t>
            </a: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://github.com/marydovika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18212" y="219643"/>
            <a:ext cx="39871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FB5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 b="1" dirty="0" smtClean="0">
                <a:solidFill>
                  <a:srgbClr val="2FB5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Architecture | 5G-AKA  </a:t>
            </a:r>
            <a:endParaRPr lang="en-US" sz="2400" b="1" dirty="0">
              <a:solidFill>
                <a:srgbClr val="2FB5A5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15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Pentagon 6"/>
          <p:cNvSpPr/>
          <p:nvPr/>
        </p:nvSpPr>
        <p:spPr>
          <a:xfrm>
            <a:off x="0" y="0"/>
            <a:ext cx="4518212" cy="900953"/>
          </a:xfrm>
          <a:prstGeom prst="homePlate">
            <a:avLst/>
          </a:prstGeom>
          <a:solidFill>
            <a:srgbClr val="2FB5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Kyambogo    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University</a:t>
            </a: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97190" name="Picture 7" descr="Image result for kyambogo logo"/>
          <p:cNvPicPr>
            <a:picLocks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9176" y="62379"/>
            <a:ext cx="914400" cy="699248"/>
          </a:xfrm>
          <a:prstGeom prst="rect">
            <a:avLst/>
          </a:prstGeom>
          <a:noFill/>
          <a:ln>
            <a:noFill/>
          </a:ln>
        </p:spPr>
      </p:pic>
      <p:sp>
        <p:nvSpPr>
          <p:cNvPr id="1048708" name="Pentagon 9"/>
          <p:cNvSpPr/>
          <p:nvPr/>
        </p:nvSpPr>
        <p:spPr>
          <a:xfrm flipH="1">
            <a:off x="-1" y="6456317"/>
            <a:ext cx="12192000" cy="401683"/>
          </a:xfrm>
          <a:prstGeom prst="homePlate">
            <a:avLst/>
          </a:prstGeom>
          <a:solidFill>
            <a:srgbClr val="2FB5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© Muhanguzi Tobias, 15/U/7774/ETE/PE, </a:t>
            </a: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://github.com/marydovika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18212" y="219643"/>
            <a:ext cx="39871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FB5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 b="1" dirty="0" smtClean="0">
                <a:solidFill>
                  <a:srgbClr val="2FB5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Architecture | 5G-AKA  </a:t>
            </a:r>
            <a:endParaRPr lang="en-US" sz="2400" b="1" dirty="0">
              <a:solidFill>
                <a:srgbClr val="2FB5A5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73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Pentagon 6"/>
          <p:cNvSpPr/>
          <p:nvPr/>
        </p:nvSpPr>
        <p:spPr>
          <a:xfrm>
            <a:off x="0" y="0"/>
            <a:ext cx="4518212" cy="900953"/>
          </a:xfrm>
          <a:prstGeom prst="homePlate">
            <a:avLst/>
          </a:prstGeom>
          <a:solidFill>
            <a:srgbClr val="2FB5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Kyambogo    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University</a:t>
            </a: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97190" name="Picture 7" descr="Image result for kyambogo logo"/>
          <p:cNvPicPr>
            <a:picLocks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9176" y="62379"/>
            <a:ext cx="914400" cy="699248"/>
          </a:xfrm>
          <a:prstGeom prst="rect">
            <a:avLst/>
          </a:prstGeom>
          <a:noFill/>
          <a:ln>
            <a:noFill/>
          </a:ln>
        </p:spPr>
      </p:pic>
      <p:sp>
        <p:nvSpPr>
          <p:cNvPr id="1048708" name="Pentagon 9"/>
          <p:cNvSpPr/>
          <p:nvPr/>
        </p:nvSpPr>
        <p:spPr>
          <a:xfrm flipH="1">
            <a:off x="-1" y="6456317"/>
            <a:ext cx="12192000" cy="401683"/>
          </a:xfrm>
          <a:prstGeom prst="homePlate">
            <a:avLst/>
          </a:prstGeom>
          <a:solidFill>
            <a:srgbClr val="2FB5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© Muhanguzi Tobias, 15/U/7774/ETE/PE, </a:t>
            </a: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://github.com/marydovika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18212" y="219643"/>
            <a:ext cx="39871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FB5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 b="1" dirty="0" smtClean="0">
                <a:solidFill>
                  <a:srgbClr val="2FB5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Architecture | 5G-AKA  </a:t>
            </a:r>
            <a:endParaRPr lang="en-US" sz="2400" b="1" dirty="0">
              <a:solidFill>
                <a:srgbClr val="2FB5A5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53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Pentagon 6"/>
          <p:cNvSpPr/>
          <p:nvPr/>
        </p:nvSpPr>
        <p:spPr>
          <a:xfrm>
            <a:off x="0" y="0"/>
            <a:ext cx="4518212" cy="900953"/>
          </a:xfrm>
          <a:prstGeom prst="homePlate">
            <a:avLst/>
          </a:prstGeom>
          <a:solidFill>
            <a:srgbClr val="2FB5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Kyambogo    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University</a:t>
            </a: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97190" name="Picture 7" descr="Image result for kyambogo logo"/>
          <p:cNvPicPr>
            <a:picLocks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9176" y="62379"/>
            <a:ext cx="914400" cy="699248"/>
          </a:xfrm>
          <a:prstGeom prst="rect">
            <a:avLst/>
          </a:prstGeom>
          <a:noFill/>
          <a:ln>
            <a:noFill/>
          </a:ln>
        </p:spPr>
      </p:pic>
      <p:sp>
        <p:nvSpPr>
          <p:cNvPr id="1048708" name="Pentagon 9"/>
          <p:cNvSpPr/>
          <p:nvPr/>
        </p:nvSpPr>
        <p:spPr>
          <a:xfrm flipH="1">
            <a:off x="-1" y="6456317"/>
            <a:ext cx="12192000" cy="401683"/>
          </a:xfrm>
          <a:prstGeom prst="homePlate">
            <a:avLst/>
          </a:prstGeom>
          <a:solidFill>
            <a:srgbClr val="2FB5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© Muhanguzi Tobias, 15/U/7774/ETE/PE, </a:t>
            </a: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://github.com/marydovika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18212" y="219643"/>
            <a:ext cx="39871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FB5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 b="1" dirty="0" smtClean="0">
                <a:solidFill>
                  <a:srgbClr val="2FB5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Architecture | 5G-AKA  </a:t>
            </a:r>
            <a:endParaRPr lang="en-US" sz="2400" b="1" dirty="0">
              <a:solidFill>
                <a:srgbClr val="2FB5A5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82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Pentagon 6"/>
          <p:cNvSpPr/>
          <p:nvPr/>
        </p:nvSpPr>
        <p:spPr>
          <a:xfrm>
            <a:off x="0" y="0"/>
            <a:ext cx="4518212" cy="900953"/>
          </a:xfrm>
          <a:prstGeom prst="homePlate">
            <a:avLst/>
          </a:prstGeom>
          <a:solidFill>
            <a:srgbClr val="2FB5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Kyambogo    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University</a:t>
            </a: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97190" name="Picture 7" descr="Image result for kyambogo logo"/>
          <p:cNvPicPr>
            <a:picLocks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9176" y="62379"/>
            <a:ext cx="914400" cy="699248"/>
          </a:xfrm>
          <a:prstGeom prst="rect">
            <a:avLst/>
          </a:prstGeom>
          <a:noFill/>
          <a:ln>
            <a:noFill/>
          </a:ln>
        </p:spPr>
      </p:pic>
      <p:sp>
        <p:nvSpPr>
          <p:cNvPr id="1048708" name="Pentagon 9"/>
          <p:cNvSpPr/>
          <p:nvPr/>
        </p:nvSpPr>
        <p:spPr>
          <a:xfrm flipH="1">
            <a:off x="-1" y="6456317"/>
            <a:ext cx="12192000" cy="401683"/>
          </a:xfrm>
          <a:prstGeom prst="homePlate">
            <a:avLst/>
          </a:prstGeom>
          <a:solidFill>
            <a:srgbClr val="2FB5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© Muhanguzi Tobias, 15/U/7774/ETE/PE, </a:t>
            </a: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://github.com/marydovika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18212" y="219643"/>
            <a:ext cx="39871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FB5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 b="1" dirty="0" smtClean="0">
                <a:solidFill>
                  <a:srgbClr val="2FB5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Architecture | 5G-AKA  </a:t>
            </a:r>
            <a:endParaRPr lang="en-US" sz="2400" b="1" dirty="0">
              <a:solidFill>
                <a:srgbClr val="2FB5A5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39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Pentagon 6"/>
          <p:cNvSpPr/>
          <p:nvPr/>
        </p:nvSpPr>
        <p:spPr>
          <a:xfrm>
            <a:off x="0" y="0"/>
            <a:ext cx="4518212" cy="900953"/>
          </a:xfrm>
          <a:prstGeom prst="homePlate">
            <a:avLst/>
          </a:prstGeom>
          <a:solidFill>
            <a:srgbClr val="2FB5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Kyambogo    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University</a:t>
            </a: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97190" name="Picture 7" descr="Image result for kyambogo logo"/>
          <p:cNvPicPr>
            <a:picLocks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9176" y="62379"/>
            <a:ext cx="914400" cy="699248"/>
          </a:xfrm>
          <a:prstGeom prst="rect">
            <a:avLst/>
          </a:prstGeom>
          <a:noFill/>
          <a:ln>
            <a:noFill/>
          </a:ln>
        </p:spPr>
      </p:pic>
      <p:sp>
        <p:nvSpPr>
          <p:cNvPr id="1048708" name="Pentagon 9"/>
          <p:cNvSpPr/>
          <p:nvPr/>
        </p:nvSpPr>
        <p:spPr>
          <a:xfrm flipH="1">
            <a:off x="-1" y="6456317"/>
            <a:ext cx="12192000" cy="401683"/>
          </a:xfrm>
          <a:prstGeom prst="homePlate">
            <a:avLst/>
          </a:prstGeom>
          <a:solidFill>
            <a:srgbClr val="2FB5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© Muhanguzi Tobias, 15/U/7774/ETE/PE, </a:t>
            </a: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://github.com/marydovika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18212" y="219643"/>
            <a:ext cx="39871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FB5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 b="1" dirty="0" smtClean="0">
                <a:solidFill>
                  <a:srgbClr val="2FB5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Architecture | 5G-AKA  </a:t>
            </a:r>
            <a:endParaRPr lang="en-US" sz="2400" b="1" dirty="0">
              <a:solidFill>
                <a:srgbClr val="2FB5A5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35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Pentagon 6"/>
          <p:cNvSpPr/>
          <p:nvPr/>
        </p:nvSpPr>
        <p:spPr>
          <a:xfrm>
            <a:off x="0" y="0"/>
            <a:ext cx="4518212" cy="900953"/>
          </a:xfrm>
          <a:prstGeom prst="homePlate">
            <a:avLst/>
          </a:prstGeom>
          <a:solidFill>
            <a:srgbClr val="2FB5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Kyambogo    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University</a:t>
            </a: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97190" name="Picture 7" descr="Image result for kyambogo logo"/>
          <p:cNvPicPr>
            <a:picLocks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9176" y="62379"/>
            <a:ext cx="914400" cy="699248"/>
          </a:xfrm>
          <a:prstGeom prst="rect">
            <a:avLst/>
          </a:prstGeom>
          <a:noFill/>
          <a:ln>
            <a:noFill/>
          </a:ln>
        </p:spPr>
      </p:pic>
      <p:sp>
        <p:nvSpPr>
          <p:cNvPr id="1048708" name="Pentagon 9"/>
          <p:cNvSpPr/>
          <p:nvPr/>
        </p:nvSpPr>
        <p:spPr>
          <a:xfrm flipH="1">
            <a:off x="-1" y="6456317"/>
            <a:ext cx="12192000" cy="401683"/>
          </a:xfrm>
          <a:prstGeom prst="homePlate">
            <a:avLst/>
          </a:prstGeom>
          <a:solidFill>
            <a:srgbClr val="2FB5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© Muhanguzi Tobias, 15/U/7774/ETE/PE, </a:t>
            </a: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://github.com/marydovika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18212" y="219643"/>
            <a:ext cx="39871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FB5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 b="1" dirty="0" smtClean="0">
                <a:solidFill>
                  <a:srgbClr val="2FB5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Architecture | 5G-AKA  </a:t>
            </a:r>
            <a:endParaRPr lang="en-US" sz="2400" b="1" dirty="0">
              <a:solidFill>
                <a:srgbClr val="2FB5A5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99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Pentagon 6"/>
          <p:cNvSpPr/>
          <p:nvPr/>
        </p:nvSpPr>
        <p:spPr>
          <a:xfrm>
            <a:off x="0" y="0"/>
            <a:ext cx="4518212" cy="900953"/>
          </a:xfrm>
          <a:prstGeom prst="homePlate">
            <a:avLst/>
          </a:prstGeom>
          <a:solidFill>
            <a:srgbClr val="2FB5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Kyambogo    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University</a:t>
            </a: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97190" name="Picture 7" descr="Image result for kyambogo logo"/>
          <p:cNvPicPr>
            <a:picLocks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9176" y="62379"/>
            <a:ext cx="914400" cy="699248"/>
          </a:xfrm>
          <a:prstGeom prst="rect">
            <a:avLst/>
          </a:prstGeom>
          <a:noFill/>
          <a:ln>
            <a:noFill/>
          </a:ln>
        </p:spPr>
      </p:pic>
      <p:sp>
        <p:nvSpPr>
          <p:cNvPr id="1048708" name="Pentagon 9"/>
          <p:cNvSpPr/>
          <p:nvPr/>
        </p:nvSpPr>
        <p:spPr>
          <a:xfrm flipH="1">
            <a:off x="-1" y="6456317"/>
            <a:ext cx="12192000" cy="401683"/>
          </a:xfrm>
          <a:prstGeom prst="homePlate">
            <a:avLst/>
          </a:prstGeom>
          <a:solidFill>
            <a:srgbClr val="2FB5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© Muhanguzi Tobias, 15/U/7774/ETE/PE, </a:t>
            </a: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://github.com/marydovika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18212" y="219643"/>
            <a:ext cx="39871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FB5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 b="1" dirty="0" smtClean="0">
                <a:solidFill>
                  <a:srgbClr val="2FB5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Architecture | 5G-AKA  </a:t>
            </a:r>
            <a:endParaRPr lang="en-US" sz="2400" b="1" dirty="0">
              <a:solidFill>
                <a:srgbClr val="2FB5A5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1921" r="1921" b="4415"/>
          <a:stretch/>
        </p:blipFill>
        <p:spPr>
          <a:xfrm>
            <a:off x="-159657" y="-228600"/>
            <a:ext cx="12569372" cy="708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83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Pentagon 6"/>
          <p:cNvSpPr/>
          <p:nvPr/>
        </p:nvSpPr>
        <p:spPr>
          <a:xfrm>
            <a:off x="0" y="0"/>
            <a:ext cx="4518212" cy="900953"/>
          </a:xfrm>
          <a:prstGeom prst="homePlate">
            <a:avLst/>
          </a:prstGeom>
          <a:solidFill>
            <a:srgbClr val="2FB5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Kyambogo    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University</a:t>
            </a: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97190" name="Picture 7" descr="Image result for kyambogo logo"/>
          <p:cNvPicPr>
            <a:picLocks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9176" y="62379"/>
            <a:ext cx="914400" cy="699248"/>
          </a:xfrm>
          <a:prstGeom prst="rect">
            <a:avLst/>
          </a:prstGeom>
          <a:noFill/>
          <a:ln>
            <a:noFill/>
          </a:ln>
        </p:spPr>
      </p:pic>
      <p:sp>
        <p:nvSpPr>
          <p:cNvPr id="1048708" name="Pentagon 9"/>
          <p:cNvSpPr/>
          <p:nvPr/>
        </p:nvSpPr>
        <p:spPr>
          <a:xfrm flipH="1">
            <a:off x="-1" y="6456317"/>
            <a:ext cx="12192000" cy="401683"/>
          </a:xfrm>
          <a:prstGeom prst="homePlate">
            <a:avLst/>
          </a:prstGeom>
          <a:solidFill>
            <a:srgbClr val="2FB5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© Muhanguzi Tobias, 15/U/7774/ETE/PE, </a:t>
            </a: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://github.com/marydovika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18212" y="219643"/>
            <a:ext cx="39871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FB5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 b="1" dirty="0" smtClean="0">
                <a:solidFill>
                  <a:srgbClr val="2FB5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Architecture | 5G-AKA  </a:t>
            </a:r>
            <a:endParaRPr lang="en-US" sz="2400" b="1" dirty="0">
              <a:solidFill>
                <a:srgbClr val="2FB5A5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2032" r="1920" b="4415"/>
          <a:stretch/>
        </p:blipFill>
        <p:spPr>
          <a:xfrm>
            <a:off x="-145144" y="-228600"/>
            <a:ext cx="12665413" cy="708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67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Pentagon 6"/>
          <p:cNvSpPr/>
          <p:nvPr/>
        </p:nvSpPr>
        <p:spPr>
          <a:xfrm>
            <a:off x="0" y="0"/>
            <a:ext cx="4518212" cy="900953"/>
          </a:xfrm>
          <a:prstGeom prst="homePlate">
            <a:avLst/>
          </a:prstGeom>
          <a:solidFill>
            <a:srgbClr val="2FB5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Kyambogo    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University</a:t>
            </a: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97190" name="Picture 7" descr="Image result for kyambogo logo"/>
          <p:cNvPicPr>
            <a:picLocks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9176" y="62379"/>
            <a:ext cx="914400" cy="699248"/>
          </a:xfrm>
          <a:prstGeom prst="rect">
            <a:avLst/>
          </a:prstGeom>
          <a:noFill/>
          <a:ln>
            <a:noFill/>
          </a:ln>
        </p:spPr>
      </p:pic>
      <p:sp>
        <p:nvSpPr>
          <p:cNvPr id="1048708" name="Pentagon 9"/>
          <p:cNvSpPr/>
          <p:nvPr/>
        </p:nvSpPr>
        <p:spPr>
          <a:xfrm flipH="1">
            <a:off x="-1" y="6456317"/>
            <a:ext cx="12192000" cy="401683"/>
          </a:xfrm>
          <a:prstGeom prst="homePlate">
            <a:avLst/>
          </a:prstGeom>
          <a:solidFill>
            <a:srgbClr val="2FB5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© Muhanguzi Tobias, 15/U/7774/ETE/PE, </a:t>
            </a: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://github.com/marydovika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18212" y="219643"/>
            <a:ext cx="39871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FB5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 b="1" dirty="0" smtClean="0">
                <a:solidFill>
                  <a:srgbClr val="2FB5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Architecture | 5G-AKA  </a:t>
            </a:r>
            <a:endParaRPr lang="en-US" sz="2400" b="1" dirty="0">
              <a:solidFill>
                <a:srgbClr val="2FB5A5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3600" y="1526143"/>
            <a:ext cx="4515429" cy="451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55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Pentagon 6"/>
          <p:cNvSpPr/>
          <p:nvPr/>
        </p:nvSpPr>
        <p:spPr>
          <a:xfrm>
            <a:off x="0" y="0"/>
            <a:ext cx="4518212" cy="900953"/>
          </a:xfrm>
          <a:prstGeom prst="homePlate">
            <a:avLst/>
          </a:prstGeom>
          <a:solidFill>
            <a:srgbClr val="2FB5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Kyambogo    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University</a:t>
            </a: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97190" name="Picture 7" descr="Image result for kyambogo logo"/>
          <p:cNvPicPr>
            <a:picLocks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9176" y="62379"/>
            <a:ext cx="914400" cy="699248"/>
          </a:xfrm>
          <a:prstGeom prst="rect">
            <a:avLst/>
          </a:prstGeom>
          <a:noFill/>
          <a:ln>
            <a:noFill/>
          </a:ln>
        </p:spPr>
      </p:pic>
      <p:sp>
        <p:nvSpPr>
          <p:cNvPr id="1048708" name="Pentagon 9"/>
          <p:cNvSpPr/>
          <p:nvPr/>
        </p:nvSpPr>
        <p:spPr>
          <a:xfrm flipH="1">
            <a:off x="-1" y="6456317"/>
            <a:ext cx="12192000" cy="401683"/>
          </a:xfrm>
          <a:prstGeom prst="homePlate">
            <a:avLst/>
          </a:prstGeom>
          <a:solidFill>
            <a:srgbClr val="2FB5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© Muhanguzi Tobias, 15/U/7774/ETE/PE, </a:t>
            </a: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://github.com/marydovika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18212" y="219643"/>
            <a:ext cx="39871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FB5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 b="1" dirty="0" smtClean="0">
                <a:solidFill>
                  <a:srgbClr val="2FB5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Architecture | 5G-AKA  </a:t>
            </a:r>
            <a:endParaRPr lang="en-US" sz="2400" b="1" dirty="0">
              <a:solidFill>
                <a:srgbClr val="2FB5A5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97186" name="Picture 209718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99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Pentagon 6"/>
          <p:cNvSpPr/>
          <p:nvPr/>
        </p:nvSpPr>
        <p:spPr>
          <a:xfrm>
            <a:off x="0" y="0"/>
            <a:ext cx="4518212" cy="900953"/>
          </a:xfrm>
          <a:prstGeom prst="homePlate">
            <a:avLst/>
          </a:prstGeom>
          <a:solidFill>
            <a:srgbClr val="2FB5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Kyambogo    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University</a:t>
            </a: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97190" name="Picture 7" descr="Image result for kyambogo logo"/>
          <p:cNvPicPr>
            <a:picLocks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9176" y="62379"/>
            <a:ext cx="914400" cy="699248"/>
          </a:xfrm>
          <a:prstGeom prst="rect">
            <a:avLst/>
          </a:prstGeom>
          <a:noFill/>
          <a:ln>
            <a:noFill/>
          </a:ln>
        </p:spPr>
      </p:pic>
      <p:sp>
        <p:nvSpPr>
          <p:cNvPr id="1048708" name="Pentagon 9"/>
          <p:cNvSpPr/>
          <p:nvPr/>
        </p:nvSpPr>
        <p:spPr>
          <a:xfrm flipH="1">
            <a:off x="-1" y="6456317"/>
            <a:ext cx="12192000" cy="401683"/>
          </a:xfrm>
          <a:prstGeom prst="homePlate">
            <a:avLst/>
          </a:prstGeom>
          <a:solidFill>
            <a:srgbClr val="2FB5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© Muhanguzi Tobias, 15/U/7774/ETE/PE, </a:t>
            </a: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://github.com/marydovika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18212" y="219643"/>
            <a:ext cx="39871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FB5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 b="1" dirty="0" smtClean="0">
                <a:solidFill>
                  <a:srgbClr val="2FB5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Architecture | 5G-AKA  </a:t>
            </a:r>
            <a:endParaRPr lang="en-US" sz="2400" b="1" dirty="0">
              <a:solidFill>
                <a:srgbClr val="2FB5A5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73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Pentagon 6"/>
          <p:cNvSpPr/>
          <p:nvPr/>
        </p:nvSpPr>
        <p:spPr>
          <a:xfrm>
            <a:off x="0" y="0"/>
            <a:ext cx="4518212" cy="900953"/>
          </a:xfrm>
          <a:prstGeom prst="homePlate">
            <a:avLst/>
          </a:prstGeom>
          <a:solidFill>
            <a:srgbClr val="2FB5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Kyambogo    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University</a:t>
            </a: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97190" name="Picture 7" descr="Image result for kyambogo logo"/>
          <p:cNvPicPr>
            <a:picLocks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9176" y="62379"/>
            <a:ext cx="914400" cy="699248"/>
          </a:xfrm>
          <a:prstGeom prst="rect">
            <a:avLst/>
          </a:prstGeom>
          <a:noFill/>
          <a:ln>
            <a:noFill/>
          </a:ln>
        </p:spPr>
      </p:pic>
      <p:sp>
        <p:nvSpPr>
          <p:cNvPr id="1048708" name="Pentagon 9"/>
          <p:cNvSpPr/>
          <p:nvPr/>
        </p:nvSpPr>
        <p:spPr>
          <a:xfrm flipH="1">
            <a:off x="-1" y="6456317"/>
            <a:ext cx="12192000" cy="401683"/>
          </a:xfrm>
          <a:prstGeom prst="homePlate">
            <a:avLst/>
          </a:prstGeom>
          <a:solidFill>
            <a:srgbClr val="2FB5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© Muhanguzi Tobias, 15/U/7774/ETE/PE, </a:t>
            </a: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://github.com/marydovika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18212" y="219643"/>
            <a:ext cx="39871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FB5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 b="1" dirty="0" smtClean="0">
                <a:solidFill>
                  <a:srgbClr val="2FB5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Architecture | 5G-AKA  </a:t>
            </a:r>
            <a:endParaRPr lang="en-US" sz="2400" b="1" dirty="0">
              <a:solidFill>
                <a:srgbClr val="2FB5A5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68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Pentagon 6"/>
          <p:cNvSpPr/>
          <p:nvPr/>
        </p:nvSpPr>
        <p:spPr>
          <a:xfrm>
            <a:off x="0" y="0"/>
            <a:ext cx="4518212" cy="900953"/>
          </a:xfrm>
          <a:prstGeom prst="homePlate">
            <a:avLst/>
          </a:prstGeom>
          <a:solidFill>
            <a:srgbClr val="2FB5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Kyambogo    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University</a:t>
            </a: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97190" name="Picture 7" descr="Image result for kyambogo logo"/>
          <p:cNvPicPr>
            <a:picLocks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9176" y="62379"/>
            <a:ext cx="914400" cy="699248"/>
          </a:xfrm>
          <a:prstGeom prst="rect">
            <a:avLst/>
          </a:prstGeom>
          <a:noFill/>
          <a:ln>
            <a:noFill/>
          </a:ln>
        </p:spPr>
      </p:pic>
      <p:sp>
        <p:nvSpPr>
          <p:cNvPr id="1048708" name="Pentagon 9"/>
          <p:cNvSpPr/>
          <p:nvPr/>
        </p:nvSpPr>
        <p:spPr>
          <a:xfrm flipH="1">
            <a:off x="-1" y="6456317"/>
            <a:ext cx="12192000" cy="401683"/>
          </a:xfrm>
          <a:prstGeom prst="homePlate">
            <a:avLst/>
          </a:prstGeom>
          <a:solidFill>
            <a:srgbClr val="2FB5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© Muhanguzi Tobias, 15/U/7774/ETE/PE, </a:t>
            </a: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://github.com/marydovika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18212" y="219643"/>
            <a:ext cx="39871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FB5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 b="1" dirty="0" smtClean="0">
                <a:solidFill>
                  <a:srgbClr val="2FB5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Architecture | 5G-AKA  </a:t>
            </a:r>
            <a:endParaRPr lang="en-US" sz="2400" b="1" dirty="0">
              <a:solidFill>
                <a:srgbClr val="2FB5A5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69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Pentagon 6"/>
          <p:cNvSpPr/>
          <p:nvPr/>
        </p:nvSpPr>
        <p:spPr>
          <a:xfrm>
            <a:off x="0" y="0"/>
            <a:ext cx="4518212" cy="900953"/>
          </a:xfrm>
          <a:prstGeom prst="homePlate">
            <a:avLst/>
          </a:prstGeom>
          <a:solidFill>
            <a:srgbClr val="2FB5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Kyambogo    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University</a:t>
            </a: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97190" name="Picture 7" descr="Image result for kyambogo logo"/>
          <p:cNvPicPr>
            <a:picLocks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9176" y="62379"/>
            <a:ext cx="914400" cy="699248"/>
          </a:xfrm>
          <a:prstGeom prst="rect">
            <a:avLst/>
          </a:prstGeom>
          <a:noFill/>
          <a:ln>
            <a:noFill/>
          </a:ln>
        </p:spPr>
      </p:pic>
      <p:sp>
        <p:nvSpPr>
          <p:cNvPr id="1048708" name="Pentagon 9"/>
          <p:cNvSpPr/>
          <p:nvPr/>
        </p:nvSpPr>
        <p:spPr>
          <a:xfrm flipH="1">
            <a:off x="-1" y="6456317"/>
            <a:ext cx="12192000" cy="401683"/>
          </a:xfrm>
          <a:prstGeom prst="homePlate">
            <a:avLst/>
          </a:prstGeom>
          <a:solidFill>
            <a:srgbClr val="2FB5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© Muhanguzi Tobias, 15/U/7774/ETE/PE, </a:t>
            </a: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://github.com/marydovika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18212" y="219643"/>
            <a:ext cx="39871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FB5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 b="1" dirty="0" smtClean="0">
                <a:solidFill>
                  <a:srgbClr val="2FB5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Architecture | 5G-AKA  </a:t>
            </a:r>
            <a:endParaRPr lang="en-US" sz="2400" b="1" dirty="0">
              <a:solidFill>
                <a:srgbClr val="2FB5A5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22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Pentagon 6"/>
          <p:cNvSpPr/>
          <p:nvPr/>
        </p:nvSpPr>
        <p:spPr>
          <a:xfrm>
            <a:off x="0" y="0"/>
            <a:ext cx="4518212" cy="900953"/>
          </a:xfrm>
          <a:prstGeom prst="homePlate">
            <a:avLst/>
          </a:prstGeom>
          <a:solidFill>
            <a:srgbClr val="2FB5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Kyambogo    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University</a:t>
            </a: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97190" name="Picture 7" descr="Image result for kyambogo logo"/>
          <p:cNvPicPr>
            <a:picLocks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9176" y="62379"/>
            <a:ext cx="914400" cy="699248"/>
          </a:xfrm>
          <a:prstGeom prst="rect">
            <a:avLst/>
          </a:prstGeom>
          <a:noFill/>
          <a:ln>
            <a:noFill/>
          </a:ln>
        </p:spPr>
      </p:pic>
      <p:sp>
        <p:nvSpPr>
          <p:cNvPr id="1048708" name="Pentagon 9"/>
          <p:cNvSpPr/>
          <p:nvPr/>
        </p:nvSpPr>
        <p:spPr>
          <a:xfrm flipH="1">
            <a:off x="-1" y="6456317"/>
            <a:ext cx="12192000" cy="401683"/>
          </a:xfrm>
          <a:prstGeom prst="homePlate">
            <a:avLst/>
          </a:prstGeom>
          <a:solidFill>
            <a:srgbClr val="2FB5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© Muhanguzi Tobias, 15/U/7774/ETE/PE, </a:t>
            </a: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://github.com/marydovika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18212" y="219643"/>
            <a:ext cx="39871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FB5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 b="1" dirty="0" smtClean="0">
                <a:solidFill>
                  <a:srgbClr val="2FB5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Architecture | 5G-AKA  </a:t>
            </a:r>
            <a:endParaRPr lang="en-US" sz="2400" b="1" dirty="0">
              <a:solidFill>
                <a:srgbClr val="2FB5A5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79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Pentagon 6"/>
          <p:cNvSpPr/>
          <p:nvPr/>
        </p:nvSpPr>
        <p:spPr>
          <a:xfrm>
            <a:off x="0" y="0"/>
            <a:ext cx="4518212" cy="900953"/>
          </a:xfrm>
          <a:prstGeom prst="homePlate">
            <a:avLst/>
          </a:prstGeom>
          <a:solidFill>
            <a:srgbClr val="2FB5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Kyambogo    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University</a:t>
            </a: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97190" name="Picture 7" descr="Image result for kyambogo logo"/>
          <p:cNvPicPr>
            <a:picLocks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9176" y="62379"/>
            <a:ext cx="914400" cy="699248"/>
          </a:xfrm>
          <a:prstGeom prst="rect">
            <a:avLst/>
          </a:prstGeom>
          <a:noFill/>
          <a:ln>
            <a:noFill/>
          </a:ln>
        </p:spPr>
      </p:pic>
      <p:sp>
        <p:nvSpPr>
          <p:cNvPr id="1048708" name="Pentagon 9"/>
          <p:cNvSpPr/>
          <p:nvPr/>
        </p:nvSpPr>
        <p:spPr>
          <a:xfrm flipH="1">
            <a:off x="-1" y="6456317"/>
            <a:ext cx="12192000" cy="401683"/>
          </a:xfrm>
          <a:prstGeom prst="homePlate">
            <a:avLst/>
          </a:prstGeom>
          <a:solidFill>
            <a:srgbClr val="2FB5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© Muhanguzi Tobias, 15/U/7774/ETE/PE, </a:t>
            </a: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://github.com/marydovika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18212" y="219643"/>
            <a:ext cx="39871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FB5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 b="1" dirty="0" smtClean="0">
                <a:solidFill>
                  <a:srgbClr val="2FB5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Architecture | 5G-AKA  </a:t>
            </a:r>
            <a:endParaRPr lang="en-US" sz="2400" b="1" dirty="0">
              <a:solidFill>
                <a:srgbClr val="2FB5A5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53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Pentagon 6"/>
          <p:cNvSpPr/>
          <p:nvPr/>
        </p:nvSpPr>
        <p:spPr>
          <a:xfrm>
            <a:off x="0" y="0"/>
            <a:ext cx="4518212" cy="900953"/>
          </a:xfrm>
          <a:prstGeom prst="homePlate">
            <a:avLst/>
          </a:prstGeom>
          <a:solidFill>
            <a:srgbClr val="2FB5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Kyambogo    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University</a:t>
            </a: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97190" name="Picture 7" descr="Image result for kyambogo logo"/>
          <p:cNvPicPr>
            <a:picLocks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9176" y="62379"/>
            <a:ext cx="914400" cy="699248"/>
          </a:xfrm>
          <a:prstGeom prst="rect">
            <a:avLst/>
          </a:prstGeom>
          <a:noFill/>
          <a:ln>
            <a:noFill/>
          </a:ln>
        </p:spPr>
      </p:pic>
      <p:sp>
        <p:nvSpPr>
          <p:cNvPr id="1048708" name="Pentagon 9"/>
          <p:cNvSpPr/>
          <p:nvPr/>
        </p:nvSpPr>
        <p:spPr>
          <a:xfrm flipH="1">
            <a:off x="-1" y="6456317"/>
            <a:ext cx="12192000" cy="401683"/>
          </a:xfrm>
          <a:prstGeom prst="homePlate">
            <a:avLst/>
          </a:prstGeom>
          <a:solidFill>
            <a:srgbClr val="2FB5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© Muhanguzi Tobias, 15/U/7774/ETE/PE, </a:t>
            </a: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://github.com/marydovika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18212" y="219643"/>
            <a:ext cx="39871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FB5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 b="1" dirty="0" smtClean="0">
                <a:solidFill>
                  <a:srgbClr val="2FB5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Architecture | 5G-AKA  </a:t>
            </a:r>
            <a:endParaRPr lang="en-US" sz="2400" b="1" dirty="0">
              <a:solidFill>
                <a:srgbClr val="2FB5A5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8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3143</TotalTime>
  <Words>304</Words>
  <Application>Microsoft Office PowerPoint</Application>
  <PresentationFormat>Widescreen</PresentationFormat>
  <Paragraphs>76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newman</dc:creator>
  <cp:lastModifiedBy>bwire</cp:lastModifiedBy>
  <cp:revision>466</cp:revision>
  <dcterms:created xsi:type="dcterms:W3CDTF">2018-11-24T07:35:05Z</dcterms:created>
  <dcterms:modified xsi:type="dcterms:W3CDTF">2019-05-22T11:15:37Z</dcterms:modified>
</cp:coreProperties>
</file>