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 Python-Pptx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simple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the content of slide 1.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the content of slide 2.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Bullet Points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00" y="100"/>
            <a:ext cx="500" cy="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Bullet Points</a:t>
            </a:r>
          </a:p>
          <a:p>
            <a:pPr>
              <a:spcAft>
                <a:spcPts val="1400"/>
              </a:spcAft>
            </a:pPr>
            <a:r>
              <a:t>Point 1</a:t>
            </a:r>
          </a:p>
          <a:p>
            <a:pPr>
              <a:spcAft>
                <a:spcPts val="1400"/>
              </a:spcAft>
            </a:pPr>
            <a:r>
              <a:t>Point 2</a:t>
            </a:r>
          </a:p>
          <a:p>
            <a:r>
              <a:t>Point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