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05FBCA-212F-40AE-AF05-F95A36C92DE1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009B058B-EBBE-4F44-8B5B-2C5342547360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/>
            <a:t>serveur </a:t>
          </a:r>
        </a:p>
      </dgm:t>
    </dgm:pt>
    <dgm:pt modelId="{7332F3D7-0BBB-4EDC-BA71-26489220265D}" type="parTrans" cxnId="{16A793A7-7EC8-4AD9-B0DC-29CCBEDD20BD}">
      <dgm:prSet/>
      <dgm:spPr/>
      <dgm:t>
        <a:bodyPr/>
        <a:lstStyle/>
        <a:p>
          <a:endParaRPr lang="fr-FR"/>
        </a:p>
      </dgm:t>
    </dgm:pt>
    <dgm:pt modelId="{929871E1-AA0A-4D9A-B391-C5C7C8DC6DB4}" type="sibTrans" cxnId="{16A793A7-7EC8-4AD9-B0DC-29CCBEDD20BD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fr-FR"/>
        </a:p>
      </dgm:t>
    </dgm:pt>
    <dgm:pt modelId="{91C66D74-2C40-4582-A724-C45EFD275EC7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/>
            <a:t>Client </a:t>
          </a:r>
        </a:p>
      </dgm:t>
    </dgm:pt>
    <dgm:pt modelId="{36B584EC-7398-4C82-913A-2D3208F126B0}" type="parTrans" cxnId="{20A22425-93FB-4068-AC3F-64DEC2A20553}">
      <dgm:prSet/>
      <dgm:spPr/>
      <dgm:t>
        <a:bodyPr/>
        <a:lstStyle/>
        <a:p>
          <a:endParaRPr lang="fr-FR"/>
        </a:p>
      </dgm:t>
    </dgm:pt>
    <dgm:pt modelId="{DCD73B48-9D9C-40F6-8690-E3FC6BDB5896}" type="sibTrans" cxnId="{20A22425-93FB-4068-AC3F-64DEC2A20553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fr-FR"/>
        </a:p>
      </dgm:t>
    </dgm:pt>
    <dgm:pt modelId="{C3A578CE-CAFB-46B4-BD06-38A37D9C174A}">
      <dgm:prSet phldrT="[Texte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fr-FR" dirty="0"/>
            <a:t>Échange </a:t>
          </a:r>
        </a:p>
      </dgm:t>
    </dgm:pt>
    <dgm:pt modelId="{B402C7E5-55C9-4662-947B-72F549C0021D}" type="parTrans" cxnId="{D64B4173-5D1B-416A-99C1-801FD6BF4821}">
      <dgm:prSet/>
      <dgm:spPr/>
      <dgm:t>
        <a:bodyPr/>
        <a:lstStyle/>
        <a:p>
          <a:endParaRPr lang="fr-FR"/>
        </a:p>
      </dgm:t>
    </dgm:pt>
    <dgm:pt modelId="{CD451CDF-CA30-484E-94C1-32FD65C6738C}" type="sibTrans" cxnId="{D64B4173-5D1B-416A-99C1-801FD6BF4821}">
      <dgm:prSet/>
      <dgm:spPr/>
      <dgm:t>
        <a:bodyPr/>
        <a:lstStyle/>
        <a:p>
          <a:endParaRPr lang="fr-FR"/>
        </a:p>
      </dgm:t>
    </dgm:pt>
    <dgm:pt modelId="{9D93B747-5927-44B3-B99F-28A45A840DCD}" type="pres">
      <dgm:prSet presAssocID="{1905FBCA-212F-40AE-AF05-F95A36C92DE1}" presName="Name0" presStyleCnt="0">
        <dgm:presLayoutVars>
          <dgm:dir/>
          <dgm:resizeHandles val="exact"/>
        </dgm:presLayoutVars>
      </dgm:prSet>
      <dgm:spPr/>
    </dgm:pt>
    <dgm:pt modelId="{9867EE37-48CC-4FC8-825B-9E9A5CAC8D3A}" type="pres">
      <dgm:prSet presAssocID="{1905FBCA-212F-40AE-AF05-F95A36C92DE1}" presName="vNodes" presStyleCnt="0"/>
      <dgm:spPr/>
    </dgm:pt>
    <dgm:pt modelId="{EE49BFED-DD6A-44F3-AEA9-3C76D27C2E5F}" type="pres">
      <dgm:prSet presAssocID="{009B058B-EBBE-4F44-8B5B-2C5342547360}" presName="node" presStyleLbl="node1" presStyleIdx="0" presStyleCnt="3">
        <dgm:presLayoutVars>
          <dgm:bulletEnabled val="1"/>
        </dgm:presLayoutVars>
      </dgm:prSet>
      <dgm:spPr/>
    </dgm:pt>
    <dgm:pt modelId="{B5553EAF-A731-4CBA-9B78-5ECE00709B9D}" type="pres">
      <dgm:prSet presAssocID="{929871E1-AA0A-4D9A-B391-C5C7C8DC6DB4}" presName="spacerT" presStyleCnt="0"/>
      <dgm:spPr/>
    </dgm:pt>
    <dgm:pt modelId="{C391BED8-97B6-4517-AEC1-703389AC2DA3}" type="pres">
      <dgm:prSet presAssocID="{929871E1-AA0A-4D9A-B391-C5C7C8DC6DB4}" presName="sibTrans" presStyleLbl="sibTrans2D1" presStyleIdx="0" presStyleCnt="2"/>
      <dgm:spPr/>
    </dgm:pt>
    <dgm:pt modelId="{9803063F-3432-4844-A2E4-4772627A26C5}" type="pres">
      <dgm:prSet presAssocID="{929871E1-AA0A-4D9A-B391-C5C7C8DC6DB4}" presName="spacerB" presStyleCnt="0"/>
      <dgm:spPr/>
    </dgm:pt>
    <dgm:pt modelId="{51A6A572-88ED-4E03-BDBB-B4F462D562AD}" type="pres">
      <dgm:prSet presAssocID="{91C66D74-2C40-4582-A724-C45EFD275EC7}" presName="node" presStyleLbl="node1" presStyleIdx="1" presStyleCnt="3">
        <dgm:presLayoutVars>
          <dgm:bulletEnabled val="1"/>
        </dgm:presLayoutVars>
      </dgm:prSet>
      <dgm:spPr/>
    </dgm:pt>
    <dgm:pt modelId="{4F9DE355-C58F-4109-8E88-69A35288F520}" type="pres">
      <dgm:prSet presAssocID="{1905FBCA-212F-40AE-AF05-F95A36C92DE1}" presName="sibTransLast" presStyleLbl="sibTrans2D1" presStyleIdx="1" presStyleCnt="2"/>
      <dgm:spPr/>
    </dgm:pt>
    <dgm:pt modelId="{C96C1764-4087-4063-9CD0-E2EA700F360A}" type="pres">
      <dgm:prSet presAssocID="{1905FBCA-212F-40AE-AF05-F95A36C92DE1}" presName="connectorText" presStyleLbl="sibTrans2D1" presStyleIdx="1" presStyleCnt="2"/>
      <dgm:spPr/>
    </dgm:pt>
    <dgm:pt modelId="{5DF2AAF4-0A9A-467E-8A44-E80E5D322A25}" type="pres">
      <dgm:prSet presAssocID="{1905FBCA-212F-40AE-AF05-F95A36C92DE1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5DAC118-011B-4BD3-A298-6C59BD371BB0}" type="presOf" srcId="{C3A578CE-CAFB-46B4-BD06-38A37D9C174A}" destId="{5DF2AAF4-0A9A-467E-8A44-E80E5D322A25}" srcOrd="0" destOrd="0" presId="urn:microsoft.com/office/officeart/2005/8/layout/equation2"/>
    <dgm:cxn modelId="{20A22425-93FB-4068-AC3F-64DEC2A20553}" srcId="{1905FBCA-212F-40AE-AF05-F95A36C92DE1}" destId="{91C66D74-2C40-4582-A724-C45EFD275EC7}" srcOrd="1" destOrd="0" parTransId="{36B584EC-7398-4C82-913A-2D3208F126B0}" sibTransId="{DCD73B48-9D9C-40F6-8690-E3FC6BDB5896}"/>
    <dgm:cxn modelId="{27D4F15E-3365-4E74-870E-6E1DA9C8D193}" type="presOf" srcId="{1905FBCA-212F-40AE-AF05-F95A36C92DE1}" destId="{9D93B747-5927-44B3-B99F-28A45A840DCD}" srcOrd="0" destOrd="0" presId="urn:microsoft.com/office/officeart/2005/8/layout/equation2"/>
    <dgm:cxn modelId="{D64B4173-5D1B-416A-99C1-801FD6BF4821}" srcId="{1905FBCA-212F-40AE-AF05-F95A36C92DE1}" destId="{C3A578CE-CAFB-46B4-BD06-38A37D9C174A}" srcOrd="2" destOrd="0" parTransId="{B402C7E5-55C9-4662-947B-72F549C0021D}" sibTransId="{CD451CDF-CA30-484E-94C1-32FD65C6738C}"/>
    <dgm:cxn modelId="{FB508478-7E02-4A83-A43F-4B36EAE8A9D9}" type="presOf" srcId="{91C66D74-2C40-4582-A724-C45EFD275EC7}" destId="{51A6A572-88ED-4E03-BDBB-B4F462D562AD}" srcOrd="0" destOrd="0" presId="urn:microsoft.com/office/officeart/2005/8/layout/equation2"/>
    <dgm:cxn modelId="{16A793A7-7EC8-4AD9-B0DC-29CCBEDD20BD}" srcId="{1905FBCA-212F-40AE-AF05-F95A36C92DE1}" destId="{009B058B-EBBE-4F44-8B5B-2C5342547360}" srcOrd="0" destOrd="0" parTransId="{7332F3D7-0BBB-4EDC-BA71-26489220265D}" sibTransId="{929871E1-AA0A-4D9A-B391-C5C7C8DC6DB4}"/>
    <dgm:cxn modelId="{523F70A9-3F44-4FD3-9A74-838A9D5EABB2}" type="presOf" srcId="{DCD73B48-9D9C-40F6-8690-E3FC6BDB5896}" destId="{4F9DE355-C58F-4109-8E88-69A35288F520}" srcOrd="0" destOrd="0" presId="urn:microsoft.com/office/officeart/2005/8/layout/equation2"/>
    <dgm:cxn modelId="{F8B99ABF-566F-4A43-85CF-A9D5BAA68964}" type="presOf" srcId="{009B058B-EBBE-4F44-8B5B-2C5342547360}" destId="{EE49BFED-DD6A-44F3-AEA9-3C76D27C2E5F}" srcOrd="0" destOrd="0" presId="urn:microsoft.com/office/officeart/2005/8/layout/equation2"/>
    <dgm:cxn modelId="{DC4AD4E2-6882-4EA7-A25F-67F6AB5F0EDF}" type="presOf" srcId="{DCD73B48-9D9C-40F6-8690-E3FC6BDB5896}" destId="{C96C1764-4087-4063-9CD0-E2EA700F360A}" srcOrd="1" destOrd="0" presId="urn:microsoft.com/office/officeart/2005/8/layout/equation2"/>
    <dgm:cxn modelId="{EF8A3BF9-F720-47AC-A507-5BFE3D021514}" type="presOf" srcId="{929871E1-AA0A-4D9A-B391-C5C7C8DC6DB4}" destId="{C391BED8-97B6-4517-AEC1-703389AC2DA3}" srcOrd="0" destOrd="0" presId="urn:microsoft.com/office/officeart/2005/8/layout/equation2"/>
    <dgm:cxn modelId="{B15AD18E-D8A0-4B39-B1F7-983DD118650C}" type="presParOf" srcId="{9D93B747-5927-44B3-B99F-28A45A840DCD}" destId="{9867EE37-48CC-4FC8-825B-9E9A5CAC8D3A}" srcOrd="0" destOrd="0" presId="urn:microsoft.com/office/officeart/2005/8/layout/equation2"/>
    <dgm:cxn modelId="{CCF63F2A-5020-40C1-9A81-BFCA97388DCF}" type="presParOf" srcId="{9867EE37-48CC-4FC8-825B-9E9A5CAC8D3A}" destId="{EE49BFED-DD6A-44F3-AEA9-3C76D27C2E5F}" srcOrd="0" destOrd="0" presId="urn:microsoft.com/office/officeart/2005/8/layout/equation2"/>
    <dgm:cxn modelId="{B6B92690-03BB-4374-8E42-5A0FA71DE60F}" type="presParOf" srcId="{9867EE37-48CC-4FC8-825B-9E9A5CAC8D3A}" destId="{B5553EAF-A731-4CBA-9B78-5ECE00709B9D}" srcOrd="1" destOrd="0" presId="urn:microsoft.com/office/officeart/2005/8/layout/equation2"/>
    <dgm:cxn modelId="{787C0E34-B20A-4EA3-A028-843342E8A5C3}" type="presParOf" srcId="{9867EE37-48CC-4FC8-825B-9E9A5CAC8D3A}" destId="{C391BED8-97B6-4517-AEC1-703389AC2DA3}" srcOrd="2" destOrd="0" presId="urn:microsoft.com/office/officeart/2005/8/layout/equation2"/>
    <dgm:cxn modelId="{40E2A9BA-8E71-4ACC-8A9A-129756BB3CA3}" type="presParOf" srcId="{9867EE37-48CC-4FC8-825B-9E9A5CAC8D3A}" destId="{9803063F-3432-4844-A2E4-4772627A26C5}" srcOrd="3" destOrd="0" presId="urn:microsoft.com/office/officeart/2005/8/layout/equation2"/>
    <dgm:cxn modelId="{F8A8E4BC-1DF8-49AC-AE8D-665A6C19EB10}" type="presParOf" srcId="{9867EE37-48CC-4FC8-825B-9E9A5CAC8D3A}" destId="{51A6A572-88ED-4E03-BDBB-B4F462D562AD}" srcOrd="4" destOrd="0" presId="urn:microsoft.com/office/officeart/2005/8/layout/equation2"/>
    <dgm:cxn modelId="{893B4F60-2BD3-4C62-AC13-6BFFC4F0854E}" type="presParOf" srcId="{9D93B747-5927-44B3-B99F-28A45A840DCD}" destId="{4F9DE355-C58F-4109-8E88-69A35288F520}" srcOrd="1" destOrd="0" presId="urn:microsoft.com/office/officeart/2005/8/layout/equation2"/>
    <dgm:cxn modelId="{14E1B912-8537-4EC0-B0DB-120ABC48A97C}" type="presParOf" srcId="{4F9DE355-C58F-4109-8E88-69A35288F520}" destId="{C96C1764-4087-4063-9CD0-E2EA700F360A}" srcOrd="0" destOrd="0" presId="urn:microsoft.com/office/officeart/2005/8/layout/equation2"/>
    <dgm:cxn modelId="{75AD594C-0869-4725-B3C5-EC255F74DC94}" type="presParOf" srcId="{9D93B747-5927-44B3-B99F-28A45A840DCD}" destId="{5DF2AAF4-0A9A-467E-8A44-E80E5D322A2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2A32C-3E9D-44E2-9916-1FAF8D85D18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966FA681-1A9F-4E1A-887B-27AEF30923EA}">
      <dgm:prSet phldrT="[Texte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fr-FR" dirty="0"/>
            <a:t>Apprendre à coder</a:t>
          </a:r>
        </a:p>
      </dgm:t>
    </dgm:pt>
    <dgm:pt modelId="{AA18E610-39B2-4738-833A-007D866C01CF}" type="parTrans" cxnId="{4E359B8A-79DB-4B4B-80F9-61DE42C0C46C}">
      <dgm:prSet/>
      <dgm:spPr/>
      <dgm:t>
        <a:bodyPr/>
        <a:lstStyle/>
        <a:p>
          <a:endParaRPr lang="fr-FR"/>
        </a:p>
      </dgm:t>
    </dgm:pt>
    <dgm:pt modelId="{8D0F30F3-195A-456A-8307-3C506EC02B96}" type="sibTrans" cxnId="{4E359B8A-79DB-4B4B-80F9-61DE42C0C46C}">
      <dgm:prSet/>
      <dgm:spPr/>
      <dgm:t>
        <a:bodyPr/>
        <a:lstStyle/>
        <a:p>
          <a:endParaRPr lang="fr-FR"/>
        </a:p>
      </dgm:t>
    </dgm:pt>
    <dgm:pt modelId="{66FE8B06-B1BC-4A51-8437-E89B4FA0BA96}">
      <dgm:prSet phldrT="[Texte]"/>
      <dgm:spPr>
        <a:ln>
          <a:solidFill>
            <a:schemeClr val="bg2">
              <a:lumMod val="10000"/>
            </a:schemeClr>
          </a:solidFill>
        </a:ln>
      </dgm:spPr>
      <dgm:t>
        <a:bodyPr/>
        <a:lstStyle/>
        <a:p>
          <a:r>
            <a:rPr lang="fr-FR" dirty="0"/>
            <a:t>Avoir des projets</a:t>
          </a:r>
        </a:p>
      </dgm:t>
    </dgm:pt>
    <dgm:pt modelId="{764D8209-6C2D-4954-850A-4AFC9F6A5456}" type="parTrans" cxnId="{D3603E56-8955-46CC-B645-E775FAC0E8C8}">
      <dgm:prSet/>
      <dgm:spPr/>
      <dgm:t>
        <a:bodyPr/>
        <a:lstStyle/>
        <a:p>
          <a:endParaRPr lang="fr-FR"/>
        </a:p>
      </dgm:t>
    </dgm:pt>
    <dgm:pt modelId="{72BFB0B6-6222-40EA-A51E-97507DE2D52A}" type="sibTrans" cxnId="{D3603E56-8955-46CC-B645-E775FAC0E8C8}">
      <dgm:prSet/>
      <dgm:spPr/>
      <dgm:t>
        <a:bodyPr/>
        <a:lstStyle/>
        <a:p>
          <a:endParaRPr lang="fr-FR"/>
        </a:p>
      </dgm:t>
    </dgm:pt>
    <dgm:pt modelId="{09BE4A17-04E1-4585-8419-F094262945E4}">
      <dgm:prSet phldrT="[Texte]"/>
      <dgm:spPr>
        <a:ln>
          <a:solidFill>
            <a:schemeClr val="tx1"/>
          </a:solidFill>
        </a:ln>
      </dgm:spPr>
      <dgm:t>
        <a:bodyPr/>
        <a:lstStyle/>
        <a:p>
          <a:r>
            <a:rPr lang="fr-FR" dirty="0"/>
            <a:t>Chercher des missions </a:t>
          </a:r>
        </a:p>
      </dgm:t>
    </dgm:pt>
    <dgm:pt modelId="{A88EC8D7-8D0C-4116-9F2A-4558ECC43882}" type="parTrans" cxnId="{20B02739-E216-4D1E-80D1-6DC57858E3C9}">
      <dgm:prSet/>
      <dgm:spPr/>
      <dgm:t>
        <a:bodyPr/>
        <a:lstStyle/>
        <a:p>
          <a:endParaRPr lang="fr-FR"/>
        </a:p>
      </dgm:t>
    </dgm:pt>
    <dgm:pt modelId="{F7652191-F922-46B3-9D09-F210766E3E05}" type="sibTrans" cxnId="{20B02739-E216-4D1E-80D1-6DC57858E3C9}">
      <dgm:prSet/>
      <dgm:spPr/>
      <dgm:t>
        <a:bodyPr/>
        <a:lstStyle/>
        <a:p>
          <a:endParaRPr lang="fr-FR"/>
        </a:p>
      </dgm:t>
    </dgm:pt>
    <dgm:pt modelId="{DF3911AE-7D32-43C0-9AE4-74B02F70E5A6}" type="pres">
      <dgm:prSet presAssocID="{22D2A32C-3E9D-44E2-9916-1FAF8D85D18D}" presName="compositeShape" presStyleCnt="0">
        <dgm:presLayoutVars>
          <dgm:dir/>
          <dgm:resizeHandles/>
        </dgm:presLayoutVars>
      </dgm:prSet>
      <dgm:spPr/>
    </dgm:pt>
    <dgm:pt modelId="{13D36645-4803-4B90-A405-78013E336FDF}" type="pres">
      <dgm:prSet presAssocID="{22D2A32C-3E9D-44E2-9916-1FAF8D85D18D}" presName="pyramid" presStyleLbl="node1" presStyleIdx="0" presStyleCnt="1" custScaleY="71842"/>
      <dgm:spPr>
        <a:solidFill>
          <a:srgbClr val="FF0000"/>
        </a:solidFill>
        <a:ln>
          <a:solidFill>
            <a:srgbClr val="FF0000"/>
          </a:solidFill>
        </a:ln>
      </dgm:spPr>
    </dgm:pt>
    <dgm:pt modelId="{5E2E5612-7B1B-4306-AFD5-D87EA7A30BCB}" type="pres">
      <dgm:prSet presAssocID="{22D2A32C-3E9D-44E2-9916-1FAF8D85D18D}" presName="theList" presStyleCnt="0"/>
      <dgm:spPr/>
    </dgm:pt>
    <dgm:pt modelId="{83D735BE-B908-4248-B867-938595AE04C2}" type="pres">
      <dgm:prSet presAssocID="{966FA681-1A9F-4E1A-887B-27AEF30923EA}" presName="aNode" presStyleLbl="fgAcc1" presStyleIdx="0" presStyleCnt="3" custScaleX="91374" custScaleY="71526">
        <dgm:presLayoutVars>
          <dgm:bulletEnabled val="1"/>
        </dgm:presLayoutVars>
      </dgm:prSet>
      <dgm:spPr/>
    </dgm:pt>
    <dgm:pt modelId="{F43AF01E-6225-443F-B37B-F942D69AC110}" type="pres">
      <dgm:prSet presAssocID="{966FA681-1A9F-4E1A-887B-27AEF30923EA}" presName="aSpace" presStyleCnt="0"/>
      <dgm:spPr/>
    </dgm:pt>
    <dgm:pt modelId="{824146B9-D793-4BE5-A2A3-6E812876B0EE}" type="pres">
      <dgm:prSet presAssocID="{66FE8B06-B1BC-4A51-8437-E89B4FA0BA96}" presName="aNode" presStyleLbl="fgAcc1" presStyleIdx="1" presStyleCnt="3" custScaleX="86333" custScaleY="74651">
        <dgm:presLayoutVars>
          <dgm:bulletEnabled val="1"/>
        </dgm:presLayoutVars>
      </dgm:prSet>
      <dgm:spPr/>
    </dgm:pt>
    <dgm:pt modelId="{2566925A-58C8-436C-A870-0268FBD2817D}" type="pres">
      <dgm:prSet presAssocID="{66FE8B06-B1BC-4A51-8437-E89B4FA0BA96}" presName="aSpace" presStyleCnt="0"/>
      <dgm:spPr/>
    </dgm:pt>
    <dgm:pt modelId="{C57223FD-6243-42A4-865D-DADB8D1A6A5B}" type="pres">
      <dgm:prSet presAssocID="{09BE4A17-04E1-4585-8419-F094262945E4}" presName="aNode" presStyleLbl="fgAcc1" presStyleIdx="2" presStyleCnt="3" custScaleX="86333" custScaleY="77527">
        <dgm:presLayoutVars>
          <dgm:bulletEnabled val="1"/>
        </dgm:presLayoutVars>
      </dgm:prSet>
      <dgm:spPr/>
    </dgm:pt>
    <dgm:pt modelId="{BB195A25-082B-4806-905C-9F17C3025636}" type="pres">
      <dgm:prSet presAssocID="{09BE4A17-04E1-4585-8419-F094262945E4}" presName="aSpace" presStyleCnt="0"/>
      <dgm:spPr/>
    </dgm:pt>
  </dgm:ptLst>
  <dgm:cxnLst>
    <dgm:cxn modelId="{FA25AD1C-80C6-4CFF-822D-132609C9C6AB}" type="presOf" srcId="{966FA681-1A9F-4E1A-887B-27AEF30923EA}" destId="{83D735BE-B908-4248-B867-938595AE04C2}" srcOrd="0" destOrd="0" presId="urn:microsoft.com/office/officeart/2005/8/layout/pyramid2"/>
    <dgm:cxn modelId="{20B02739-E216-4D1E-80D1-6DC57858E3C9}" srcId="{22D2A32C-3E9D-44E2-9916-1FAF8D85D18D}" destId="{09BE4A17-04E1-4585-8419-F094262945E4}" srcOrd="2" destOrd="0" parTransId="{A88EC8D7-8D0C-4116-9F2A-4558ECC43882}" sibTransId="{F7652191-F922-46B3-9D09-F210766E3E05}"/>
    <dgm:cxn modelId="{B4640C67-6044-4BFC-BE37-04583E14A4E4}" type="presOf" srcId="{22D2A32C-3E9D-44E2-9916-1FAF8D85D18D}" destId="{DF3911AE-7D32-43C0-9AE4-74B02F70E5A6}" srcOrd="0" destOrd="0" presId="urn:microsoft.com/office/officeart/2005/8/layout/pyramid2"/>
    <dgm:cxn modelId="{D3603E56-8955-46CC-B645-E775FAC0E8C8}" srcId="{22D2A32C-3E9D-44E2-9916-1FAF8D85D18D}" destId="{66FE8B06-B1BC-4A51-8437-E89B4FA0BA96}" srcOrd="1" destOrd="0" parTransId="{764D8209-6C2D-4954-850A-4AFC9F6A5456}" sibTransId="{72BFB0B6-6222-40EA-A51E-97507DE2D52A}"/>
    <dgm:cxn modelId="{4E359B8A-79DB-4B4B-80F9-61DE42C0C46C}" srcId="{22D2A32C-3E9D-44E2-9916-1FAF8D85D18D}" destId="{966FA681-1A9F-4E1A-887B-27AEF30923EA}" srcOrd="0" destOrd="0" parTransId="{AA18E610-39B2-4738-833A-007D866C01CF}" sibTransId="{8D0F30F3-195A-456A-8307-3C506EC02B96}"/>
    <dgm:cxn modelId="{2601E893-4CF8-4D24-A146-BD2868BCE86E}" type="presOf" srcId="{66FE8B06-B1BC-4A51-8437-E89B4FA0BA96}" destId="{824146B9-D793-4BE5-A2A3-6E812876B0EE}" srcOrd="0" destOrd="0" presId="urn:microsoft.com/office/officeart/2005/8/layout/pyramid2"/>
    <dgm:cxn modelId="{0D6C08F1-13A1-4C59-9C1B-AE4035B50D20}" type="presOf" srcId="{09BE4A17-04E1-4585-8419-F094262945E4}" destId="{C57223FD-6243-42A4-865D-DADB8D1A6A5B}" srcOrd="0" destOrd="0" presId="urn:microsoft.com/office/officeart/2005/8/layout/pyramid2"/>
    <dgm:cxn modelId="{763433DB-63EC-4719-A2DA-EDE88D03DBD1}" type="presParOf" srcId="{DF3911AE-7D32-43C0-9AE4-74B02F70E5A6}" destId="{13D36645-4803-4B90-A405-78013E336FDF}" srcOrd="0" destOrd="0" presId="urn:microsoft.com/office/officeart/2005/8/layout/pyramid2"/>
    <dgm:cxn modelId="{228BE391-4FF0-4221-89F7-5EF4DDD7A3D9}" type="presParOf" srcId="{DF3911AE-7D32-43C0-9AE4-74B02F70E5A6}" destId="{5E2E5612-7B1B-4306-AFD5-D87EA7A30BCB}" srcOrd="1" destOrd="0" presId="urn:microsoft.com/office/officeart/2005/8/layout/pyramid2"/>
    <dgm:cxn modelId="{9F38ED82-D7E9-4CB2-B239-FC7C62B9B1F4}" type="presParOf" srcId="{5E2E5612-7B1B-4306-AFD5-D87EA7A30BCB}" destId="{83D735BE-B908-4248-B867-938595AE04C2}" srcOrd="0" destOrd="0" presId="urn:microsoft.com/office/officeart/2005/8/layout/pyramid2"/>
    <dgm:cxn modelId="{2A593544-5B9F-4754-A1BC-799DE29AEFFF}" type="presParOf" srcId="{5E2E5612-7B1B-4306-AFD5-D87EA7A30BCB}" destId="{F43AF01E-6225-443F-B37B-F942D69AC110}" srcOrd="1" destOrd="0" presId="urn:microsoft.com/office/officeart/2005/8/layout/pyramid2"/>
    <dgm:cxn modelId="{83AC671B-FF71-4E0A-9FEB-BB194AB2D746}" type="presParOf" srcId="{5E2E5612-7B1B-4306-AFD5-D87EA7A30BCB}" destId="{824146B9-D793-4BE5-A2A3-6E812876B0EE}" srcOrd="2" destOrd="0" presId="urn:microsoft.com/office/officeart/2005/8/layout/pyramid2"/>
    <dgm:cxn modelId="{D2A8ECA3-0E6B-464C-ADAC-D5395DD15A4B}" type="presParOf" srcId="{5E2E5612-7B1B-4306-AFD5-D87EA7A30BCB}" destId="{2566925A-58C8-436C-A870-0268FBD2817D}" srcOrd="3" destOrd="0" presId="urn:microsoft.com/office/officeart/2005/8/layout/pyramid2"/>
    <dgm:cxn modelId="{D3720075-52A0-4D95-92F8-E4834DF40D29}" type="presParOf" srcId="{5E2E5612-7B1B-4306-AFD5-D87EA7A30BCB}" destId="{C57223FD-6243-42A4-865D-DADB8D1A6A5B}" srcOrd="4" destOrd="0" presId="urn:microsoft.com/office/officeart/2005/8/layout/pyramid2"/>
    <dgm:cxn modelId="{C5BD5929-36DE-4A7A-A73B-DD7155C54F97}" type="presParOf" srcId="{5E2E5612-7B1B-4306-AFD5-D87EA7A30BCB}" destId="{BB195A25-082B-4806-905C-9F17C302563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9BFED-DD6A-44F3-AEA9-3C76D27C2E5F}">
      <dsp:nvSpPr>
        <dsp:cNvPr id="0" name=""/>
        <dsp:cNvSpPr/>
      </dsp:nvSpPr>
      <dsp:spPr>
        <a:xfrm>
          <a:off x="2401951" y="147"/>
          <a:ext cx="1586582" cy="158658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serveur </a:t>
          </a:r>
        </a:p>
      </dsp:txBody>
      <dsp:txXfrm>
        <a:off x="2634301" y="232497"/>
        <a:ext cx="1121882" cy="1121882"/>
      </dsp:txXfrm>
    </dsp:sp>
    <dsp:sp modelId="{C391BED8-97B6-4517-AEC1-703389AC2DA3}">
      <dsp:nvSpPr>
        <dsp:cNvPr id="0" name=""/>
        <dsp:cNvSpPr/>
      </dsp:nvSpPr>
      <dsp:spPr>
        <a:xfrm>
          <a:off x="2735134" y="1715560"/>
          <a:ext cx="920217" cy="920217"/>
        </a:xfrm>
        <a:prstGeom prst="mathPlus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857109" y="2067451"/>
        <a:ext cx="676267" cy="216435"/>
      </dsp:txXfrm>
    </dsp:sp>
    <dsp:sp modelId="{51A6A572-88ED-4E03-BDBB-B4F462D562AD}">
      <dsp:nvSpPr>
        <dsp:cNvPr id="0" name=""/>
        <dsp:cNvSpPr/>
      </dsp:nvSpPr>
      <dsp:spPr>
        <a:xfrm>
          <a:off x="2401951" y="2764608"/>
          <a:ext cx="1586582" cy="158658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Client </a:t>
          </a:r>
        </a:p>
      </dsp:txBody>
      <dsp:txXfrm>
        <a:off x="2634301" y="2996958"/>
        <a:ext cx="1121882" cy="1121882"/>
      </dsp:txXfrm>
    </dsp:sp>
    <dsp:sp modelId="{4F9DE355-C58F-4109-8E88-69A35288F520}">
      <dsp:nvSpPr>
        <dsp:cNvPr id="0" name=""/>
        <dsp:cNvSpPr/>
      </dsp:nvSpPr>
      <dsp:spPr>
        <a:xfrm>
          <a:off x="4226521" y="1880564"/>
          <a:ext cx="504533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100" kern="1200"/>
        </a:p>
      </dsp:txBody>
      <dsp:txXfrm>
        <a:off x="4226521" y="1998606"/>
        <a:ext cx="353173" cy="354124"/>
      </dsp:txXfrm>
    </dsp:sp>
    <dsp:sp modelId="{5DF2AAF4-0A9A-467E-8A44-E80E5D322A25}">
      <dsp:nvSpPr>
        <dsp:cNvPr id="0" name=""/>
        <dsp:cNvSpPr/>
      </dsp:nvSpPr>
      <dsp:spPr>
        <a:xfrm>
          <a:off x="4940483" y="589086"/>
          <a:ext cx="3173164" cy="3173164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Échange </a:t>
          </a:r>
        </a:p>
      </dsp:txBody>
      <dsp:txXfrm>
        <a:off x="5405182" y="1053785"/>
        <a:ext cx="2243766" cy="2243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6645-4803-4B90-A405-78013E336FDF}">
      <dsp:nvSpPr>
        <dsp:cNvPr id="0" name=""/>
        <dsp:cNvSpPr/>
      </dsp:nvSpPr>
      <dsp:spPr>
        <a:xfrm>
          <a:off x="1024221" y="762894"/>
          <a:ext cx="5418667" cy="3892878"/>
        </a:xfrm>
        <a:prstGeom prst="triangle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5BE-B908-4248-B867-938595AE04C2}">
      <dsp:nvSpPr>
        <dsp:cNvPr id="0" name=""/>
        <dsp:cNvSpPr/>
      </dsp:nvSpPr>
      <dsp:spPr>
        <a:xfrm>
          <a:off x="3885464" y="542036"/>
          <a:ext cx="3218314" cy="11869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Apprendre à coder</a:t>
          </a:r>
        </a:p>
      </dsp:txBody>
      <dsp:txXfrm>
        <a:off x="3943406" y="599978"/>
        <a:ext cx="3102430" cy="1071066"/>
      </dsp:txXfrm>
    </dsp:sp>
    <dsp:sp modelId="{824146B9-D793-4BE5-A2A3-6E812876B0EE}">
      <dsp:nvSpPr>
        <dsp:cNvPr id="0" name=""/>
        <dsp:cNvSpPr/>
      </dsp:nvSpPr>
      <dsp:spPr>
        <a:xfrm>
          <a:off x="3974239" y="1936420"/>
          <a:ext cx="3040763" cy="123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Avoir des projets</a:t>
          </a:r>
        </a:p>
      </dsp:txBody>
      <dsp:txXfrm>
        <a:off x="4034713" y="1996894"/>
        <a:ext cx="2919815" cy="1117860"/>
      </dsp:txXfrm>
    </dsp:sp>
    <dsp:sp modelId="{C57223FD-6243-42A4-865D-DADB8D1A6A5B}">
      <dsp:nvSpPr>
        <dsp:cNvPr id="0" name=""/>
        <dsp:cNvSpPr/>
      </dsp:nvSpPr>
      <dsp:spPr>
        <a:xfrm>
          <a:off x="3974239" y="3382662"/>
          <a:ext cx="3040763" cy="12865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Chercher des missions </a:t>
          </a:r>
        </a:p>
      </dsp:txBody>
      <dsp:txXfrm>
        <a:off x="4037042" y="3445465"/>
        <a:ext cx="2915157" cy="116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3683B-D38A-B695-2AC7-AEF966B5E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BDCCB-130A-D7AA-A1E8-FF89EDCF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3D888-1C56-8AE2-B4D8-ACF486BD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1179F-D11B-EBB3-4A8B-05550162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CBB0A-FD86-5854-81F9-F2D8963D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44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AC201-63FB-1D8B-A9C8-52D1C273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A24FD2-92DE-F49A-08F2-4B4CD2D26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B5158-7B0B-1693-5AE1-89C8DB99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9AA7F-C3E3-4EA3-1B89-E2AA7DEF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C8587-2E94-4F1B-64FF-C68B95D7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0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C09CCE-14E1-E84C-4AF2-DC9928AD4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FCC7E9-60FE-6932-24CD-5B375F63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897FA5-C349-003A-6252-BEA6D82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4DF10-34B4-E985-CA24-E6D7A81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8A49D-14E4-13C3-3D43-3E9018F8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1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07D28-E9A1-7292-08E1-FC3C355D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EDD85-7A88-8F6C-1592-CC1844A3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76BDCB-A15A-3AFB-A4DB-1817237B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A7487-C663-302D-AF5C-8482D329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6CC48-1ACF-74A7-04D8-B6D37224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6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5F24C-6DB2-14F8-86DB-F9BA450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44672-AFAC-7CA8-9E06-CE04E00F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32C555-CB5C-A3C2-A5D2-E6381D9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6439F-78E9-652F-32B2-40452B75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40380-9A7D-1883-7374-53393E03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46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915AB-2843-94E8-0AB1-2B841DF7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F76B-3EC6-731A-BB89-35074BA92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FE88E0-0780-DDE4-AFC3-EBB7E6B1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C0E860-6065-C217-5AF2-5A75735F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0C61FF-8E9F-22AA-AA1D-0B6FEF51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A2D22B-F557-E736-F7D7-AF399BA4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D4B87-1E40-F5F5-1BA9-11338424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AC2E8F-E9A4-334F-5423-9F0D76E0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E79344-65F6-9A1F-7333-5026EBAD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7B12C-F433-A0AE-8901-77E1DC770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B58955-09D9-E95E-B9EB-369CFFD22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C64F4D-0AE2-FA0F-BA09-CB477840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B5329F-C596-4D25-52A8-6F41AD12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BC76C1-AD9D-9347-CF16-2F583EF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8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5BEDE-9CC9-9AA2-F9AB-6AC8C689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71F4C8-BA93-4F8A-C7D1-BBD69DE1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166DDF-48A4-3EFA-9116-40D55479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F4372A-5DBB-FB73-87D8-CA574148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85EAF7-9E5D-908E-4472-0D246288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7287E2-B4C6-488C-3D77-EFDBF650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2B9F8E-AC5C-EC63-201E-765899B9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90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CF1A7-C532-D84A-F91D-1467DA71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1F11BE-5BEC-8173-1927-D71EE83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4E3D5A-5DDE-1B41-B90E-2214C57DF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468657-E20D-2020-58E7-EA7ED958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39E646-DB63-8AA8-FBE1-90651703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0DBA09-F4EA-915A-6AD9-B6BDB07B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22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38CEA-A352-9FAE-1E10-0902217E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4BC8F6-02A0-1556-A6BB-644CFAFC6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D02EBA-7E7C-A88D-3B29-00C1C115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7B18F-8295-0037-7B70-D6B2EDA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771AF-497F-3D97-571F-D2082253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3E5C25-5756-006B-FFB2-AE5C7645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3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74B705-7F9C-383E-15D8-CB0E51C7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2CFDB-108B-5806-68B1-B63BA0451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7FDD1-0B2E-8A0B-0551-FEA7E8451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62DE-17A7-43D7-98F8-779C0C506604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8C644-0A96-E05D-3814-199FC40EA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04A24-21B4-3C17-1CDA-09862575C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7E17-B2DB-42A8-BB17-04DB538466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70A-0A72-8D13-3869-D91C2B81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fr-FR" b="1" dirty="0"/>
              <a:t>Comment fonctionne un site web ?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BCC4F4D4-7FE3-0FFB-4A13-11AC08E0A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16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A98200ED-F8DB-6C90-F9DC-3759D6BA0785}"/>
              </a:ext>
            </a:extLst>
          </p:cNvPr>
          <p:cNvSpPr/>
          <p:nvPr/>
        </p:nvSpPr>
        <p:spPr>
          <a:xfrm>
            <a:off x="621437" y="4518734"/>
            <a:ext cx="1704513" cy="14825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client c’est nous</a:t>
            </a:r>
          </a:p>
          <a:p>
            <a:pPr algn="ctr"/>
            <a:r>
              <a:rPr lang="fr-FR" dirty="0"/>
              <a:t>C’est notre navigateur web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9B835CD-AF13-0294-D537-AED89EF22328}"/>
              </a:ext>
            </a:extLst>
          </p:cNvPr>
          <p:cNvSpPr/>
          <p:nvPr/>
        </p:nvSpPr>
        <p:spPr>
          <a:xfrm>
            <a:off x="621437" y="2246050"/>
            <a:ext cx="1784412" cy="13937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C’est un ordinateur puissant qui stocke des sites web</a:t>
            </a:r>
            <a:r>
              <a:rPr lang="fr-FR" dirty="0"/>
              <a:t> 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BFC6777-921A-CFF4-C90F-89BC463434EE}"/>
              </a:ext>
            </a:extLst>
          </p:cNvPr>
          <p:cNvCxnSpPr/>
          <p:nvPr/>
        </p:nvCxnSpPr>
        <p:spPr>
          <a:xfrm flipV="1">
            <a:off x="2583402" y="2645546"/>
            <a:ext cx="559293" cy="43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etaverse Professions - Part 1: Building the Metaverse - beingAI">
            <a:extLst>
              <a:ext uri="{FF2B5EF4-FFF2-40B4-BE49-F238E27FC236}">
                <a16:creationId xmlns:a16="http://schemas.microsoft.com/office/drawing/2014/main" id="{196AC46D-C6D7-0EA4-FD0D-A21B2643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565A1-21B4-5DA5-2772-84154B40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devenir un développeur web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1716E2-A2DA-FE4A-0525-8799E58F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55" y="2783529"/>
            <a:ext cx="3895494" cy="115276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3 étapes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82853BF-5387-6FD2-C475-0627D5303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467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Startups : comment trouver le développeur qu'il vous faut ? - Codeur Blog">
            <a:extLst>
              <a:ext uri="{FF2B5EF4-FFF2-40B4-BE49-F238E27FC236}">
                <a16:creationId xmlns:a16="http://schemas.microsoft.com/office/drawing/2014/main" id="{5B650AF1-2287-38D9-0768-BF1F1951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443679"/>
            <a:ext cx="3613212" cy="218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45420-8AF7-3447-939A-F4A4E137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3">
                    <a:lumMod val="50000"/>
                  </a:schemeClr>
                </a:solidFill>
              </a:rPr>
              <a:t>Pourquoi devenir développeur web en 2022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81422B-FB64-AC2F-7EBB-715E6B82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4800" dirty="0"/>
              <a:t>Ceci se base selon plusieurs critères …</a:t>
            </a:r>
          </a:p>
          <a:p>
            <a:pPr marL="0" indent="0" algn="ctr">
              <a:buNone/>
            </a:pPr>
            <a:r>
              <a:rPr lang="fr-FR" sz="4800" dirty="0"/>
              <a:t>Les pertinents sont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fr-FR" sz="4800" dirty="0">
                <a:solidFill>
                  <a:srgbClr val="FF0000"/>
                </a:solidFill>
              </a:rPr>
              <a:t>1)Carrière ( pleins de postes disponible )</a:t>
            </a:r>
          </a:p>
          <a:p>
            <a:pPr marL="0" indent="0" algn="ctr">
              <a:buNone/>
            </a:pPr>
            <a:r>
              <a:rPr lang="fr-FR" sz="4800" dirty="0">
                <a:solidFill>
                  <a:srgbClr val="FF0000"/>
                </a:solidFill>
              </a:rPr>
              <a:t>2)Salaire</a:t>
            </a:r>
          </a:p>
          <a:p>
            <a:pPr marL="0" indent="0" algn="ctr">
              <a:buNone/>
            </a:pPr>
            <a:r>
              <a:rPr lang="fr-FR" sz="4800" dirty="0">
                <a:solidFill>
                  <a:srgbClr val="FF0000"/>
                </a:solidFill>
              </a:rPr>
              <a:t>3)Formation </a:t>
            </a:r>
          </a:p>
          <a:p>
            <a:pPr marL="0" indent="0" algn="ctr">
              <a:buNone/>
            </a:pPr>
            <a:endParaRPr lang="fr-FR" sz="40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346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7345</TotalTime>
  <Words>75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Comment fonctionne un site web ?</vt:lpstr>
      <vt:lpstr>Présentation PowerPoint</vt:lpstr>
      <vt:lpstr>Comment devenir un développeur web ?</vt:lpstr>
      <vt:lpstr>Pourquoi devenir développeur web en 2022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fonctionne un site web ?</dc:title>
  <dc:creator>revecom</dc:creator>
  <cp:lastModifiedBy>revecom</cp:lastModifiedBy>
  <cp:revision>1</cp:revision>
  <dcterms:created xsi:type="dcterms:W3CDTF">2022-05-25T08:15:25Z</dcterms:created>
  <dcterms:modified xsi:type="dcterms:W3CDTF">2022-05-30T10:40:33Z</dcterms:modified>
</cp:coreProperties>
</file>