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721"/>
  </p:normalViewPr>
  <p:slideViewPr>
    <p:cSldViewPr snapToGrid="0" snapToObjects="1">
      <p:cViewPr varScale="1">
        <p:scale>
          <a:sx n="89" d="100"/>
          <a:sy n="89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7891-A084-F54B-95BC-45B336914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3ECC4-0D40-FB4C-A42C-909DAE268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E2F1-67E5-CB4A-B2D4-6BE2E3F1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BFF5-1532-EA43-A090-D0B48138C9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265D4-7F9B-3745-B0B1-3549B600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9DF7E-0048-DB49-A571-2D6D88B3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B85E-C316-3241-8A58-A66E60B3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1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07BE-5120-864E-B5A9-18AB928D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39150-E78E-0240-996E-D0905565E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59D7-AD83-4F49-BD69-531A17A5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BFF5-1532-EA43-A090-D0B48138C9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A857-7581-AC44-8758-F8DF4957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2AA9D-5BFC-5A4C-B573-CD31C5BB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B85E-C316-3241-8A58-A66E60B3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4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273BE-8F57-FE4F-9301-3557418CC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5F242-8D77-6E49-BC21-63FD12721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D9F9-5AB7-404F-BD3E-674917D7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BFF5-1532-EA43-A090-D0B48138C9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973F-3423-FB48-93A2-136DF1B5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8956-3744-B742-A900-988F31B5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B85E-C316-3241-8A58-A66E60B3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1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B34E-509B-D74B-BF3C-C8DBD0F5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55A5-E7C1-524B-B480-AD19AE342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7F8DA-69EE-894F-88A9-C0EDE81D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BFF5-1532-EA43-A090-D0B48138C9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A6E6C-5133-A448-A241-F7493419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3DB4-A7CB-8C4D-BE44-037209F6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B85E-C316-3241-8A58-A66E60B3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2FFF-657F-454D-B0A6-5D3D7593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5908C-DB3B-4E48-8B28-E52ACCE16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8B7AA-5BDC-2543-AF2A-155CD098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BFF5-1532-EA43-A090-D0B48138C9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496D-D866-834D-9FB4-286E3A54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E7AD-D5A8-E54F-BF8E-5CE794B7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B85E-C316-3241-8A58-A66E60B3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AE5B-2361-0C43-AE39-CFD5DA00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7147-AF9A-2B47-8132-F6D6145B6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07DE-2CAE-4145-9DF9-8B02E96F1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3621A-90A7-0045-A426-D9FA31B4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BFF5-1532-EA43-A090-D0B48138C9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A3AFB-B70A-3F41-9207-565835A0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3B776-2D1D-F041-9752-3547203E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B85E-C316-3241-8A58-A66E60B3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5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E6D1-1AC3-144A-8856-0ABE1868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36AB0-F877-7644-9BBB-FB20C4601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1DB83-B9E5-2943-AF35-40DF9372B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1BEFC-A1DA-8842-BBE6-F45BCA1FD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D485B-E29C-DA4A-9DE0-4B4B7C168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B4D54-2D9C-774C-98E2-2397D711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BFF5-1532-EA43-A090-D0B48138C9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08B00-B566-6044-9D14-DBC18AA2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06F5D-89A1-3D4B-B604-925A6015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B85E-C316-3241-8A58-A66E60B3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9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326E-FB92-3F4A-9B9A-F356EB5C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92EF3-9FCD-5641-83A6-439A1E66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BFF5-1532-EA43-A090-D0B48138C9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1A6CB-8C5D-2648-B292-9D7409DF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73991-D963-AC4D-83AD-BC1186EB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B85E-C316-3241-8A58-A66E60B3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B3849-82A2-0541-85F9-43F99D5E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BFF5-1532-EA43-A090-D0B48138C9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0AF08-EE4F-4C4D-BB1E-6E2B325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C85D5-E521-C74A-8342-C4BE5E84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B85E-C316-3241-8A58-A66E60B3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0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1E90-44E3-224D-B612-38153FC1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969C0-D62D-184E-9385-47AA3A82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9A7D6-E8A7-B944-84A3-8C74E688B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923C8-55AB-9E41-8D3D-FC2F0CD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BFF5-1532-EA43-A090-D0B48138C9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A7763-53F4-654E-BC75-8912F200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EBF95-31CB-FE47-A3B0-CBAF9520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B85E-C316-3241-8A58-A66E60B3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4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B51C-96BE-4F4B-A2D1-03A01AFB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3C63F-1317-CB46-8CCF-08B138FEA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CA476-04FD-5E47-A080-8B594E417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378A1-2D13-604B-B017-C5C0B440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BFF5-1532-EA43-A090-D0B48138C9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C3B8D-50D2-E04B-8BA0-7A507FFA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26B67-D5B0-6C4A-B837-D1A36D5E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B85E-C316-3241-8A58-A66E60B3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5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F55CA-8345-7D4D-85CB-6D7E612B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1D1F4-2626-DF42-ABA5-577E12309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1739-1A53-CA42-93C6-C74EC4665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9BFF5-1532-EA43-A090-D0B48138C9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E8DC6-8DD2-404B-8328-3C8619226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7C6EA-6925-8E4F-B719-610681B02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DB85E-C316-3241-8A58-A66E60B3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00B777-879F-C64E-BA4E-95E93E364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83657"/>
              </p:ext>
            </p:extLst>
          </p:nvPr>
        </p:nvGraphicFramePr>
        <p:xfrm>
          <a:off x="0" y="142875"/>
          <a:ext cx="12192000" cy="660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29695152"/>
                    </a:ext>
                  </a:extLst>
                </a:gridCol>
                <a:gridCol w="2878052">
                  <a:extLst>
                    <a:ext uri="{9D8B030D-6E8A-4147-A177-3AD203B41FA5}">
                      <a16:colId xmlns:a16="http://schemas.microsoft.com/office/drawing/2014/main" val="2189870269"/>
                    </a:ext>
                  </a:extLst>
                </a:gridCol>
                <a:gridCol w="3217948">
                  <a:extLst>
                    <a:ext uri="{9D8B030D-6E8A-4147-A177-3AD203B41FA5}">
                      <a16:colId xmlns:a16="http://schemas.microsoft.com/office/drawing/2014/main" val="18230289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46728227"/>
                    </a:ext>
                  </a:extLst>
                </a:gridCol>
              </a:tblGrid>
              <a:tr h="1001008">
                <a:tc>
                  <a:txBody>
                    <a:bodyPr/>
                    <a:lstStyle/>
                    <a:p>
                      <a:r>
                        <a:rPr lang="en-US" sz="3200" dirty="0"/>
                        <a:t>Blackboard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Zoom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Slack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Office 365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9550191"/>
                  </a:ext>
                </a:extLst>
              </a:tr>
              <a:tr h="5599817">
                <a:tc>
                  <a:txBody>
                    <a:bodyPr/>
                    <a:lstStyle/>
                    <a:p>
                      <a:r>
                        <a:rPr lang="en-US" sz="2800" b="1" dirty="0"/>
                        <a:t>Central hub of BIOL102</a:t>
                      </a:r>
                    </a:p>
                    <a:p>
                      <a:endParaRPr lang="en-US" sz="2800" b="1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800" dirty="0"/>
                        <a:t>View course syllabus, schedule, and policies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800" dirty="0"/>
                        <a:t>Access class materials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800" dirty="0"/>
                        <a:t>Access grades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Host online classes </a:t>
                      </a:r>
                    </a:p>
                    <a:p>
                      <a:endParaRPr lang="en-US" sz="2800" b="1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800" dirty="0"/>
                        <a:t>Join class meetings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800" dirty="0"/>
                        <a:t>Attend office hours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800" dirty="0"/>
                        <a:t>Watch recorded class meetings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Communication and discussion</a:t>
                      </a:r>
                    </a:p>
                    <a:p>
                      <a:endParaRPr lang="en-US" sz="2800" b="1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800" dirty="0"/>
                        <a:t>Post discussion board assignments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800" dirty="0"/>
                        <a:t>Ask questions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800" dirty="0"/>
                        <a:t>Attend office hours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Store lab materials</a:t>
                      </a:r>
                    </a:p>
                    <a:p>
                      <a:endParaRPr lang="en-US" sz="2800" b="1" dirty="0"/>
                    </a:p>
                    <a:p>
                      <a:endParaRPr lang="en-US" sz="2800" b="1" dirty="0"/>
                    </a:p>
                    <a:p>
                      <a:r>
                        <a:rPr lang="en-US" sz="2800" dirty="0"/>
                        <a:t>- Complete lab assignments </a:t>
                      </a:r>
                    </a:p>
                    <a:p>
                      <a:r>
                        <a:rPr lang="en-US" sz="2800" dirty="0"/>
                        <a:t>- Submit lab notebooks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56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04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58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Glover</dc:creator>
  <cp:lastModifiedBy>Mary Glover</cp:lastModifiedBy>
  <cp:revision>2</cp:revision>
  <cp:lastPrinted>2020-08-22T20:15:38Z</cp:lastPrinted>
  <dcterms:created xsi:type="dcterms:W3CDTF">2020-08-22T20:08:44Z</dcterms:created>
  <dcterms:modified xsi:type="dcterms:W3CDTF">2020-08-23T00:20:31Z</dcterms:modified>
</cp:coreProperties>
</file>