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42C"/>
    <a:srgbClr val="FFD2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721"/>
  </p:normalViewPr>
  <p:slideViewPr>
    <p:cSldViewPr snapToGrid="0" snapToObjects="1">
      <p:cViewPr>
        <p:scale>
          <a:sx n="240" d="100"/>
          <a:sy n="240" d="100"/>
        </p:scale>
        <p:origin x="-10944" y="-4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4C1-DD9D-A945-B13D-40D7A071E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6817D-98F7-5F42-AA68-BB59D3E6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9D9D-8680-714F-AE52-D1D85411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DD1D-70D8-2746-A681-448CFB66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8915A-C339-8146-B785-8E30649E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E3F3-B6D8-254C-84BD-E4D12FD3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BE54A-C558-B442-B5FE-FA41A5C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B614D-458B-5D4D-BF49-5BA6D971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305A-D4D8-1544-9926-5D20DAD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E158-92E0-2E4D-AE6E-B2BACC80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08CB3-0BCC-E94F-A025-752CCD9CB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F3CE5-D07B-5F4C-A1F2-6346DF78E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E857-76D0-2A4F-80D0-EA49E350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7C51-A83C-FC4B-957A-E91A2BAE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F034-D276-B346-98EB-BFE9DE3B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687F-618E-664A-B5CB-6250DD35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2934-1B01-EB4D-B9EE-1C12A00E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6B2E-5480-8C42-91A2-90C06192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089C-4E35-5844-8F1E-4D68D27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2EAE-83CA-1D44-9B3B-0FB240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09FD-80A5-E64D-ADB8-A0222F5D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F1174-B49A-CC45-B368-28BF0610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AED4-D62A-A64C-A03B-781DAA92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C0DEA-5A7C-964A-A4D7-8889A25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E74D-5ECD-824C-A2EF-9C7F9089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C9A4-01C0-A940-BDF1-EF296B7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3FD1-3A4B-244B-9B31-BB0EE5343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5CAD-8B01-034A-8E6B-E74E01B93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C48A-7138-674E-8850-083198C9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823-C59A-BD47-9136-A43A0744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BCF3A-D8BF-E842-BCE8-31D68D03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B446-8971-7F4E-9EEB-FB03324F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4BF8-FEA4-8D42-B29D-E28872B6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BA6B7-CBAD-3F46-A8DC-ACAF0338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E0C0C-3527-424D-8F63-CCD4069C8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71753-C880-3B44-90F0-021D52B62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145DC-4306-D542-BD1D-107ADEB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B229B-3895-3649-B2A2-CF1D3552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04B3D-3EC7-4744-8A84-A11BA8C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C38B-51A3-9040-A4A7-1416F9B4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AC134-729E-5243-BA33-1B9BE483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4A66A-591D-DF4D-8E34-2910982D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54827-A375-2744-8E5C-AAC01BA4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B22E5-1F1E-4343-9819-14A3BAED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03ABE-3FAE-1C43-AE56-D47F25BC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E61E4-9B7D-FD4D-BC60-7E08BE5A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0357-7896-2B4A-9184-DB71D36A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28AF-F282-5C43-8F29-4EB26514A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34ADE-8F91-B940-8167-8A5620B18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A26F-BC8A-5249-9B2D-967AA5DA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CE83-FCC2-EC4E-8CFF-DB2460BA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0867-E261-5C44-B9BD-B1A05AD2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BE25-1A94-0D48-985C-172AA159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FC95C-F28E-8D4E-B08D-FBF6B3CFE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1554-E563-D844-BAC7-B131E04E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DE872-7A1C-C546-834D-909DA329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1A109-501A-6649-A2BA-8CAAC498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FDC13-B2BD-8642-93FE-56E1F65A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8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D64FD-6CB3-D643-8F92-AA2CDAE3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7EC2-7937-7945-8959-A12963B1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2070-EED8-A245-B227-A057C3E2D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28BA-0455-BF45-853C-FB5CF1AD4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19AB-4F69-594A-B1B5-C39660A26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152E-A87E-6D42-9661-D95F53441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C8D27-D058-3943-8E68-F86587D2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47DC5B-9480-0548-AE81-DB4AB2AA783D}"/>
              </a:ext>
            </a:extLst>
          </p:cNvPr>
          <p:cNvSpPr/>
          <p:nvPr/>
        </p:nvSpPr>
        <p:spPr>
          <a:xfrm>
            <a:off x="0" y="0"/>
            <a:ext cx="12192000" cy="6986588"/>
          </a:xfrm>
          <a:prstGeom prst="rect">
            <a:avLst/>
          </a:prstGeom>
          <a:solidFill>
            <a:srgbClr val="1C2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15BAC-A859-1946-8DF7-0506EAE00AC6}"/>
              </a:ext>
            </a:extLst>
          </p:cNvPr>
          <p:cNvSpPr txBox="1"/>
          <p:nvPr/>
        </p:nvSpPr>
        <p:spPr>
          <a:xfrm>
            <a:off x="1331790" y="1323469"/>
            <a:ext cx="95284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FFD200"/>
                </a:solidFill>
                <a:latin typeface="Georgia" panose="02040502050405020303" pitchFamily="18" charset="0"/>
              </a:rPr>
              <a:t>Biology </a:t>
            </a:r>
          </a:p>
          <a:p>
            <a:pPr algn="ctr"/>
            <a:r>
              <a:rPr lang="en-US" sz="13800" dirty="0">
                <a:solidFill>
                  <a:srgbClr val="FFD200"/>
                </a:solidFill>
                <a:latin typeface="Georgia" panose="02040502050405020303" pitchFamily="18" charset="0"/>
              </a:rPr>
              <a:t>— 102 —</a:t>
            </a:r>
          </a:p>
        </p:txBody>
      </p:sp>
    </p:spTree>
    <p:extLst>
      <p:ext uri="{BB962C8B-B14F-4D97-AF65-F5344CB8AC3E}">
        <p14:creationId xmlns:p14="http://schemas.microsoft.com/office/powerpoint/2010/main" val="324874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47DC5B-9480-0548-AE81-DB4AB2AA783D}"/>
              </a:ext>
            </a:extLst>
          </p:cNvPr>
          <p:cNvSpPr/>
          <p:nvPr/>
        </p:nvSpPr>
        <p:spPr>
          <a:xfrm>
            <a:off x="0" y="0"/>
            <a:ext cx="12192000" cy="6986588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15BAC-A859-1946-8DF7-0506EAE00AC6}"/>
              </a:ext>
            </a:extLst>
          </p:cNvPr>
          <p:cNvSpPr txBox="1"/>
          <p:nvPr/>
        </p:nvSpPr>
        <p:spPr>
          <a:xfrm>
            <a:off x="1331790" y="1677412"/>
            <a:ext cx="95284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1C242C"/>
                </a:solidFill>
                <a:latin typeface="Georgia" panose="02040502050405020303" pitchFamily="18" charset="0"/>
              </a:rPr>
              <a:t>Biology</a:t>
            </a:r>
            <a:r>
              <a:rPr lang="en-US" sz="11500" b="1" dirty="0">
                <a:solidFill>
                  <a:srgbClr val="FFD200"/>
                </a:solidFill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11500" b="1" dirty="0">
                <a:solidFill>
                  <a:srgbClr val="1C242C"/>
                </a:solidFill>
                <a:latin typeface="Georgia" panose="02040502050405020303" pitchFamily="18" charset="0"/>
              </a:rPr>
              <a:t>— 102 —</a:t>
            </a:r>
          </a:p>
        </p:txBody>
      </p:sp>
    </p:spTree>
    <p:extLst>
      <p:ext uri="{BB962C8B-B14F-4D97-AF65-F5344CB8AC3E}">
        <p14:creationId xmlns:p14="http://schemas.microsoft.com/office/powerpoint/2010/main" val="198088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47DC5B-9480-0548-AE81-DB4AB2AA783D}"/>
              </a:ext>
            </a:extLst>
          </p:cNvPr>
          <p:cNvSpPr/>
          <p:nvPr/>
        </p:nvSpPr>
        <p:spPr>
          <a:xfrm>
            <a:off x="0" y="0"/>
            <a:ext cx="12192000" cy="6986588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15BAC-A859-1946-8DF7-0506EAE00AC6}"/>
              </a:ext>
            </a:extLst>
          </p:cNvPr>
          <p:cNvSpPr txBox="1"/>
          <p:nvPr/>
        </p:nvSpPr>
        <p:spPr>
          <a:xfrm>
            <a:off x="1331790" y="1677412"/>
            <a:ext cx="95284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1C242C"/>
                </a:solidFill>
                <a:latin typeface="Georgia" panose="02040502050405020303" pitchFamily="18" charset="0"/>
              </a:rPr>
              <a:t>BIOL</a:t>
            </a:r>
            <a:endParaRPr lang="en-US" sz="11500" b="1" dirty="0">
              <a:solidFill>
                <a:srgbClr val="FFD2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1500" b="1" dirty="0">
                <a:solidFill>
                  <a:srgbClr val="1C242C"/>
                </a:solidFill>
                <a:latin typeface="Georgia" panose="02040502050405020303" pitchFamily="18" charset="0"/>
              </a:rPr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354237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47DC5B-9480-0548-AE81-DB4AB2AA783D}"/>
              </a:ext>
            </a:extLst>
          </p:cNvPr>
          <p:cNvSpPr/>
          <p:nvPr/>
        </p:nvSpPr>
        <p:spPr>
          <a:xfrm>
            <a:off x="0" y="0"/>
            <a:ext cx="12192000" cy="6986588"/>
          </a:xfrm>
          <a:prstGeom prst="rect">
            <a:avLst/>
          </a:prstGeom>
          <a:solidFill>
            <a:srgbClr val="1C2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15BAC-A859-1946-8DF7-0506EAE00AC6}"/>
              </a:ext>
            </a:extLst>
          </p:cNvPr>
          <p:cNvSpPr txBox="1"/>
          <p:nvPr/>
        </p:nvSpPr>
        <p:spPr>
          <a:xfrm>
            <a:off x="1331790" y="1323469"/>
            <a:ext cx="95284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FFD200"/>
                </a:solidFill>
                <a:latin typeface="Georgia" panose="02040502050405020303" pitchFamily="18" charset="0"/>
              </a:rPr>
              <a:t>Biology </a:t>
            </a:r>
          </a:p>
          <a:p>
            <a:pPr algn="ctr"/>
            <a:r>
              <a:rPr lang="en-US" sz="13800" dirty="0">
                <a:solidFill>
                  <a:srgbClr val="FFD200"/>
                </a:solidFill>
                <a:latin typeface="Georgia" panose="02040502050405020303" pitchFamily="18" charset="0"/>
              </a:rPr>
              <a:t>— 102 —</a:t>
            </a:r>
          </a:p>
        </p:txBody>
      </p:sp>
    </p:spTree>
    <p:extLst>
      <p:ext uri="{BB962C8B-B14F-4D97-AF65-F5344CB8AC3E}">
        <p14:creationId xmlns:p14="http://schemas.microsoft.com/office/powerpoint/2010/main" val="82654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14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Glover</dc:creator>
  <cp:lastModifiedBy>Mary Glover</cp:lastModifiedBy>
  <cp:revision>7</cp:revision>
  <cp:lastPrinted>2020-07-29T17:05:13Z</cp:lastPrinted>
  <dcterms:created xsi:type="dcterms:W3CDTF">2020-07-29T16:48:36Z</dcterms:created>
  <dcterms:modified xsi:type="dcterms:W3CDTF">2020-08-05T00:30:02Z</dcterms:modified>
</cp:coreProperties>
</file>