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4" autoAdjust="0"/>
    <p:restoredTop sz="94662" autoAdjust="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25/11/2015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25/11/2015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25/11/2015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25/11/2015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03032" cy="1143000"/>
          </a:xfrm>
        </p:spPr>
        <p:txBody>
          <a:bodyPr/>
          <a:lstStyle/>
          <a:p>
            <a:r>
              <a:rPr lang="es-CO" dirty="0" smtClean="0"/>
              <a:t>To </a:t>
            </a:r>
            <a:r>
              <a:rPr lang="es-CO" dirty="0" err="1" smtClean="0"/>
              <a:t>think</a:t>
            </a:r>
            <a:r>
              <a:rPr lang="es-CO" dirty="0" smtClean="0"/>
              <a:t> </a:t>
            </a:r>
            <a:r>
              <a:rPr lang="es-CO" dirty="0" err="1" smtClean="0"/>
              <a:t>about</a:t>
            </a:r>
            <a:r>
              <a:rPr lang="es-CO" dirty="0" smtClean="0"/>
              <a:t>…                       </a:t>
            </a:r>
            <a:endParaRPr lang="en-CA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Who owns the data in Social Media? </a:t>
            </a:r>
            <a:endParaRPr lang="en-CA" sz="2800" dirty="0" smtClean="0"/>
          </a:p>
          <a:p>
            <a:endParaRPr lang="en-CA" sz="2800" dirty="0"/>
          </a:p>
          <a:p>
            <a:r>
              <a:rPr lang="en-CA" sz="2800" dirty="0" smtClean="0"/>
              <a:t>Do </a:t>
            </a:r>
            <a:r>
              <a:rPr lang="en-CA" sz="2800" dirty="0"/>
              <a:t>you think that currently there is enough protection for world citizens to avoid censorship on Social Media</a:t>
            </a:r>
            <a:r>
              <a:rPr lang="en-CA" sz="2800" dirty="0" smtClean="0"/>
              <a:t>?</a:t>
            </a:r>
          </a:p>
          <a:p>
            <a:endParaRPr lang="en-CA" sz="2800" dirty="0"/>
          </a:p>
          <a:p>
            <a:r>
              <a:rPr lang="en-CA" sz="2800" dirty="0"/>
              <a:t>What are the advantages of using social media versus the disadvantages to expose our data to everyone?</a:t>
            </a:r>
          </a:p>
          <a:p>
            <a:endParaRPr lang="en-CA" sz="2800" dirty="0"/>
          </a:p>
        </p:txBody>
      </p:sp>
      <p:pic>
        <p:nvPicPr>
          <p:cNvPr id="1026" name="Picture 2" descr="http://www.hannaharendtcenter.org/wp-content/uploads/2012/05/humanitie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33" y="5561856"/>
            <a:ext cx="165672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ocwork.wisc.edu/files/social-media-logos_1577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-27384"/>
            <a:ext cx="2592288" cy="220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38592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514"/>
    </mc:Choice>
    <mc:Fallback>
      <p:transition spd="slow" advTm="365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457200" y="274638"/>
            <a:ext cx="62030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mtClean="0"/>
              <a:t>To think about…                       </a:t>
            </a:r>
            <a:endParaRPr lang="en-CA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How </a:t>
            </a:r>
            <a:r>
              <a:rPr lang="en-CA" sz="2800" dirty="0"/>
              <a:t>Social media content can </a:t>
            </a:r>
            <a:r>
              <a:rPr lang="en-CA" sz="2800" dirty="0" smtClean="0"/>
              <a:t>                             influence </a:t>
            </a:r>
            <a:r>
              <a:rPr lang="en-CA" sz="2800" dirty="0"/>
              <a:t>our thoughts and behaviours</a:t>
            </a:r>
            <a:r>
              <a:rPr lang="en-CA" sz="2800" dirty="0" smtClean="0"/>
              <a:t>?</a:t>
            </a:r>
          </a:p>
          <a:p>
            <a:endParaRPr lang="en-CA" sz="2800" dirty="0" smtClean="0"/>
          </a:p>
          <a:p>
            <a:r>
              <a:rPr lang="en-CA" sz="2800" dirty="0" smtClean="0"/>
              <a:t>Social </a:t>
            </a:r>
            <a:r>
              <a:rPr lang="en-CA" sz="2800" dirty="0"/>
              <a:t>media has desensitized us from privacy issues?</a:t>
            </a:r>
          </a:p>
          <a:p>
            <a:endParaRPr lang="en-CA" sz="2800" dirty="0" smtClean="0"/>
          </a:p>
          <a:p>
            <a:r>
              <a:rPr lang="en-CA" sz="2800" dirty="0" smtClean="0"/>
              <a:t>Do </a:t>
            </a:r>
            <a:r>
              <a:rPr lang="en-CA" sz="2800" dirty="0"/>
              <a:t>you expect privacy anywhere?</a:t>
            </a:r>
          </a:p>
          <a:p>
            <a:endParaRPr lang="en-CA" sz="2800" dirty="0" smtClean="0"/>
          </a:p>
          <a:p>
            <a:r>
              <a:rPr lang="en-CA" sz="2800" dirty="0" smtClean="0"/>
              <a:t>Would </a:t>
            </a:r>
            <a:r>
              <a:rPr lang="en-CA" sz="2800" dirty="0"/>
              <a:t>you pay to protect your privacy?</a:t>
            </a:r>
          </a:p>
          <a:p>
            <a:endParaRPr lang="en-CA" sz="2800" dirty="0"/>
          </a:p>
        </p:txBody>
      </p:sp>
      <p:pic>
        <p:nvPicPr>
          <p:cNvPr id="4" name="Picture 2" descr="http://www.hannaharendtcenter.org/wp-content/uploads/2012/05/humanitie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33" y="5561856"/>
            <a:ext cx="165672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socwork.wisc.edu/files/social-media-logos_1577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-27384"/>
            <a:ext cx="2592288" cy="220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37252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865"/>
    </mc:Choice>
    <mc:Fallback>
      <p:transition spd="slow" advTm="418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 you know what of your </a:t>
            </a:r>
            <a:r>
              <a:rPr lang="en-CA"/>
              <a:t>photos</a:t>
            </a:r>
            <a:r>
              <a:rPr lang="en-CA" smtClean="0"/>
              <a:t>,          </a:t>
            </a:r>
            <a:r>
              <a:rPr lang="en-CA" dirty="0"/>
              <a:t>tweets or posts are shared to an open public</a:t>
            </a:r>
            <a:r>
              <a:rPr lang="en-CA" dirty="0" smtClean="0"/>
              <a:t>?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How </a:t>
            </a:r>
            <a:r>
              <a:rPr lang="en-CA" dirty="0"/>
              <a:t>would you feel if those photos, tweets or posts were used for another purposes? (e.g., commercials, </a:t>
            </a:r>
            <a:r>
              <a:rPr lang="en-CA" dirty="0" smtClean="0"/>
              <a:t>politics, research</a:t>
            </a:r>
            <a:r>
              <a:rPr lang="en-CA" dirty="0"/>
              <a:t>)</a:t>
            </a:r>
          </a:p>
        </p:txBody>
      </p:sp>
      <p:pic>
        <p:nvPicPr>
          <p:cNvPr id="4" name="Picture 2" descr="http://www.hannaharendtcenter.org/wp-content/uploads/2012/05/humanitie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33" y="5561856"/>
            <a:ext cx="165672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socwork.wisc.edu/files/social-media-logos_1577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-27384"/>
            <a:ext cx="2592288" cy="220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03032" cy="1143000"/>
          </a:xfrm>
        </p:spPr>
        <p:txBody>
          <a:bodyPr/>
          <a:lstStyle/>
          <a:p>
            <a:r>
              <a:rPr lang="es-CO" dirty="0" smtClean="0"/>
              <a:t>To </a:t>
            </a:r>
            <a:r>
              <a:rPr lang="es-CO" dirty="0" err="1" smtClean="0"/>
              <a:t>think</a:t>
            </a:r>
            <a:r>
              <a:rPr lang="es-CO" dirty="0" smtClean="0"/>
              <a:t> </a:t>
            </a:r>
            <a:r>
              <a:rPr lang="es-CO" dirty="0" err="1" smtClean="0"/>
              <a:t>about</a:t>
            </a:r>
            <a:r>
              <a:rPr lang="es-CO" dirty="0" smtClean="0"/>
              <a:t>…                       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2935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276"/>
    </mc:Choice>
    <mc:Fallback>
      <p:transition spd="slow" advTm="222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hurdles are social media </a:t>
            </a:r>
            <a:r>
              <a:rPr lang="en-US" dirty="0" smtClean="0"/>
              <a:t>                   sites </a:t>
            </a:r>
            <a:r>
              <a:rPr lang="en-US" dirty="0"/>
              <a:t>facing in copyright-protecting our </a:t>
            </a:r>
            <a:r>
              <a:rPr lang="en-US" dirty="0" smtClean="0"/>
              <a:t>posts?</a:t>
            </a:r>
          </a:p>
          <a:p>
            <a:endParaRPr lang="en-US" dirty="0"/>
          </a:p>
          <a:p>
            <a:r>
              <a:rPr lang="en-US" dirty="0" smtClean="0"/>
              <a:t>Is </a:t>
            </a:r>
            <a:r>
              <a:rPr lang="en-US" dirty="0"/>
              <a:t>there a relationship between the types of work you can publish on a certain social media and the extent of copyright support that media can provide?</a:t>
            </a:r>
            <a:endParaRPr lang="en-CA" dirty="0"/>
          </a:p>
        </p:txBody>
      </p:sp>
      <p:pic>
        <p:nvPicPr>
          <p:cNvPr id="4" name="Picture 2" descr="http://www.hannaharendtcenter.org/wp-content/uploads/2012/05/humanitie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33" y="5561856"/>
            <a:ext cx="165672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socwork.wisc.edu/files/social-media-logos_1577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-27384"/>
            <a:ext cx="2592288" cy="220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03032" cy="1143000"/>
          </a:xfrm>
        </p:spPr>
        <p:txBody>
          <a:bodyPr/>
          <a:lstStyle/>
          <a:p>
            <a:r>
              <a:rPr lang="es-CO" dirty="0" smtClean="0"/>
              <a:t>To </a:t>
            </a:r>
            <a:r>
              <a:rPr lang="es-CO" dirty="0" err="1" smtClean="0"/>
              <a:t>think</a:t>
            </a:r>
            <a:r>
              <a:rPr lang="es-CO" dirty="0" smtClean="0"/>
              <a:t> </a:t>
            </a:r>
            <a:r>
              <a:rPr lang="es-CO" dirty="0" err="1" smtClean="0"/>
              <a:t>about</a:t>
            </a:r>
            <a:r>
              <a:rPr lang="es-CO" dirty="0" smtClean="0"/>
              <a:t>…                       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5951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627"/>
    </mc:Choice>
    <mc:Fallback>
      <p:transition spd="slow" advTm="226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10.1|1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1.8|8.9|9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0.7"/>
</p:tagLst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179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Tema de Office</vt:lpstr>
      <vt:lpstr>To think about…                       </vt:lpstr>
      <vt:lpstr>PowerPoint Presentation</vt:lpstr>
      <vt:lpstr>To think about…                       </vt:lpstr>
      <vt:lpstr>To think about…              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think about…</dc:title>
  <dc:creator>Maryi</dc:creator>
  <cp:lastModifiedBy>Maryi</cp:lastModifiedBy>
  <cp:revision>5</cp:revision>
  <dcterms:created xsi:type="dcterms:W3CDTF">2015-11-24T20:12:23Z</dcterms:created>
  <dcterms:modified xsi:type="dcterms:W3CDTF">2015-11-25T17:56:54Z</dcterms:modified>
</cp:coreProperties>
</file>