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55" d="100"/>
          <a:sy n="55" d="100"/>
        </p:scale>
        <p:origin x="-78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900F26-93A8-4A00-BC87-A9168A2D8628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5117140A-93B5-4F3E-A12F-5EE4FB01C3AC}">
      <dgm:prSet phldrT="[Texto]" custT="1"/>
      <dgm:spPr/>
      <dgm:t>
        <a:bodyPr/>
        <a:lstStyle/>
        <a:p>
          <a:r>
            <a:rPr lang="es-CO" sz="1600" b="1" dirty="0"/>
            <a:t>Proceso de Desarrollo de Software</a:t>
          </a:r>
        </a:p>
      </dgm:t>
    </dgm:pt>
    <dgm:pt modelId="{9B18FCD2-E6E8-48F9-ACF2-BE8619ED6311}" type="parTrans" cxnId="{96ACF3A4-58C7-4625-A98F-251345D503D5}">
      <dgm:prSet/>
      <dgm:spPr/>
      <dgm:t>
        <a:bodyPr/>
        <a:lstStyle/>
        <a:p>
          <a:endParaRPr lang="es-CO" sz="2000"/>
        </a:p>
      </dgm:t>
    </dgm:pt>
    <dgm:pt modelId="{12D9509C-E99F-4764-8409-E13D13F1BE38}" type="sibTrans" cxnId="{96ACF3A4-58C7-4625-A98F-251345D503D5}">
      <dgm:prSet/>
      <dgm:spPr/>
      <dgm:t>
        <a:bodyPr/>
        <a:lstStyle/>
        <a:p>
          <a:endParaRPr lang="es-CO" sz="2000"/>
        </a:p>
      </dgm:t>
    </dgm:pt>
    <dgm:pt modelId="{DDD1BEE3-2FE9-43D8-935B-9DE31C615A24}">
      <dgm:prSet phldrT="[Texto]" custT="1"/>
      <dgm:spPr/>
      <dgm:t>
        <a:bodyPr/>
        <a:lstStyle/>
        <a:p>
          <a:r>
            <a:rPr lang="es-CO" sz="1400"/>
            <a:t>1. Análisis (Analista)</a:t>
          </a:r>
        </a:p>
      </dgm:t>
    </dgm:pt>
    <dgm:pt modelId="{5B945409-C104-4D58-941D-F152455C575B}" type="parTrans" cxnId="{7EDB4983-3ED3-4341-8618-F5243F99FB65}">
      <dgm:prSet custT="1"/>
      <dgm:spPr/>
      <dgm:t>
        <a:bodyPr/>
        <a:lstStyle/>
        <a:p>
          <a:endParaRPr lang="es-CO" sz="600"/>
        </a:p>
      </dgm:t>
    </dgm:pt>
    <dgm:pt modelId="{6BC8B9AB-C41B-4A40-90AA-3D4D37DACAEB}" type="sibTrans" cxnId="{7EDB4983-3ED3-4341-8618-F5243F99FB65}">
      <dgm:prSet/>
      <dgm:spPr/>
      <dgm:t>
        <a:bodyPr/>
        <a:lstStyle/>
        <a:p>
          <a:endParaRPr lang="es-CO" sz="2000"/>
        </a:p>
      </dgm:t>
    </dgm:pt>
    <dgm:pt modelId="{F06B3B76-2F41-460A-83BC-F8B833A4DF7E}">
      <dgm:prSet phldrT="[Texto]" custT="1"/>
      <dgm:spPr/>
      <dgm:t>
        <a:bodyPr/>
        <a:lstStyle/>
        <a:p>
          <a:r>
            <a:rPr lang="es-CO" sz="1400"/>
            <a:t>Mundo del problema (Entidades)</a:t>
          </a:r>
        </a:p>
      </dgm:t>
    </dgm:pt>
    <dgm:pt modelId="{C522CF79-539A-41B1-AC7C-47BA76E6E617}" type="parTrans" cxnId="{FC4AE341-C210-489C-BCED-4F523011B792}">
      <dgm:prSet custT="1"/>
      <dgm:spPr/>
      <dgm:t>
        <a:bodyPr/>
        <a:lstStyle/>
        <a:p>
          <a:endParaRPr lang="es-CO" sz="600"/>
        </a:p>
      </dgm:t>
    </dgm:pt>
    <dgm:pt modelId="{CC507E5B-4C34-454C-AEB4-0CEDE1885018}" type="sibTrans" cxnId="{FC4AE341-C210-489C-BCED-4F523011B792}">
      <dgm:prSet/>
      <dgm:spPr/>
      <dgm:t>
        <a:bodyPr/>
        <a:lstStyle/>
        <a:p>
          <a:endParaRPr lang="es-CO" sz="2000"/>
        </a:p>
      </dgm:t>
    </dgm:pt>
    <dgm:pt modelId="{777A44A5-DEEE-43EA-98F9-6E8421F0B100}">
      <dgm:prSet phldrT="[Texto]" custT="1"/>
      <dgm:spPr/>
      <dgm:t>
        <a:bodyPr/>
        <a:lstStyle/>
        <a:p>
          <a:r>
            <a:rPr lang="es-CO" sz="1400"/>
            <a:t>2. Diseño (Arquitecto)</a:t>
          </a:r>
        </a:p>
      </dgm:t>
    </dgm:pt>
    <dgm:pt modelId="{0E3ABBCA-7D9A-4004-BC05-862E74EBC917}" type="parTrans" cxnId="{872834C6-FBF8-42FE-8E43-4854C2783A84}">
      <dgm:prSet custT="1"/>
      <dgm:spPr/>
      <dgm:t>
        <a:bodyPr/>
        <a:lstStyle/>
        <a:p>
          <a:endParaRPr lang="es-CO" sz="600"/>
        </a:p>
      </dgm:t>
    </dgm:pt>
    <dgm:pt modelId="{49502B18-CA93-4827-A34D-30E71E3B4FDE}" type="sibTrans" cxnId="{872834C6-FBF8-42FE-8E43-4854C2783A84}">
      <dgm:prSet/>
      <dgm:spPr/>
      <dgm:t>
        <a:bodyPr/>
        <a:lstStyle/>
        <a:p>
          <a:endParaRPr lang="es-CO" sz="2000"/>
        </a:p>
      </dgm:t>
    </dgm:pt>
    <dgm:pt modelId="{A69A72A1-051A-4BFE-88E5-E0090F72BAE4}">
      <dgm:prSet phldrT="[Texto]" custT="1"/>
      <dgm:spPr/>
      <dgm:t>
        <a:bodyPr/>
        <a:lstStyle/>
        <a:p>
          <a:r>
            <a:rPr lang="es-CO" sz="1400"/>
            <a:t>3. Implementación (Desarrollador)</a:t>
          </a:r>
        </a:p>
      </dgm:t>
    </dgm:pt>
    <dgm:pt modelId="{B6B6C384-0E72-4D3C-8145-27BAC55ACCC2}" type="parTrans" cxnId="{CCAB12F9-F125-4440-90C1-FBE4DEC894B1}">
      <dgm:prSet custT="1"/>
      <dgm:spPr/>
      <dgm:t>
        <a:bodyPr/>
        <a:lstStyle/>
        <a:p>
          <a:endParaRPr lang="es-CO" sz="600"/>
        </a:p>
      </dgm:t>
    </dgm:pt>
    <dgm:pt modelId="{4B442C78-EEA3-485E-8EFF-19F6FC1F358E}" type="sibTrans" cxnId="{CCAB12F9-F125-4440-90C1-FBE4DEC894B1}">
      <dgm:prSet/>
      <dgm:spPr/>
      <dgm:t>
        <a:bodyPr/>
        <a:lstStyle/>
        <a:p>
          <a:endParaRPr lang="es-CO" sz="2000"/>
        </a:p>
      </dgm:t>
    </dgm:pt>
    <dgm:pt modelId="{98372915-3130-4D61-9DDA-AF1858180564}">
      <dgm:prSet phldrT="[Texto]" custT="1"/>
      <dgm:spPr/>
      <dgm:t>
        <a:bodyPr/>
        <a:lstStyle/>
        <a:p>
          <a:r>
            <a:rPr lang="es-CO" sz="1400"/>
            <a:t>4. Pruebas (Asegurador de Calidad)</a:t>
          </a:r>
        </a:p>
      </dgm:t>
    </dgm:pt>
    <dgm:pt modelId="{D4487189-BFD4-49C2-A541-310D5EBCEF7C}" type="parTrans" cxnId="{20C230AE-222C-4E9E-8743-5F364E28392B}">
      <dgm:prSet custT="1"/>
      <dgm:spPr/>
      <dgm:t>
        <a:bodyPr/>
        <a:lstStyle/>
        <a:p>
          <a:endParaRPr lang="es-CO" sz="600"/>
        </a:p>
      </dgm:t>
    </dgm:pt>
    <dgm:pt modelId="{AC5896E2-8C66-490D-927E-06B9F85C566B}" type="sibTrans" cxnId="{20C230AE-222C-4E9E-8743-5F364E28392B}">
      <dgm:prSet/>
      <dgm:spPr/>
      <dgm:t>
        <a:bodyPr/>
        <a:lstStyle/>
        <a:p>
          <a:endParaRPr lang="es-CO" sz="2000"/>
        </a:p>
      </dgm:t>
    </dgm:pt>
    <dgm:pt modelId="{CA96E875-607E-4087-BFAB-4C35B31108C4}">
      <dgm:prSet phldrT="[Texto]" custT="1"/>
      <dgm:spPr/>
      <dgm:t>
        <a:bodyPr/>
        <a:lstStyle/>
        <a:p>
          <a:r>
            <a:rPr lang="es-CO" sz="1400"/>
            <a:t>Requerimientos</a:t>
          </a:r>
        </a:p>
      </dgm:t>
    </dgm:pt>
    <dgm:pt modelId="{E4E5875C-7F51-4EE7-9DF8-F99A582B51E0}" type="parTrans" cxnId="{92A0791E-A88C-4DAB-8823-29EAF925AAA2}">
      <dgm:prSet custT="1"/>
      <dgm:spPr/>
      <dgm:t>
        <a:bodyPr/>
        <a:lstStyle/>
        <a:p>
          <a:endParaRPr lang="es-CO" sz="600"/>
        </a:p>
      </dgm:t>
    </dgm:pt>
    <dgm:pt modelId="{F43C8E6B-E98F-490F-877B-C75D3EE23812}" type="sibTrans" cxnId="{92A0791E-A88C-4DAB-8823-29EAF925AAA2}">
      <dgm:prSet/>
      <dgm:spPr/>
      <dgm:t>
        <a:bodyPr/>
        <a:lstStyle/>
        <a:p>
          <a:endParaRPr lang="es-CO" sz="2000"/>
        </a:p>
      </dgm:t>
    </dgm:pt>
    <dgm:pt modelId="{7D28020D-58EC-42AB-B1E2-72DC20CD4859}">
      <dgm:prSet phldrT="[Texto]" custT="1"/>
      <dgm:spPr/>
      <dgm:t>
        <a:bodyPr/>
        <a:lstStyle/>
        <a:p>
          <a:r>
            <a:rPr lang="es-CO" sz="1400"/>
            <a:t>Funcionales</a:t>
          </a:r>
        </a:p>
      </dgm:t>
    </dgm:pt>
    <dgm:pt modelId="{53CB3B94-6996-4BD6-B515-25B033EBEFAA}" type="parTrans" cxnId="{15331054-7881-4ACB-9DD5-84B3A316854C}">
      <dgm:prSet custT="1"/>
      <dgm:spPr/>
      <dgm:t>
        <a:bodyPr/>
        <a:lstStyle/>
        <a:p>
          <a:endParaRPr lang="es-CO" sz="600"/>
        </a:p>
      </dgm:t>
    </dgm:pt>
    <dgm:pt modelId="{20F288C9-4C68-47D0-9615-F05208B94BA3}" type="sibTrans" cxnId="{15331054-7881-4ACB-9DD5-84B3A316854C}">
      <dgm:prSet/>
      <dgm:spPr/>
      <dgm:t>
        <a:bodyPr/>
        <a:lstStyle/>
        <a:p>
          <a:endParaRPr lang="es-CO" sz="2000"/>
        </a:p>
      </dgm:t>
    </dgm:pt>
    <dgm:pt modelId="{415537A0-B095-4AC7-BE41-65E460735C64}">
      <dgm:prSet phldrT="[Texto]" custT="1"/>
      <dgm:spPr/>
      <dgm:t>
        <a:bodyPr/>
        <a:lstStyle/>
        <a:p>
          <a:r>
            <a:rPr lang="es-CO" sz="1400"/>
            <a:t>No funcionales</a:t>
          </a:r>
        </a:p>
      </dgm:t>
    </dgm:pt>
    <dgm:pt modelId="{514AF2A3-C3F7-4551-9D10-938A3E6C3DC2}" type="parTrans" cxnId="{4DF1E6AE-0C7C-4590-901B-3D7B694B6C3F}">
      <dgm:prSet custT="1"/>
      <dgm:spPr/>
      <dgm:t>
        <a:bodyPr/>
        <a:lstStyle/>
        <a:p>
          <a:endParaRPr lang="es-CO" sz="600"/>
        </a:p>
      </dgm:t>
    </dgm:pt>
    <dgm:pt modelId="{C340B080-E11C-44F4-AED4-0700C8B22A50}" type="sibTrans" cxnId="{4DF1E6AE-0C7C-4590-901B-3D7B694B6C3F}">
      <dgm:prSet/>
      <dgm:spPr/>
      <dgm:t>
        <a:bodyPr/>
        <a:lstStyle/>
        <a:p>
          <a:endParaRPr lang="es-CO" sz="2000"/>
        </a:p>
      </dgm:t>
    </dgm:pt>
    <dgm:pt modelId="{5CF32252-F039-4F69-A60D-693567435097}">
      <dgm:prSet phldrT="[Texto]" custT="1"/>
      <dgm:spPr/>
      <dgm:t>
        <a:bodyPr/>
        <a:lstStyle/>
        <a:p>
          <a:r>
            <a:rPr lang="es-CO" sz="1400"/>
            <a:t>Diagrama de Clases</a:t>
          </a:r>
        </a:p>
      </dgm:t>
    </dgm:pt>
    <dgm:pt modelId="{02F25F19-D436-4A1F-8B54-3C51D51D213A}" type="parTrans" cxnId="{455D0F7C-BA57-46C2-9938-9E82BBDA53F9}">
      <dgm:prSet custT="1"/>
      <dgm:spPr/>
      <dgm:t>
        <a:bodyPr/>
        <a:lstStyle/>
        <a:p>
          <a:endParaRPr lang="es-CO" sz="600"/>
        </a:p>
      </dgm:t>
    </dgm:pt>
    <dgm:pt modelId="{C07A4346-73C8-483E-AE59-30ABD980169E}" type="sibTrans" cxnId="{455D0F7C-BA57-46C2-9938-9E82BBDA53F9}">
      <dgm:prSet/>
      <dgm:spPr/>
      <dgm:t>
        <a:bodyPr/>
        <a:lstStyle/>
        <a:p>
          <a:endParaRPr lang="es-CO" sz="2000"/>
        </a:p>
      </dgm:t>
    </dgm:pt>
    <dgm:pt modelId="{46A4A8D6-53AB-488E-B7DB-BE699B30C616}">
      <dgm:prSet phldrT="[Texto]" custT="1"/>
      <dgm:spPr/>
      <dgm:t>
        <a:bodyPr/>
        <a:lstStyle/>
        <a:p>
          <a:r>
            <a:rPr lang="es-CO" sz="1400"/>
            <a:t>Responsabilidades y Contratos.</a:t>
          </a:r>
        </a:p>
      </dgm:t>
    </dgm:pt>
    <dgm:pt modelId="{A86F0FE5-EDC6-4ADA-AAC5-8E03AAE8F66F}" type="parTrans" cxnId="{7BFCD684-50BD-44E8-A679-BAD0A119271A}">
      <dgm:prSet custT="1"/>
      <dgm:spPr/>
      <dgm:t>
        <a:bodyPr/>
        <a:lstStyle/>
        <a:p>
          <a:endParaRPr lang="es-CO" sz="600"/>
        </a:p>
      </dgm:t>
    </dgm:pt>
    <dgm:pt modelId="{C57F6B56-6D51-4C3B-A003-FE8B27584DAA}" type="sibTrans" cxnId="{7BFCD684-50BD-44E8-A679-BAD0A119271A}">
      <dgm:prSet/>
      <dgm:spPr/>
      <dgm:t>
        <a:bodyPr/>
        <a:lstStyle/>
        <a:p>
          <a:endParaRPr lang="es-CO" sz="2000"/>
        </a:p>
      </dgm:t>
    </dgm:pt>
    <dgm:pt modelId="{58AC0745-9457-4687-A857-250FD6C2DC93}" type="pres">
      <dgm:prSet presAssocID="{60900F26-93A8-4A00-BC87-A9168A2D862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92A0886-22F6-4FCD-9DAA-C492B1DAAEF0}" type="pres">
      <dgm:prSet presAssocID="{5117140A-93B5-4F3E-A12F-5EE4FB01C3AC}" presName="root1" presStyleCnt="0"/>
      <dgm:spPr/>
    </dgm:pt>
    <dgm:pt modelId="{A1BA816F-06B1-4E63-AB0D-EDCFB196E0D1}" type="pres">
      <dgm:prSet presAssocID="{5117140A-93B5-4F3E-A12F-5EE4FB01C3A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A57765A-1ED9-4436-9FEA-9D57D13EB9EC}" type="pres">
      <dgm:prSet presAssocID="{5117140A-93B5-4F3E-A12F-5EE4FB01C3AC}" presName="level2hierChild" presStyleCnt="0"/>
      <dgm:spPr/>
    </dgm:pt>
    <dgm:pt modelId="{F8B6DD97-861F-4A1E-8023-7F85AF7B6624}" type="pres">
      <dgm:prSet presAssocID="{5B945409-C104-4D58-941D-F152455C575B}" presName="conn2-1" presStyleLbl="parChTrans1D2" presStyleIdx="0" presStyleCnt="4"/>
      <dgm:spPr/>
      <dgm:t>
        <a:bodyPr/>
        <a:lstStyle/>
        <a:p>
          <a:endParaRPr lang="es-ES"/>
        </a:p>
      </dgm:t>
    </dgm:pt>
    <dgm:pt modelId="{E7ED62D7-7BDA-4C03-A895-EA31A1127F90}" type="pres">
      <dgm:prSet presAssocID="{5B945409-C104-4D58-941D-F152455C575B}" presName="connTx" presStyleLbl="parChTrans1D2" presStyleIdx="0" presStyleCnt="4"/>
      <dgm:spPr/>
      <dgm:t>
        <a:bodyPr/>
        <a:lstStyle/>
        <a:p>
          <a:endParaRPr lang="es-ES"/>
        </a:p>
      </dgm:t>
    </dgm:pt>
    <dgm:pt modelId="{CA7B4D68-CBE5-48CC-8765-99CE25030D22}" type="pres">
      <dgm:prSet presAssocID="{DDD1BEE3-2FE9-43D8-935B-9DE31C615A24}" presName="root2" presStyleCnt="0"/>
      <dgm:spPr/>
    </dgm:pt>
    <dgm:pt modelId="{60A97B00-6137-421A-B45B-DE9C58474596}" type="pres">
      <dgm:prSet presAssocID="{DDD1BEE3-2FE9-43D8-935B-9DE31C615A24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7D4600F2-1468-4260-A359-5A0B83A2CB61}" type="pres">
      <dgm:prSet presAssocID="{DDD1BEE3-2FE9-43D8-935B-9DE31C615A24}" presName="level3hierChild" presStyleCnt="0"/>
      <dgm:spPr/>
    </dgm:pt>
    <dgm:pt modelId="{21E68331-2C78-4C5E-B7C2-DBC0CCABB932}" type="pres">
      <dgm:prSet presAssocID="{E4E5875C-7F51-4EE7-9DF8-F99A582B51E0}" presName="conn2-1" presStyleLbl="parChTrans1D3" presStyleIdx="0" presStyleCnt="4"/>
      <dgm:spPr/>
      <dgm:t>
        <a:bodyPr/>
        <a:lstStyle/>
        <a:p>
          <a:endParaRPr lang="es-ES"/>
        </a:p>
      </dgm:t>
    </dgm:pt>
    <dgm:pt modelId="{693A0A07-C631-4978-AF8D-D8D48A037585}" type="pres">
      <dgm:prSet presAssocID="{E4E5875C-7F51-4EE7-9DF8-F99A582B51E0}" presName="connTx" presStyleLbl="parChTrans1D3" presStyleIdx="0" presStyleCnt="4"/>
      <dgm:spPr/>
      <dgm:t>
        <a:bodyPr/>
        <a:lstStyle/>
        <a:p>
          <a:endParaRPr lang="es-ES"/>
        </a:p>
      </dgm:t>
    </dgm:pt>
    <dgm:pt modelId="{4D02430C-9806-4A2C-AB3D-B532F1144F9D}" type="pres">
      <dgm:prSet presAssocID="{CA96E875-607E-4087-BFAB-4C35B31108C4}" presName="root2" presStyleCnt="0"/>
      <dgm:spPr/>
    </dgm:pt>
    <dgm:pt modelId="{E1B63E31-A413-4580-A620-ADF467DD475C}" type="pres">
      <dgm:prSet presAssocID="{CA96E875-607E-4087-BFAB-4C35B31108C4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71BB122B-B13B-4169-99C3-F78FAE7125E5}" type="pres">
      <dgm:prSet presAssocID="{CA96E875-607E-4087-BFAB-4C35B31108C4}" presName="level3hierChild" presStyleCnt="0"/>
      <dgm:spPr/>
    </dgm:pt>
    <dgm:pt modelId="{635DC48C-49B3-4016-80EB-4F2EB6FE0238}" type="pres">
      <dgm:prSet presAssocID="{53CB3B94-6996-4BD6-B515-25B033EBEFAA}" presName="conn2-1" presStyleLbl="parChTrans1D4" presStyleIdx="0" presStyleCnt="2"/>
      <dgm:spPr/>
      <dgm:t>
        <a:bodyPr/>
        <a:lstStyle/>
        <a:p>
          <a:endParaRPr lang="es-ES"/>
        </a:p>
      </dgm:t>
    </dgm:pt>
    <dgm:pt modelId="{FFD1936F-FC97-455A-94D4-28E57E9C8730}" type="pres">
      <dgm:prSet presAssocID="{53CB3B94-6996-4BD6-B515-25B033EBEFAA}" presName="connTx" presStyleLbl="parChTrans1D4" presStyleIdx="0" presStyleCnt="2"/>
      <dgm:spPr/>
      <dgm:t>
        <a:bodyPr/>
        <a:lstStyle/>
        <a:p>
          <a:endParaRPr lang="es-ES"/>
        </a:p>
      </dgm:t>
    </dgm:pt>
    <dgm:pt modelId="{B9350EC3-7899-4B9C-9CC5-151D084049BF}" type="pres">
      <dgm:prSet presAssocID="{7D28020D-58EC-42AB-B1E2-72DC20CD4859}" presName="root2" presStyleCnt="0"/>
      <dgm:spPr/>
    </dgm:pt>
    <dgm:pt modelId="{E8F7D841-DBD6-4C6E-BC25-CB5E7577CD8D}" type="pres">
      <dgm:prSet presAssocID="{7D28020D-58EC-42AB-B1E2-72DC20CD4859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DA29C8BA-E0FE-4BF0-B915-B25613776317}" type="pres">
      <dgm:prSet presAssocID="{7D28020D-58EC-42AB-B1E2-72DC20CD4859}" presName="level3hierChild" presStyleCnt="0"/>
      <dgm:spPr/>
    </dgm:pt>
    <dgm:pt modelId="{AABF3319-E509-4934-ACA4-C6A7C554B6AA}" type="pres">
      <dgm:prSet presAssocID="{514AF2A3-C3F7-4551-9D10-938A3E6C3DC2}" presName="conn2-1" presStyleLbl="parChTrans1D4" presStyleIdx="1" presStyleCnt="2"/>
      <dgm:spPr/>
      <dgm:t>
        <a:bodyPr/>
        <a:lstStyle/>
        <a:p>
          <a:endParaRPr lang="es-ES"/>
        </a:p>
      </dgm:t>
    </dgm:pt>
    <dgm:pt modelId="{6959131E-4D49-4260-A688-061590732BAF}" type="pres">
      <dgm:prSet presAssocID="{514AF2A3-C3F7-4551-9D10-938A3E6C3DC2}" presName="connTx" presStyleLbl="parChTrans1D4" presStyleIdx="1" presStyleCnt="2"/>
      <dgm:spPr/>
      <dgm:t>
        <a:bodyPr/>
        <a:lstStyle/>
        <a:p>
          <a:endParaRPr lang="es-ES"/>
        </a:p>
      </dgm:t>
    </dgm:pt>
    <dgm:pt modelId="{4AD112CB-0373-43E8-ACFE-9FBF082A60C2}" type="pres">
      <dgm:prSet presAssocID="{415537A0-B095-4AC7-BE41-65E460735C64}" presName="root2" presStyleCnt="0"/>
      <dgm:spPr/>
    </dgm:pt>
    <dgm:pt modelId="{B385CA87-6F94-4256-89F2-5F28D54B9F9B}" type="pres">
      <dgm:prSet presAssocID="{415537A0-B095-4AC7-BE41-65E460735C64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ABF42D7-7D92-4574-A393-0313934B28BA}" type="pres">
      <dgm:prSet presAssocID="{415537A0-B095-4AC7-BE41-65E460735C64}" presName="level3hierChild" presStyleCnt="0"/>
      <dgm:spPr/>
    </dgm:pt>
    <dgm:pt modelId="{F69D6670-6AC8-4044-A2D2-BF9302076D06}" type="pres">
      <dgm:prSet presAssocID="{C522CF79-539A-41B1-AC7C-47BA76E6E617}" presName="conn2-1" presStyleLbl="parChTrans1D3" presStyleIdx="1" presStyleCnt="4"/>
      <dgm:spPr/>
      <dgm:t>
        <a:bodyPr/>
        <a:lstStyle/>
        <a:p>
          <a:endParaRPr lang="es-ES"/>
        </a:p>
      </dgm:t>
    </dgm:pt>
    <dgm:pt modelId="{C18200F7-116B-4D87-8864-ADAF62C38D21}" type="pres">
      <dgm:prSet presAssocID="{C522CF79-539A-41B1-AC7C-47BA76E6E617}" presName="connTx" presStyleLbl="parChTrans1D3" presStyleIdx="1" presStyleCnt="4"/>
      <dgm:spPr/>
      <dgm:t>
        <a:bodyPr/>
        <a:lstStyle/>
        <a:p>
          <a:endParaRPr lang="es-ES"/>
        </a:p>
      </dgm:t>
    </dgm:pt>
    <dgm:pt modelId="{ECE28E30-0429-4088-9A23-BEC592AF7F2B}" type="pres">
      <dgm:prSet presAssocID="{F06B3B76-2F41-460A-83BC-F8B833A4DF7E}" presName="root2" presStyleCnt="0"/>
      <dgm:spPr/>
    </dgm:pt>
    <dgm:pt modelId="{AA81AADE-AF72-48D0-BFF8-57B78D73C8DF}" type="pres">
      <dgm:prSet presAssocID="{F06B3B76-2F41-460A-83BC-F8B833A4DF7E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CD4424F7-26FD-4E40-8613-849326A70B43}" type="pres">
      <dgm:prSet presAssocID="{F06B3B76-2F41-460A-83BC-F8B833A4DF7E}" presName="level3hierChild" presStyleCnt="0"/>
      <dgm:spPr/>
    </dgm:pt>
    <dgm:pt modelId="{890E261A-6AAF-4B5F-AFFA-895E44040988}" type="pres">
      <dgm:prSet presAssocID="{0E3ABBCA-7D9A-4004-BC05-862E74EBC917}" presName="conn2-1" presStyleLbl="parChTrans1D2" presStyleIdx="1" presStyleCnt="4"/>
      <dgm:spPr/>
      <dgm:t>
        <a:bodyPr/>
        <a:lstStyle/>
        <a:p>
          <a:endParaRPr lang="es-ES"/>
        </a:p>
      </dgm:t>
    </dgm:pt>
    <dgm:pt modelId="{E4510055-454A-4856-BD25-B20618E452C3}" type="pres">
      <dgm:prSet presAssocID="{0E3ABBCA-7D9A-4004-BC05-862E74EBC917}" presName="connTx" presStyleLbl="parChTrans1D2" presStyleIdx="1" presStyleCnt="4"/>
      <dgm:spPr/>
      <dgm:t>
        <a:bodyPr/>
        <a:lstStyle/>
        <a:p>
          <a:endParaRPr lang="es-ES"/>
        </a:p>
      </dgm:t>
    </dgm:pt>
    <dgm:pt modelId="{BFADAC75-FACC-474C-AFA1-D665DACC313C}" type="pres">
      <dgm:prSet presAssocID="{777A44A5-DEEE-43EA-98F9-6E8421F0B100}" presName="root2" presStyleCnt="0"/>
      <dgm:spPr/>
    </dgm:pt>
    <dgm:pt modelId="{F9703ED0-197E-4088-96E2-9759F6B5CCCF}" type="pres">
      <dgm:prSet presAssocID="{777A44A5-DEEE-43EA-98F9-6E8421F0B100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30EF78D9-E811-4150-87C1-5A7C58781BA6}" type="pres">
      <dgm:prSet presAssocID="{777A44A5-DEEE-43EA-98F9-6E8421F0B100}" presName="level3hierChild" presStyleCnt="0"/>
      <dgm:spPr/>
    </dgm:pt>
    <dgm:pt modelId="{D3F83508-8B88-401B-8C31-EFE03C9AB188}" type="pres">
      <dgm:prSet presAssocID="{02F25F19-D436-4A1F-8B54-3C51D51D213A}" presName="conn2-1" presStyleLbl="parChTrans1D3" presStyleIdx="2" presStyleCnt="4"/>
      <dgm:spPr/>
      <dgm:t>
        <a:bodyPr/>
        <a:lstStyle/>
        <a:p>
          <a:endParaRPr lang="es-ES"/>
        </a:p>
      </dgm:t>
    </dgm:pt>
    <dgm:pt modelId="{0EBE2201-54E8-4973-9BDC-AEC1E8BF7860}" type="pres">
      <dgm:prSet presAssocID="{02F25F19-D436-4A1F-8B54-3C51D51D213A}" presName="connTx" presStyleLbl="parChTrans1D3" presStyleIdx="2" presStyleCnt="4"/>
      <dgm:spPr/>
      <dgm:t>
        <a:bodyPr/>
        <a:lstStyle/>
        <a:p>
          <a:endParaRPr lang="es-ES"/>
        </a:p>
      </dgm:t>
    </dgm:pt>
    <dgm:pt modelId="{F0EBB74D-CF8F-44C4-81AD-91F5F925046C}" type="pres">
      <dgm:prSet presAssocID="{5CF32252-F039-4F69-A60D-693567435097}" presName="root2" presStyleCnt="0"/>
      <dgm:spPr/>
    </dgm:pt>
    <dgm:pt modelId="{AE2D4D90-9748-4350-B229-41CE89CD4CDE}" type="pres">
      <dgm:prSet presAssocID="{5CF32252-F039-4F69-A60D-693567435097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F843C866-FC28-43F8-A9EC-AA19F844D486}" type="pres">
      <dgm:prSet presAssocID="{5CF32252-F039-4F69-A60D-693567435097}" presName="level3hierChild" presStyleCnt="0"/>
      <dgm:spPr/>
    </dgm:pt>
    <dgm:pt modelId="{D452D52B-1989-4487-809A-34767AECCD65}" type="pres">
      <dgm:prSet presAssocID="{A86F0FE5-EDC6-4ADA-AAC5-8E03AAE8F66F}" presName="conn2-1" presStyleLbl="parChTrans1D3" presStyleIdx="3" presStyleCnt="4"/>
      <dgm:spPr/>
      <dgm:t>
        <a:bodyPr/>
        <a:lstStyle/>
        <a:p>
          <a:endParaRPr lang="es-ES"/>
        </a:p>
      </dgm:t>
    </dgm:pt>
    <dgm:pt modelId="{1E8C7D21-DCC8-400C-B12E-CD11E8B00CD3}" type="pres">
      <dgm:prSet presAssocID="{A86F0FE5-EDC6-4ADA-AAC5-8E03AAE8F66F}" presName="connTx" presStyleLbl="parChTrans1D3" presStyleIdx="3" presStyleCnt="4"/>
      <dgm:spPr/>
      <dgm:t>
        <a:bodyPr/>
        <a:lstStyle/>
        <a:p>
          <a:endParaRPr lang="es-ES"/>
        </a:p>
      </dgm:t>
    </dgm:pt>
    <dgm:pt modelId="{E7CA913D-864D-4E26-B94F-D262688ECFD8}" type="pres">
      <dgm:prSet presAssocID="{46A4A8D6-53AB-488E-B7DB-BE699B30C616}" presName="root2" presStyleCnt="0"/>
      <dgm:spPr/>
    </dgm:pt>
    <dgm:pt modelId="{2C36E1E7-4F68-4A48-A0F2-A29824248B5A}" type="pres">
      <dgm:prSet presAssocID="{46A4A8D6-53AB-488E-B7DB-BE699B30C616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5DC3102-C4C4-48C3-AF9E-1B424099CFB5}" type="pres">
      <dgm:prSet presAssocID="{46A4A8D6-53AB-488E-B7DB-BE699B30C616}" presName="level3hierChild" presStyleCnt="0"/>
      <dgm:spPr/>
    </dgm:pt>
    <dgm:pt modelId="{96E8CF9C-1A12-48B8-BE05-1AD6570E1F0C}" type="pres">
      <dgm:prSet presAssocID="{B6B6C384-0E72-4D3C-8145-27BAC55ACCC2}" presName="conn2-1" presStyleLbl="parChTrans1D2" presStyleIdx="2" presStyleCnt="4"/>
      <dgm:spPr/>
      <dgm:t>
        <a:bodyPr/>
        <a:lstStyle/>
        <a:p>
          <a:endParaRPr lang="es-ES"/>
        </a:p>
      </dgm:t>
    </dgm:pt>
    <dgm:pt modelId="{4F96FE3A-EF5C-4A42-88EE-0F930672C1F5}" type="pres">
      <dgm:prSet presAssocID="{B6B6C384-0E72-4D3C-8145-27BAC55ACCC2}" presName="connTx" presStyleLbl="parChTrans1D2" presStyleIdx="2" presStyleCnt="4"/>
      <dgm:spPr/>
      <dgm:t>
        <a:bodyPr/>
        <a:lstStyle/>
        <a:p>
          <a:endParaRPr lang="es-ES"/>
        </a:p>
      </dgm:t>
    </dgm:pt>
    <dgm:pt modelId="{65D4F97F-6214-450E-A28B-93C4B3BF79EA}" type="pres">
      <dgm:prSet presAssocID="{A69A72A1-051A-4BFE-88E5-E0090F72BAE4}" presName="root2" presStyleCnt="0"/>
      <dgm:spPr/>
    </dgm:pt>
    <dgm:pt modelId="{27B94D23-089A-438B-90EE-F5C96556C6B7}" type="pres">
      <dgm:prSet presAssocID="{A69A72A1-051A-4BFE-88E5-E0090F72BAE4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2B68B050-F496-4D45-9873-84777B3E67D7}" type="pres">
      <dgm:prSet presAssocID="{A69A72A1-051A-4BFE-88E5-E0090F72BAE4}" presName="level3hierChild" presStyleCnt="0"/>
      <dgm:spPr/>
    </dgm:pt>
    <dgm:pt modelId="{C6D5CFAB-8C65-463D-B525-FC1B1DDDB6F2}" type="pres">
      <dgm:prSet presAssocID="{D4487189-BFD4-49C2-A541-310D5EBCEF7C}" presName="conn2-1" presStyleLbl="parChTrans1D2" presStyleIdx="3" presStyleCnt="4"/>
      <dgm:spPr/>
      <dgm:t>
        <a:bodyPr/>
        <a:lstStyle/>
        <a:p>
          <a:endParaRPr lang="es-ES"/>
        </a:p>
      </dgm:t>
    </dgm:pt>
    <dgm:pt modelId="{0B7C3C2B-C41F-4E49-877B-C013A6715F34}" type="pres">
      <dgm:prSet presAssocID="{D4487189-BFD4-49C2-A541-310D5EBCEF7C}" presName="connTx" presStyleLbl="parChTrans1D2" presStyleIdx="3" presStyleCnt="4"/>
      <dgm:spPr/>
      <dgm:t>
        <a:bodyPr/>
        <a:lstStyle/>
        <a:p>
          <a:endParaRPr lang="es-ES"/>
        </a:p>
      </dgm:t>
    </dgm:pt>
    <dgm:pt modelId="{ECD2E320-681B-40DF-B628-C89618CF02EA}" type="pres">
      <dgm:prSet presAssocID="{98372915-3130-4D61-9DDA-AF1858180564}" presName="root2" presStyleCnt="0"/>
      <dgm:spPr/>
    </dgm:pt>
    <dgm:pt modelId="{EE9C86E0-D59C-4BA1-A799-3A590588DD02}" type="pres">
      <dgm:prSet presAssocID="{98372915-3130-4D61-9DDA-AF1858180564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BD83E1D-E5CA-4392-8DD9-7EBA8900A2E5}" type="pres">
      <dgm:prSet presAssocID="{98372915-3130-4D61-9DDA-AF1858180564}" presName="level3hierChild" presStyleCnt="0"/>
      <dgm:spPr/>
    </dgm:pt>
  </dgm:ptLst>
  <dgm:cxnLst>
    <dgm:cxn modelId="{1EC9B738-A6DB-48E6-8D5C-CCCA449535BE}" type="presOf" srcId="{514AF2A3-C3F7-4551-9D10-938A3E6C3DC2}" destId="{6959131E-4D49-4260-A688-061590732BAF}" srcOrd="1" destOrd="0" presId="urn:microsoft.com/office/officeart/2005/8/layout/hierarchy2"/>
    <dgm:cxn modelId="{7BFCD684-50BD-44E8-A679-BAD0A119271A}" srcId="{777A44A5-DEEE-43EA-98F9-6E8421F0B100}" destId="{46A4A8D6-53AB-488E-B7DB-BE699B30C616}" srcOrd="1" destOrd="0" parTransId="{A86F0FE5-EDC6-4ADA-AAC5-8E03AAE8F66F}" sibTransId="{C57F6B56-6D51-4C3B-A003-FE8B27584DAA}"/>
    <dgm:cxn modelId="{CCAB12F9-F125-4440-90C1-FBE4DEC894B1}" srcId="{5117140A-93B5-4F3E-A12F-5EE4FB01C3AC}" destId="{A69A72A1-051A-4BFE-88E5-E0090F72BAE4}" srcOrd="2" destOrd="0" parTransId="{B6B6C384-0E72-4D3C-8145-27BAC55ACCC2}" sibTransId="{4B442C78-EEA3-485E-8EFF-19F6FC1F358E}"/>
    <dgm:cxn modelId="{5BBB1848-7BF7-430C-AFB9-FF19F69A0995}" type="presOf" srcId="{5B945409-C104-4D58-941D-F152455C575B}" destId="{E7ED62D7-7BDA-4C03-A895-EA31A1127F90}" srcOrd="1" destOrd="0" presId="urn:microsoft.com/office/officeart/2005/8/layout/hierarchy2"/>
    <dgm:cxn modelId="{2D5A7A5E-54AC-454F-8F9C-EC2DC1F92F17}" type="presOf" srcId="{D4487189-BFD4-49C2-A541-310D5EBCEF7C}" destId="{0B7C3C2B-C41F-4E49-877B-C013A6715F34}" srcOrd="1" destOrd="0" presId="urn:microsoft.com/office/officeart/2005/8/layout/hierarchy2"/>
    <dgm:cxn modelId="{A23EC480-4B97-429A-9B14-3F942DC7E00F}" type="presOf" srcId="{0E3ABBCA-7D9A-4004-BC05-862E74EBC917}" destId="{E4510055-454A-4856-BD25-B20618E452C3}" srcOrd="1" destOrd="0" presId="urn:microsoft.com/office/officeart/2005/8/layout/hierarchy2"/>
    <dgm:cxn modelId="{E44AFB67-918F-46C1-95AA-A96F12F6E46B}" type="presOf" srcId="{F06B3B76-2F41-460A-83BC-F8B833A4DF7E}" destId="{AA81AADE-AF72-48D0-BFF8-57B78D73C8DF}" srcOrd="0" destOrd="0" presId="urn:microsoft.com/office/officeart/2005/8/layout/hierarchy2"/>
    <dgm:cxn modelId="{5D868F71-EB8E-42BA-9A6B-E0B9A935D90F}" type="presOf" srcId="{777A44A5-DEEE-43EA-98F9-6E8421F0B100}" destId="{F9703ED0-197E-4088-96E2-9759F6B5CCCF}" srcOrd="0" destOrd="0" presId="urn:microsoft.com/office/officeart/2005/8/layout/hierarchy2"/>
    <dgm:cxn modelId="{CD010278-C063-4A7A-B8AC-7CB4A62B4E6B}" type="presOf" srcId="{53CB3B94-6996-4BD6-B515-25B033EBEFAA}" destId="{635DC48C-49B3-4016-80EB-4F2EB6FE0238}" srcOrd="0" destOrd="0" presId="urn:microsoft.com/office/officeart/2005/8/layout/hierarchy2"/>
    <dgm:cxn modelId="{BF45E552-7EE7-448A-9521-10B017BB1E44}" type="presOf" srcId="{7D28020D-58EC-42AB-B1E2-72DC20CD4859}" destId="{E8F7D841-DBD6-4C6E-BC25-CB5E7577CD8D}" srcOrd="0" destOrd="0" presId="urn:microsoft.com/office/officeart/2005/8/layout/hierarchy2"/>
    <dgm:cxn modelId="{AA64DF52-7770-4682-B39F-75762404740C}" type="presOf" srcId="{DDD1BEE3-2FE9-43D8-935B-9DE31C615A24}" destId="{60A97B00-6137-421A-B45B-DE9C58474596}" srcOrd="0" destOrd="0" presId="urn:microsoft.com/office/officeart/2005/8/layout/hierarchy2"/>
    <dgm:cxn modelId="{4DF1E6AE-0C7C-4590-901B-3D7B694B6C3F}" srcId="{CA96E875-607E-4087-BFAB-4C35B31108C4}" destId="{415537A0-B095-4AC7-BE41-65E460735C64}" srcOrd="1" destOrd="0" parTransId="{514AF2A3-C3F7-4551-9D10-938A3E6C3DC2}" sibTransId="{C340B080-E11C-44F4-AED4-0700C8B22A50}"/>
    <dgm:cxn modelId="{AE0EC8AF-4F0E-4CAA-8D22-DA01409799E8}" type="presOf" srcId="{98372915-3130-4D61-9DDA-AF1858180564}" destId="{EE9C86E0-D59C-4BA1-A799-3A590588DD02}" srcOrd="0" destOrd="0" presId="urn:microsoft.com/office/officeart/2005/8/layout/hierarchy2"/>
    <dgm:cxn modelId="{455D0F7C-BA57-46C2-9938-9E82BBDA53F9}" srcId="{777A44A5-DEEE-43EA-98F9-6E8421F0B100}" destId="{5CF32252-F039-4F69-A60D-693567435097}" srcOrd="0" destOrd="0" parTransId="{02F25F19-D436-4A1F-8B54-3C51D51D213A}" sibTransId="{C07A4346-73C8-483E-AE59-30ABD980169E}"/>
    <dgm:cxn modelId="{60D3E296-35F8-41BF-B136-B61DC202A7F5}" type="presOf" srcId="{0E3ABBCA-7D9A-4004-BC05-862E74EBC917}" destId="{890E261A-6AAF-4B5F-AFFA-895E44040988}" srcOrd="0" destOrd="0" presId="urn:microsoft.com/office/officeart/2005/8/layout/hierarchy2"/>
    <dgm:cxn modelId="{38131EDD-2B1B-419C-941D-49266A8B31CB}" type="presOf" srcId="{CA96E875-607E-4087-BFAB-4C35B31108C4}" destId="{E1B63E31-A413-4580-A620-ADF467DD475C}" srcOrd="0" destOrd="0" presId="urn:microsoft.com/office/officeart/2005/8/layout/hierarchy2"/>
    <dgm:cxn modelId="{D1640D42-9792-4192-92E1-F8B95E20476A}" type="presOf" srcId="{B6B6C384-0E72-4D3C-8145-27BAC55ACCC2}" destId="{4F96FE3A-EF5C-4A42-88EE-0F930672C1F5}" srcOrd="1" destOrd="0" presId="urn:microsoft.com/office/officeart/2005/8/layout/hierarchy2"/>
    <dgm:cxn modelId="{5253A5F1-602F-48BA-BE0E-81DAC7C57F38}" type="presOf" srcId="{5B945409-C104-4D58-941D-F152455C575B}" destId="{F8B6DD97-861F-4A1E-8023-7F85AF7B6624}" srcOrd="0" destOrd="0" presId="urn:microsoft.com/office/officeart/2005/8/layout/hierarchy2"/>
    <dgm:cxn modelId="{3DBD77D3-F72B-4004-9468-5E0CCA36F9B4}" type="presOf" srcId="{514AF2A3-C3F7-4551-9D10-938A3E6C3DC2}" destId="{AABF3319-E509-4934-ACA4-C6A7C554B6AA}" srcOrd="0" destOrd="0" presId="urn:microsoft.com/office/officeart/2005/8/layout/hierarchy2"/>
    <dgm:cxn modelId="{B1582120-9599-4508-9660-FEA21F9EDB5C}" type="presOf" srcId="{02F25F19-D436-4A1F-8B54-3C51D51D213A}" destId="{D3F83508-8B88-401B-8C31-EFE03C9AB188}" srcOrd="0" destOrd="0" presId="urn:microsoft.com/office/officeart/2005/8/layout/hierarchy2"/>
    <dgm:cxn modelId="{24919167-AC41-43F6-AD06-90D611215719}" type="presOf" srcId="{A69A72A1-051A-4BFE-88E5-E0090F72BAE4}" destId="{27B94D23-089A-438B-90EE-F5C96556C6B7}" srcOrd="0" destOrd="0" presId="urn:microsoft.com/office/officeart/2005/8/layout/hierarchy2"/>
    <dgm:cxn modelId="{92A0791E-A88C-4DAB-8823-29EAF925AAA2}" srcId="{DDD1BEE3-2FE9-43D8-935B-9DE31C615A24}" destId="{CA96E875-607E-4087-BFAB-4C35B31108C4}" srcOrd="0" destOrd="0" parTransId="{E4E5875C-7F51-4EE7-9DF8-F99A582B51E0}" sibTransId="{F43C8E6B-E98F-490F-877B-C75D3EE23812}"/>
    <dgm:cxn modelId="{F18AA0BE-5ADF-455A-8AF8-3DE006108D74}" type="presOf" srcId="{5CF32252-F039-4F69-A60D-693567435097}" destId="{AE2D4D90-9748-4350-B229-41CE89CD4CDE}" srcOrd="0" destOrd="0" presId="urn:microsoft.com/office/officeart/2005/8/layout/hierarchy2"/>
    <dgm:cxn modelId="{70D178EA-4646-460C-89C8-CCEEB2C07403}" type="presOf" srcId="{60900F26-93A8-4A00-BC87-A9168A2D8628}" destId="{58AC0745-9457-4687-A857-250FD6C2DC93}" srcOrd="0" destOrd="0" presId="urn:microsoft.com/office/officeart/2005/8/layout/hierarchy2"/>
    <dgm:cxn modelId="{15331054-7881-4ACB-9DD5-84B3A316854C}" srcId="{CA96E875-607E-4087-BFAB-4C35B31108C4}" destId="{7D28020D-58EC-42AB-B1E2-72DC20CD4859}" srcOrd="0" destOrd="0" parTransId="{53CB3B94-6996-4BD6-B515-25B033EBEFAA}" sibTransId="{20F288C9-4C68-47D0-9615-F05208B94BA3}"/>
    <dgm:cxn modelId="{A49F5D6C-DEA8-47DC-9BD3-53CB167FC361}" type="presOf" srcId="{A86F0FE5-EDC6-4ADA-AAC5-8E03AAE8F66F}" destId="{D452D52B-1989-4487-809A-34767AECCD65}" srcOrd="0" destOrd="0" presId="urn:microsoft.com/office/officeart/2005/8/layout/hierarchy2"/>
    <dgm:cxn modelId="{E77748FE-E3FE-4F07-A6BB-7D816A4B56BA}" type="presOf" srcId="{C522CF79-539A-41B1-AC7C-47BA76E6E617}" destId="{C18200F7-116B-4D87-8864-ADAF62C38D21}" srcOrd="1" destOrd="0" presId="urn:microsoft.com/office/officeart/2005/8/layout/hierarchy2"/>
    <dgm:cxn modelId="{0130E9E9-19A3-46DB-8FF4-D1416F0CCA9C}" type="presOf" srcId="{E4E5875C-7F51-4EE7-9DF8-F99A582B51E0}" destId="{21E68331-2C78-4C5E-B7C2-DBC0CCABB932}" srcOrd="0" destOrd="0" presId="urn:microsoft.com/office/officeart/2005/8/layout/hierarchy2"/>
    <dgm:cxn modelId="{20C230AE-222C-4E9E-8743-5F364E28392B}" srcId="{5117140A-93B5-4F3E-A12F-5EE4FB01C3AC}" destId="{98372915-3130-4D61-9DDA-AF1858180564}" srcOrd="3" destOrd="0" parTransId="{D4487189-BFD4-49C2-A541-310D5EBCEF7C}" sibTransId="{AC5896E2-8C66-490D-927E-06B9F85C566B}"/>
    <dgm:cxn modelId="{174D6245-02B3-416C-A215-A923015A5648}" type="presOf" srcId="{D4487189-BFD4-49C2-A541-310D5EBCEF7C}" destId="{C6D5CFAB-8C65-463D-B525-FC1B1DDDB6F2}" srcOrd="0" destOrd="0" presId="urn:microsoft.com/office/officeart/2005/8/layout/hierarchy2"/>
    <dgm:cxn modelId="{D9336916-CCE4-4417-A219-0C93EB929609}" type="presOf" srcId="{46A4A8D6-53AB-488E-B7DB-BE699B30C616}" destId="{2C36E1E7-4F68-4A48-A0F2-A29824248B5A}" srcOrd="0" destOrd="0" presId="urn:microsoft.com/office/officeart/2005/8/layout/hierarchy2"/>
    <dgm:cxn modelId="{AA05FE4E-ABBB-4989-9912-70280338869D}" type="presOf" srcId="{E4E5875C-7F51-4EE7-9DF8-F99A582B51E0}" destId="{693A0A07-C631-4978-AF8D-D8D48A037585}" srcOrd="1" destOrd="0" presId="urn:microsoft.com/office/officeart/2005/8/layout/hierarchy2"/>
    <dgm:cxn modelId="{D2BABE9A-2A95-4CE9-9D09-20FA71AB6270}" type="presOf" srcId="{5117140A-93B5-4F3E-A12F-5EE4FB01C3AC}" destId="{A1BA816F-06B1-4E63-AB0D-EDCFB196E0D1}" srcOrd="0" destOrd="0" presId="urn:microsoft.com/office/officeart/2005/8/layout/hierarchy2"/>
    <dgm:cxn modelId="{FC4AE341-C210-489C-BCED-4F523011B792}" srcId="{DDD1BEE3-2FE9-43D8-935B-9DE31C615A24}" destId="{F06B3B76-2F41-460A-83BC-F8B833A4DF7E}" srcOrd="1" destOrd="0" parTransId="{C522CF79-539A-41B1-AC7C-47BA76E6E617}" sibTransId="{CC507E5B-4C34-454C-AEB4-0CEDE1885018}"/>
    <dgm:cxn modelId="{872834C6-FBF8-42FE-8E43-4854C2783A84}" srcId="{5117140A-93B5-4F3E-A12F-5EE4FB01C3AC}" destId="{777A44A5-DEEE-43EA-98F9-6E8421F0B100}" srcOrd="1" destOrd="0" parTransId="{0E3ABBCA-7D9A-4004-BC05-862E74EBC917}" sibTransId="{49502B18-CA93-4827-A34D-30E71E3B4FDE}"/>
    <dgm:cxn modelId="{7EDB4983-3ED3-4341-8618-F5243F99FB65}" srcId="{5117140A-93B5-4F3E-A12F-5EE4FB01C3AC}" destId="{DDD1BEE3-2FE9-43D8-935B-9DE31C615A24}" srcOrd="0" destOrd="0" parTransId="{5B945409-C104-4D58-941D-F152455C575B}" sibTransId="{6BC8B9AB-C41B-4A40-90AA-3D4D37DACAEB}"/>
    <dgm:cxn modelId="{AEEC8817-A415-4448-BC9B-A44C30CABA8C}" type="presOf" srcId="{53CB3B94-6996-4BD6-B515-25B033EBEFAA}" destId="{FFD1936F-FC97-455A-94D4-28E57E9C8730}" srcOrd="1" destOrd="0" presId="urn:microsoft.com/office/officeart/2005/8/layout/hierarchy2"/>
    <dgm:cxn modelId="{BED2BAE5-1DF9-42FA-951F-F9EB57030CE9}" type="presOf" srcId="{02F25F19-D436-4A1F-8B54-3C51D51D213A}" destId="{0EBE2201-54E8-4973-9BDC-AEC1E8BF7860}" srcOrd="1" destOrd="0" presId="urn:microsoft.com/office/officeart/2005/8/layout/hierarchy2"/>
    <dgm:cxn modelId="{CB17B798-D2D0-4F36-B754-4BE648484F2C}" type="presOf" srcId="{B6B6C384-0E72-4D3C-8145-27BAC55ACCC2}" destId="{96E8CF9C-1A12-48B8-BE05-1AD6570E1F0C}" srcOrd="0" destOrd="0" presId="urn:microsoft.com/office/officeart/2005/8/layout/hierarchy2"/>
    <dgm:cxn modelId="{9CC73252-4CA6-4F01-A0CF-8A894CA44436}" type="presOf" srcId="{415537A0-B095-4AC7-BE41-65E460735C64}" destId="{B385CA87-6F94-4256-89F2-5F28D54B9F9B}" srcOrd="0" destOrd="0" presId="urn:microsoft.com/office/officeart/2005/8/layout/hierarchy2"/>
    <dgm:cxn modelId="{97D1ACE7-B46E-4E4A-8960-881EB84AB405}" type="presOf" srcId="{A86F0FE5-EDC6-4ADA-AAC5-8E03AAE8F66F}" destId="{1E8C7D21-DCC8-400C-B12E-CD11E8B00CD3}" srcOrd="1" destOrd="0" presId="urn:microsoft.com/office/officeart/2005/8/layout/hierarchy2"/>
    <dgm:cxn modelId="{96ACF3A4-58C7-4625-A98F-251345D503D5}" srcId="{60900F26-93A8-4A00-BC87-A9168A2D8628}" destId="{5117140A-93B5-4F3E-A12F-5EE4FB01C3AC}" srcOrd="0" destOrd="0" parTransId="{9B18FCD2-E6E8-48F9-ACF2-BE8619ED6311}" sibTransId="{12D9509C-E99F-4764-8409-E13D13F1BE38}"/>
    <dgm:cxn modelId="{81950E7F-4B4D-41DB-8344-6D712911ADBB}" type="presOf" srcId="{C522CF79-539A-41B1-AC7C-47BA76E6E617}" destId="{F69D6670-6AC8-4044-A2D2-BF9302076D06}" srcOrd="0" destOrd="0" presId="urn:microsoft.com/office/officeart/2005/8/layout/hierarchy2"/>
    <dgm:cxn modelId="{C62113BD-4D0F-418F-9887-902431ED9D72}" type="presParOf" srcId="{58AC0745-9457-4687-A857-250FD6C2DC93}" destId="{992A0886-22F6-4FCD-9DAA-C492B1DAAEF0}" srcOrd="0" destOrd="0" presId="urn:microsoft.com/office/officeart/2005/8/layout/hierarchy2"/>
    <dgm:cxn modelId="{1CD02CF2-342D-4D14-AD78-77CED77E054E}" type="presParOf" srcId="{992A0886-22F6-4FCD-9DAA-C492B1DAAEF0}" destId="{A1BA816F-06B1-4E63-AB0D-EDCFB196E0D1}" srcOrd="0" destOrd="0" presId="urn:microsoft.com/office/officeart/2005/8/layout/hierarchy2"/>
    <dgm:cxn modelId="{4814CDD5-2214-4E5B-AA8C-2614604C6F64}" type="presParOf" srcId="{992A0886-22F6-4FCD-9DAA-C492B1DAAEF0}" destId="{BA57765A-1ED9-4436-9FEA-9D57D13EB9EC}" srcOrd="1" destOrd="0" presId="urn:microsoft.com/office/officeart/2005/8/layout/hierarchy2"/>
    <dgm:cxn modelId="{5FE9E9A6-FF51-4477-8A79-B42258228F38}" type="presParOf" srcId="{BA57765A-1ED9-4436-9FEA-9D57D13EB9EC}" destId="{F8B6DD97-861F-4A1E-8023-7F85AF7B6624}" srcOrd="0" destOrd="0" presId="urn:microsoft.com/office/officeart/2005/8/layout/hierarchy2"/>
    <dgm:cxn modelId="{CBAB395A-D12A-468C-AFB4-380017CB7A19}" type="presParOf" srcId="{F8B6DD97-861F-4A1E-8023-7F85AF7B6624}" destId="{E7ED62D7-7BDA-4C03-A895-EA31A1127F90}" srcOrd="0" destOrd="0" presId="urn:microsoft.com/office/officeart/2005/8/layout/hierarchy2"/>
    <dgm:cxn modelId="{6F0A7D45-E559-4651-924A-31F555BCC63A}" type="presParOf" srcId="{BA57765A-1ED9-4436-9FEA-9D57D13EB9EC}" destId="{CA7B4D68-CBE5-48CC-8765-99CE25030D22}" srcOrd="1" destOrd="0" presId="urn:microsoft.com/office/officeart/2005/8/layout/hierarchy2"/>
    <dgm:cxn modelId="{EA7B1430-7A0F-4EAB-9296-052C9C494E99}" type="presParOf" srcId="{CA7B4D68-CBE5-48CC-8765-99CE25030D22}" destId="{60A97B00-6137-421A-B45B-DE9C58474596}" srcOrd="0" destOrd="0" presId="urn:microsoft.com/office/officeart/2005/8/layout/hierarchy2"/>
    <dgm:cxn modelId="{A05679B8-42F7-430F-ACE6-1356C7C2D1CE}" type="presParOf" srcId="{CA7B4D68-CBE5-48CC-8765-99CE25030D22}" destId="{7D4600F2-1468-4260-A359-5A0B83A2CB61}" srcOrd="1" destOrd="0" presId="urn:microsoft.com/office/officeart/2005/8/layout/hierarchy2"/>
    <dgm:cxn modelId="{B36871DE-17DC-4350-AA01-8C93D3E17B8D}" type="presParOf" srcId="{7D4600F2-1468-4260-A359-5A0B83A2CB61}" destId="{21E68331-2C78-4C5E-B7C2-DBC0CCABB932}" srcOrd="0" destOrd="0" presId="urn:microsoft.com/office/officeart/2005/8/layout/hierarchy2"/>
    <dgm:cxn modelId="{DE665DAE-DBA4-406B-8B4B-F60208D2A91A}" type="presParOf" srcId="{21E68331-2C78-4C5E-B7C2-DBC0CCABB932}" destId="{693A0A07-C631-4978-AF8D-D8D48A037585}" srcOrd="0" destOrd="0" presId="urn:microsoft.com/office/officeart/2005/8/layout/hierarchy2"/>
    <dgm:cxn modelId="{4B1F60B2-7127-4076-B684-DCE7AD010F84}" type="presParOf" srcId="{7D4600F2-1468-4260-A359-5A0B83A2CB61}" destId="{4D02430C-9806-4A2C-AB3D-B532F1144F9D}" srcOrd="1" destOrd="0" presId="urn:microsoft.com/office/officeart/2005/8/layout/hierarchy2"/>
    <dgm:cxn modelId="{D90AC2F5-F6CB-40D9-9A98-F059A17DB120}" type="presParOf" srcId="{4D02430C-9806-4A2C-AB3D-B532F1144F9D}" destId="{E1B63E31-A413-4580-A620-ADF467DD475C}" srcOrd="0" destOrd="0" presId="urn:microsoft.com/office/officeart/2005/8/layout/hierarchy2"/>
    <dgm:cxn modelId="{73FE3071-5E15-4E48-9866-EB4ADC510779}" type="presParOf" srcId="{4D02430C-9806-4A2C-AB3D-B532F1144F9D}" destId="{71BB122B-B13B-4169-99C3-F78FAE7125E5}" srcOrd="1" destOrd="0" presId="urn:microsoft.com/office/officeart/2005/8/layout/hierarchy2"/>
    <dgm:cxn modelId="{C59F845B-0E1E-46F0-BC4B-0DFB3EB23B45}" type="presParOf" srcId="{71BB122B-B13B-4169-99C3-F78FAE7125E5}" destId="{635DC48C-49B3-4016-80EB-4F2EB6FE0238}" srcOrd="0" destOrd="0" presId="urn:microsoft.com/office/officeart/2005/8/layout/hierarchy2"/>
    <dgm:cxn modelId="{C3764B34-EBDC-465F-A55C-720E56F3B693}" type="presParOf" srcId="{635DC48C-49B3-4016-80EB-4F2EB6FE0238}" destId="{FFD1936F-FC97-455A-94D4-28E57E9C8730}" srcOrd="0" destOrd="0" presId="urn:microsoft.com/office/officeart/2005/8/layout/hierarchy2"/>
    <dgm:cxn modelId="{F931E810-D742-4707-B023-F6628D241417}" type="presParOf" srcId="{71BB122B-B13B-4169-99C3-F78FAE7125E5}" destId="{B9350EC3-7899-4B9C-9CC5-151D084049BF}" srcOrd="1" destOrd="0" presId="urn:microsoft.com/office/officeart/2005/8/layout/hierarchy2"/>
    <dgm:cxn modelId="{60B08C80-0BC3-4762-8C32-12A5160CAE95}" type="presParOf" srcId="{B9350EC3-7899-4B9C-9CC5-151D084049BF}" destId="{E8F7D841-DBD6-4C6E-BC25-CB5E7577CD8D}" srcOrd="0" destOrd="0" presId="urn:microsoft.com/office/officeart/2005/8/layout/hierarchy2"/>
    <dgm:cxn modelId="{2C4656CA-13E5-4D38-9AAE-E947220937C7}" type="presParOf" srcId="{B9350EC3-7899-4B9C-9CC5-151D084049BF}" destId="{DA29C8BA-E0FE-4BF0-B915-B25613776317}" srcOrd="1" destOrd="0" presId="urn:microsoft.com/office/officeart/2005/8/layout/hierarchy2"/>
    <dgm:cxn modelId="{81606546-B32C-4212-8D22-CE4E18F13DAA}" type="presParOf" srcId="{71BB122B-B13B-4169-99C3-F78FAE7125E5}" destId="{AABF3319-E509-4934-ACA4-C6A7C554B6AA}" srcOrd="2" destOrd="0" presId="urn:microsoft.com/office/officeart/2005/8/layout/hierarchy2"/>
    <dgm:cxn modelId="{C9CA14CB-2519-4A77-929F-CD4A5615D54A}" type="presParOf" srcId="{AABF3319-E509-4934-ACA4-C6A7C554B6AA}" destId="{6959131E-4D49-4260-A688-061590732BAF}" srcOrd="0" destOrd="0" presId="urn:microsoft.com/office/officeart/2005/8/layout/hierarchy2"/>
    <dgm:cxn modelId="{AED67D07-B436-4CBD-809C-BD0E0C42889B}" type="presParOf" srcId="{71BB122B-B13B-4169-99C3-F78FAE7125E5}" destId="{4AD112CB-0373-43E8-ACFE-9FBF082A60C2}" srcOrd="3" destOrd="0" presId="urn:microsoft.com/office/officeart/2005/8/layout/hierarchy2"/>
    <dgm:cxn modelId="{CDB347AA-E8C1-4A9B-B399-3A9C4D6CDDCF}" type="presParOf" srcId="{4AD112CB-0373-43E8-ACFE-9FBF082A60C2}" destId="{B385CA87-6F94-4256-89F2-5F28D54B9F9B}" srcOrd="0" destOrd="0" presId="urn:microsoft.com/office/officeart/2005/8/layout/hierarchy2"/>
    <dgm:cxn modelId="{9E59A276-D8CA-474B-87CD-ED4383622F11}" type="presParOf" srcId="{4AD112CB-0373-43E8-ACFE-9FBF082A60C2}" destId="{4ABF42D7-7D92-4574-A393-0313934B28BA}" srcOrd="1" destOrd="0" presId="urn:microsoft.com/office/officeart/2005/8/layout/hierarchy2"/>
    <dgm:cxn modelId="{92F05BEF-8E39-4467-8EAC-3BE72178ECAB}" type="presParOf" srcId="{7D4600F2-1468-4260-A359-5A0B83A2CB61}" destId="{F69D6670-6AC8-4044-A2D2-BF9302076D06}" srcOrd="2" destOrd="0" presId="urn:microsoft.com/office/officeart/2005/8/layout/hierarchy2"/>
    <dgm:cxn modelId="{7CC0238A-643B-4233-B2BC-CB8531311B82}" type="presParOf" srcId="{F69D6670-6AC8-4044-A2D2-BF9302076D06}" destId="{C18200F7-116B-4D87-8864-ADAF62C38D21}" srcOrd="0" destOrd="0" presId="urn:microsoft.com/office/officeart/2005/8/layout/hierarchy2"/>
    <dgm:cxn modelId="{96CC3DEC-4C01-400A-BEA0-64A15E09E147}" type="presParOf" srcId="{7D4600F2-1468-4260-A359-5A0B83A2CB61}" destId="{ECE28E30-0429-4088-9A23-BEC592AF7F2B}" srcOrd="3" destOrd="0" presId="urn:microsoft.com/office/officeart/2005/8/layout/hierarchy2"/>
    <dgm:cxn modelId="{7CFA0364-6495-485C-A937-83A7C4DCEE73}" type="presParOf" srcId="{ECE28E30-0429-4088-9A23-BEC592AF7F2B}" destId="{AA81AADE-AF72-48D0-BFF8-57B78D73C8DF}" srcOrd="0" destOrd="0" presId="urn:microsoft.com/office/officeart/2005/8/layout/hierarchy2"/>
    <dgm:cxn modelId="{51C9F15B-6322-4E22-A7C4-2125B2C5B207}" type="presParOf" srcId="{ECE28E30-0429-4088-9A23-BEC592AF7F2B}" destId="{CD4424F7-26FD-4E40-8613-849326A70B43}" srcOrd="1" destOrd="0" presId="urn:microsoft.com/office/officeart/2005/8/layout/hierarchy2"/>
    <dgm:cxn modelId="{084FF7F3-7737-43A7-AC74-18289E65D1F7}" type="presParOf" srcId="{BA57765A-1ED9-4436-9FEA-9D57D13EB9EC}" destId="{890E261A-6AAF-4B5F-AFFA-895E44040988}" srcOrd="2" destOrd="0" presId="urn:microsoft.com/office/officeart/2005/8/layout/hierarchy2"/>
    <dgm:cxn modelId="{809AAB80-FD7F-4FB7-AA3D-FFB8D03B632B}" type="presParOf" srcId="{890E261A-6AAF-4B5F-AFFA-895E44040988}" destId="{E4510055-454A-4856-BD25-B20618E452C3}" srcOrd="0" destOrd="0" presId="urn:microsoft.com/office/officeart/2005/8/layout/hierarchy2"/>
    <dgm:cxn modelId="{3599D4CC-ACDF-4359-BA92-2D94C2CA0F01}" type="presParOf" srcId="{BA57765A-1ED9-4436-9FEA-9D57D13EB9EC}" destId="{BFADAC75-FACC-474C-AFA1-D665DACC313C}" srcOrd="3" destOrd="0" presId="urn:microsoft.com/office/officeart/2005/8/layout/hierarchy2"/>
    <dgm:cxn modelId="{3F15B920-A17D-4D1D-81C4-0A648DBD2640}" type="presParOf" srcId="{BFADAC75-FACC-474C-AFA1-D665DACC313C}" destId="{F9703ED0-197E-4088-96E2-9759F6B5CCCF}" srcOrd="0" destOrd="0" presId="urn:microsoft.com/office/officeart/2005/8/layout/hierarchy2"/>
    <dgm:cxn modelId="{C159891E-6E79-41CD-AF34-DFC5F8C7493D}" type="presParOf" srcId="{BFADAC75-FACC-474C-AFA1-D665DACC313C}" destId="{30EF78D9-E811-4150-87C1-5A7C58781BA6}" srcOrd="1" destOrd="0" presId="urn:microsoft.com/office/officeart/2005/8/layout/hierarchy2"/>
    <dgm:cxn modelId="{BBEB2988-81C3-4A68-8AC9-92699FDB9CFC}" type="presParOf" srcId="{30EF78D9-E811-4150-87C1-5A7C58781BA6}" destId="{D3F83508-8B88-401B-8C31-EFE03C9AB188}" srcOrd="0" destOrd="0" presId="urn:microsoft.com/office/officeart/2005/8/layout/hierarchy2"/>
    <dgm:cxn modelId="{AC255AAF-CCB8-4C5C-B3CD-20C1C5F6DFFA}" type="presParOf" srcId="{D3F83508-8B88-401B-8C31-EFE03C9AB188}" destId="{0EBE2201-54E8-4973-9BDC-AEC1E8BF7860}" srcOrd="0" destOrd="0" presId="urn:microsoft.com/office/officeart/2005/8/layout/hierarchy2"/>
    <dgm:cxn modelId="{F58F7F13-5DFD-484B-A8AF-4DCE49DFB7F4}" type="presParOf" srcId="{30EF78D9-E811-4150-87C1-5A7C58781BA6}" destId="{F0EBB74D-CF8F-44C4-81AD-91F5F925046C}" srcOrd="1" destOrd="0" presId="urn:microsoft.com/office/officeart/2005/8/layout/hierarchy2"/>
    <dgm:cxn modelId="{2BB65ADA-02EB-464E-956C-7B678D225466}" type="presParOf" srcId="{F0EBB74D-CF8F-44C4-81AD-91F5F925046C}" destId="{AE2D4D90-9748-4350-B229-41CE89CD4CDE}" srcOrd="0" destOrd="0" presId="urn:microsoft.com/office/officeart/2005/8/layout/hierarchy2"/>
    <dgm:cxn modelId="{578F8818-A770-4E93-82FA-8ACFB51A9D7B}" type="presParOf" srcId="{F0EBB74D-CF8F-44C4-81AD-91F5F925046C}" destId="{F843C866-FC28-43F8-A9EC-AA19F844D486}" srcOrd="1" destOrd="0" presId="urn:microsoft.com/office/officeart/2005/8/layout/hierarchy2"/>
    <dgm:cxn modelId="{2B327C73-8912-45CE-8882-037AB14F1031}" type="presParOf" srcId="{30EF78D9-E811-4150-87C1-5A7C58781BA6}" destId="{D452D52B-1989-4487-809A-34767AECCD65}" srcOrd="2" destOrd="0" presId="urn:microsoft.com/office/officeart/2005/8/layout/hierarchy2"/>
    <dgm:cxn modelId="{2EC2C8BC-0FE7-4F97-A16B-EB750B9234C3}" type="presParOf" srcId="{D452D52B-1989-4487-809A-34767AECCD65}" destId="{1E8C7D21-DCC8-400C-B12E-CD11E8B00CD3}" srcOrd="0" destOrd="0" presId="urn:microsoft.com/office/officeart/2005/8/layout/hierarchy2"/>
    <dgm:cxn modelId="{0A97F1E3-990A-4B4B-9BF8-16DA832407D9}" type="presParOf" srcId="{30EF78D9-E811-4150-87C1-5A7C58781BA6}" destId="{E7CA913D-864D-4E26-B94F-D262688ECFD8}" srcOrd="3" destOrd="0" presId="urn:microsoft.com/office/officeart/2005/8/layout/hierarchy2"/>
    <dgm:cxn modelId="{B9E774D9-7A19-4BF3-A75A-C6910455A54E}" type="presParOf" srcId="{E7CA913D-864D-4E26-B94F-D262688ECFD8}" destId="{2C36E1E7-4F68-4A48-A0F2-A29824248B5A}" srcOrd="0" destOrd="0" presId="urn:microsoft.com/office/officeart/2005/8/layout/hierarchy2"/>
    <dgm:cxn modelId="{E00C956B-45BC-4AED-B158-2E3029CC8572}" type="presParOf" srcId="{E7CA913D-864D-4E26-B94F-D262688ECFD8}" destId="{95DC3102-C4C4-48C3-AF9E-1B424099CFB5}" srcOrd="1" destOrd="0" presId="urn:microsoft.com/office/officeart/2005/8/layout/hierarchy2"/>
    <dgm:cxn modelId="{E0D15BBE-96FE-4130-97CD-0FB70044CB7B}" type="presParOf" srcId="{BA57765A-1ED9-4436-9FEA-9D57D13EB9EC}" destId="{96E8CF9C-1A12-48B8-BE05-1AD6570E1F0C}" srcOrd="4" destOrd="0" presId="urn:microsoft.com/office/officeart/2005/8/layout/hierarchy2"/>
    <dgm:cxn modelId="{A861DA93-6346-4508-8260-31ECE30485F3}" type="presParOf" srcId="{96E8CF9C-1A12-48B8-BE05-1AD6570E1F0C}" destId="{4F96FE3A-EF5C-4A42-88EE-0F930672C1F5}" srcOrd="0" destOrd="0" presId="urn:microsoft.com/office/officeart/2005/8/layout/hierarchy2"/>
    <dgm:cxn modelId="{EA1CA2FC-107F-4F2F-8198-EC5B0171BD3D}" type="presParOf" srcId="{BA57765A-1ED9-4436-9FEA-9D57D13EB9EC}" destId="{65D4F97F-6214-450E-A28B-93C4B3BF79EA}" srcOrd="5" destOrd="0" presId="urn:microsoft.com/office/officeart/2005/8/layout/hierarchy2"/>
    <dgm:cxn modelId="{789BA42F-67FE-42E4-AA6C-811CCCBC6303}" type="presParOf" srcId="{65D4F97F-6214-450E-A28B-93C4B3BF79EA}" destId="{27B94D23-089A-438B-90EE-F5C96556C6B7}" srcOrd="0" destOrd="0" presId="urn:microsoft.com/office/officeart/2005/8/layout/hierarchy2"/>
    <dgm:cxn modelId="{D7335F0D-A0A5-4AE1-A3F7-8FE368164259}" type="presParOf" srcId="{65D4F97F-6214-450E-A28B-93C4B3BF79EA}" destId="{2B68B050-F496-4D45-9873-84777B3E67D7}" srcOrd="1" destOrd="0" presId="urn:microsoft.com/office/officeart/2005/8/layout/hierarchy2"/>
    <dgm:cxn modelId="{EE2B88D6-E4F6-4524-A014-214BFEA27AD0}" type="presParOf" srcId="{BA57765A-1ED9-4436-9FEA-9D57D13EB9EC}" destId="{C6D5CFAB-8C65-463D-B525-FC1B1DDDB6F2}" srcOrd="6" destOrd="0" presId="urn:microsoft.com/office/officeart/2005/8/layout/hierarchy2"/>
    <dgm:cxn modelId="{D37C4761-FBEE-4255-97F3-153724B487C6}" type="presParOf" srcId="{C6D5CFAB-8C65-463D-B525-FC1B1DDDB6F2}" destId="{0B7C3C2B-C41F-4E49-877B-C013A6715F34}" srcOrd="0" destOrd="0" presId="urn:microsoft.com/office/officeart/2005/8/layout/hierarchy2"/>
    <dgm:cxn modelId="{5115903D-A887-47DF-81CC-5F2E5A04F45A}" type="presParOf" srcId="{BA57765A-1ED9-4436-9FEA-9D57D13EB9EC}" destId="{ECD2E320-681B-40DF-B628-C89618CF02EA}" srcOrd="7" destOrd="0" presId="urn:microsoft.com/office/officeart/2005/8/layout/hierarchy2"/>
    <dgm:cxn modelId="{4D22DBB0-C99C-405D-BB2F-32735620EA6B}" type="presParOf" srcId="{ECD2E320-681B-40DF-B628-C89618CF02EA}" destId="{EE9C86E0-D59C-4BA1-A799-3A590588DD02}" srcOrd="0" destOrd="0" presId="urn:microsoft.com/office/officeart/2005/8/layout/hierarchy2"/>
    <dgm:cxn modelId="{C562F796-1DFC-4A53-95C7-C4306326E5FF}" type="presParOf" srcId="{ECD2E320-681B-40DF-B628-C89618CF02EA}" destId="{8BD83E1D-E5CA-4392-8DD9-7EBA8900A2E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A816F-06B1-4E63-AB0D-EDCFB196E0D1}">
      <dsp:nvSpPr>
        <dsp:cNvPr id="0" name=""/>
        <dsp:cNvSpPr/>
      </dsp:nvSpPr>
      <dsp:spPr>
        <a:xfrm>
          <a:off x="118346" y="2686619"/>
          <a:ext cx="1555414" cy="777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/>
            <a:t>Proceso de Desarrollo de Software</a:t>
          </a:r>
        </a:p>
      </dsp:txBody>
      <dsp:txXfrm>
        <a:off x="141124" y="2709397"/>
        <a:ext cx="1509858" cy="732151"/>
      </dsp:txXfrm>
    </dsp:sp>
    <dsp:sp modelId="{F8B6DD97-861F-4A1E-8023-7F85AF7B6624}">
      <dsp:nvSpPr>
        <dsp:cNvPr id="0" name=""/>
        <dsp:cNvSpPr/>
      </dsp:nvSpPr>
      <dsp:spPr>
        <a:xfrm rot="17350740">
          <a:off x="1037923" y="2167794"/>
          <a:ext cx="189384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893841" y="1331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600" kern="1200"/>
        </a:p>
      </dsp:txBody>
      <dsp:txXfrm>
        <a:off x="1937498" y="2133763"/>
        <a:ext cx="94692" cy="94692"/>
      </dsp:txXfrm>
    </dsp:sp>
    <dsp:sp modelId="{60A97B00-6137-421A-B45B-DE9C58474596}">
      <dsp:nvSpPr>
        <dsp:cNvPr id="0" name=""/>
        <dsp:cNvSpPr/>
      </dsp:nvSpPr>
      <dsp:spPr>
        <a:xfrm>
          <a:off x="2295927" y="897892"/>
          <a:ext cx="1555414" cy="7777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/>
            <a:t>1. Análisis (Analista)</a:t>
          </a:r>
        </a:p>
      </dsp:txBody>
      <dsp:txXfrm>
        <a:off x="2318705" y="920670"/>
        <a:ext cx="1509858" cy="732151"/>
      </dsp:txXfrm>
    </dsp:sp>
    <dsp:sp modelId="{21E68331-2C78-4C5E-B7C2-DBC0CCABB932}">
      <dsp:nvSpPr>
        <dsp:cNvPr id="0" name=""/>
        <dsp:cNvSpPr/>
      </dsp:nvSpPr>
      <dsp:spPr>
        <a:xfrm rot="19457599">
          <a:off x="3779325" y="1049840"/>
          <a:ext cx="76619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66199" y="1331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600" kern="1200"/>
        </a:p>
      </dsp:txBody>
      <dsp:txXfrm>
        <a:off x="4143270" y="1044000"/>
        <a:ext cx="38309" cy="38309"/>
      </dsp:txXfrm>
    </dsp:sp>
    <dsp:sp modelId="{E1B63E31-A413-4580-A620-ADF467DD475C}">
      <dsp:nvSpPr>
        <dsp:cNvPr id="0" name=""/>
        <dsp:cNvSpPr/>
      </dsp:nvSpPr>
      <dsp:spPr>
        <a:xfrm>
          <a:off x="4473507" y="450710"/>
          <a:ext cx="1555414" cy="7777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/>
            <a:t>Requerimientos</a:t>
          </a:r>
        </a:p>
      </dsp:txBody>
      <dsp:txXfrm>
        <a:off x="4496285" y="473488"/>
        <a:ext cx="1509858" cy="732151"/>
      </dsp:txXfrm>
    </dsp:sp>
    <dsp:sp modelId="{635DC48C-49B3-4016-80EB-4F2EB6FE0238}">
      <dsp:nvSpPr>
        <dsp:cNvPr id="0" name=""/>
        <dsp:cNvSpPr/>
      </dsp:nvSpPr>
      <dsp:spPr>
        <a:xfrm rot="19457599">
          <a:off x="5956905" y="602658"/>
          <a:ext cx="76619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66199" y="1331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600" kern="1200"/>
        </a:p>
      </dsp:txBody>
      <dsp:txXfrm>
        <a:off x="6320850" y="596818"/>
        <a:ext cx="38309" cy="38309"/>
      </dsp:txXfrm>
    </dsp:sp>
    <dsp:sp modelId="{E8F7D841-DBD6-4C6E-BC25-CB5E7577CD8D}">
      <dsp:nvSpPr>
        <dsp:cNvPr id="0" name=""/>
        <dsp:cNvSpPr/>
      </dsp:nvSpPr>
      <dsp:spPr>
        <a:xfrm>
          <a:off x="6651088" y="3529"/>
          <a:ext cx="1555414" cy="7777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/>
            <a:t>Funcionales</a:t>
          </a:r>
        </a:p>
      </dsp:txBody>
      <dsp:txXfrm>
        <a:off x="6673866" y="26307"/>
        <a:ext cx="1509858" cy="732151"/>
      </dsp:txXfrm>
    </dsp:sp>
    <dsp:sp modelId="{AABF3319-E509-4934-ACA4-C6A7C554B6AA}">
      <dsp:nvSpPr>
        <dsp:cNvPr id="0" name=""/>
        <dsp:cNvSpPr/>
      </dsp:nvSpPr>
      <dsp:spPr>
        <a:xfrm rot="2142401">
          <a:off x="5956905" y="1049840"/>
          <a:ext cx="76619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66199" y="1331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600" kern="1200"/>
        </a:p>
      </dsp:txBody>
      <dsp:txXfrm>
        <a:off x="6320850" y="1044000"/>
        <a:ext cx="38309" cy="38309"/>
      </dsp:txXfrm>
    </dsp:sp>
    <dsp:sp modelId="{B385CA87-6F94-4256-89F2-5F28D54B9F9B}">
      <dsp:nvSpPr>
        <dsp:cNvPr id="0" name=""/>
        <dsp:cNvSpPr/>
      </dsp:nvSpPr>
      <dsp:spPr>
        <a:xfrm>
          <a:off x="6651088" y="897892"/>
          <a:ext cx="1555414" cy="7777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/>
            <a:t>No funcionales</a:t>
          </a:r>
        </a:p>
      </dsp:txBody>
      <dsp:txXfrm>
        <a:off x="6673866" y="920670"/>
        <a:ext cx="1509858" cy="732151"/>
      </dsp:txXfrm>
    </dsp:sp>
    <dsp:sp modelId="{F69D6670-6AC8-4044-A2D2-BF9302076D06}">
      <dsp:nvSpPr>
        <dsp:cNvPr id="0" name=""/>
        <dsp:cNvSpPr/>
      </dsp:nvSpPr>
      <dsp:spPr>
        <a:xfrm rot="2142401">
          <a:off x="3779325" y="1497021"/>
          <a:ext cx="76619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66199" y="1331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600" kern="1200"/>
        </a:p>
      </dsp:txBody>
      <dsp:txXfrm>
        <a:off x="4143270" y="1491182"/>
        <a:ext cx="38309" cy="38309"/>
      </dsp:txXfrm>
    </dsp:sp>
    <dsp:sp modelId="{AA81AADE-AF72-48D0-BFF8-57B78D73C8DF}">
      <dsp:nvSpPr>
        <dsp:cNvPr id="0" name=""/>
        <dsp:cNvSpPr/>
      </dsp:nvSpPr>
      <dsp:spPr>
        <a:xfrm>
          <a:off x="4473507" y="1345074"/>
          <a:ext cx="1555414" cy="7777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/>
            <a:t>Mundo del problema (Entidades)</a:t>
          </a:r>
        </a:p>
      </dsp:txBody>
      <dsp:txXfrm>
        <a:off x="4496285" y="1367852"/>
        <a:ext cx="1509858" cy="732151"/>
      </dsp:txXfrm>
    </dsp:sp>
    <dsp:sp modelId="{890E261A-6AAF-4B5F-AFFA-895E44040988}">
      <dsp:nvSpPr>
        <dsp:cNvPr id="0" name=""/>
        <dsp:cNvSpPr/>
      </dsp:nvSpPr>
      <dsp:spPr>
        <a:xfrm>
          <a:off x="1673761" y="3062157"/>
          <a:ext cx="62216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22165" y="1331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600" kern="1200"/>
        </a:p>
      </dsp:txBody>
      <dsp:txXfrm>
        <a:off x="1969290" y="3059919"/>
        <a:ext cx="31108" cy="31108"/>
      </dsp:txXfrm>
    </dsp:sp>
    <dsp:sp modelId="{F9703ED0-197E-4088-96E2-9759F6B5CCCF}">
      <dsp:nvSpPr>
        <dsp:cNvPr id="0" name=""/>
        <dsp:cNvSpPr/>
      </dsp:nvSpPr>
      <dsp:spPr>
        <a:xfrm>
          <a:off x="2295927" y="2686619"/>
          <a:ext cx="1555414" cy="7777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/>
            <a:t>2. Diseño (Arquitecto)</a:t>
          </a:r>
        </a:p>
      </dsp:txBody>
      <dsp:txXfrm>
        <a:off x="2318705" y="2709397"/>
        <a:ext cx="1509858" cy="732151"/>
      </dsp:txXfrm>
    </dsp:sp>
    <dsp:sp modelId="{D3F83508-8B88-401B-8C31-EFE03C9AB188}">
      <dsp:nvSpPr>
        <dsp:cNvPr id="0" name=""/>
        <dsp:cNvSpPr/>
      </dsp:nvSpPr>
      <dsp:spPr>
        <a:xfrm rot="19457599">
          <a:off x="3779325" y="2838566"/>
          <a:ext cx="76619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66199" y="1331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600" kern="1200"/>
        </a:p>
      </dsp:txBody>
      <dsp:txXfrm>
        <a:off x="4143270" y="2832727"/>
        <a:ext cx="38309" cy="38309"/>
      </dsp:txXfrm>
    </dsp:sp>
    <dsp:sp modelId="{AE2D4D90-9748-4350-B229-41CE89CD4CDE}">
      <dsp:nvSpPr>
        <dsp:cNvPr id="0" name=""/>
        <dsp:cNvSpPr/>
      </dsp:nvSpPr>
      <dsp:spPr>
        <a:xfrm>
          <a:off x="4473507" y="2239437"/>
          <a:ext cx="1555414" cy="7777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/>
            <a:t>Diagrama de Clases</a:t>
          </a:r>
        </a:p>
      </dsp:txBody>
      <dsp:txXfrm>
        <a:off x="4496285" y="2262215"/>
        <a:ext cx="1509858" cy="732151"/>
      </dsp:txXfrm>
    </dsp:sp>
    <dsp:sp modelId="{D452D52B-1989-4487-809A-34767AECCD65}">
      <dsp:nvSpPr>
        <dsp:cNvPr id="0" name=""/>
        <dsp:cNvSpPr/>
      </dsp:nvSpPr>
      <dsp:spPr>
        <a:xfrm rot="2142401">
          <a:off x="3779325" y="3285748"/>
          <a:ext cx="76619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66199" y="1331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600" kern="1200"/>
        </a:p>
      </dsp:txBody>
      <dsp:txXfrm>
        <a:off x="4143270" y="3279909"/>
        <a:ext cx="38309" cy="38309"/>
      </dsp:txXfrm>
    </dsp:sp>
    <dsp:sp modelId="{2C36E1E7-4F68-4A48-A0F2-A29824248B5A}">
      <dsp:nvSpPr>
        <dsp:cNvPr id="0" name=""/>
        <dsp:cNvSpPr/>
      </dsp:nvSpPr>
      <dsp:spPr>
        <a:xfrm>
          <a:off x="4473507" y="3133801"/>
          <a:ext cx="1555414" cy="7777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/>
            <a:t>Responsabilidades y Contratos.</a:t>
          </a:r>
        </a:p>
      </dsp:txBody>
      <dsp:txXfrm>
        <a:off x="4496285" y="3156579"/>
        <a:ext cx="1509858" cy="732151"/>
      </dsp:txXfrm>
    </dsp:sp>
    <dsp:sp modelId="{96E8CF9C-1A12-48B8-BE05-1AD6570E1F0C}">
      <dsp:nvSpPr>
        <dsp:cNvPr id="0" name=""/>
        <dsp:cNvSpPr/>
      </dsp:nvSpPr>
      <dsp:spPr>
        <a:xfrm rot="3310531">
          <a:off x="1440102" y="3509339"/>
          <a:ext cx="108948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89484" y="1331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600" kern="1200"/>
        </a:p>
      </dsp:txBody>
      <dsp:txXfrm>
        <a:off x="1957607" y="3495417"/>
        <a:ext cx="54474" cy="54474"/>
      </dsp:txXfrm>
    </dsp:sp>
    <dsp:sp modelId="{27B94D23-089A-438B-90EE-F5C96556C6B7}">
      <dsp:nvSpPr>
        <dsp:cNvPr id="0" name=""/>
        <dsp:cNvSpPr/>
      </dsp:nvSpPr>
      <dsp:spPr>
        <a:xfrm>
          <a:off x="2295927" y="3580983"/>
          <a:ext cx="1555414" cy="7777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/>
            <a:t>3. Implementación (Desarrollador)</a:t>
          </a:r>
        </a:p>
      </dsp:txBody>
      <dsp:txXfrm>
        <a:off x="2318705" y="3603761"/>
        <a:ext cx="1509858" cy="732151"/>
      </dsp:txXfrm>
    </dsp:sp>
    <dsp:sp modelId="{C6D5CFAB-8C65-463D-B525-FC1B1DDDB6F2}">
      <dsp:nvSpPr>
        <dsp:cNvPr id="0" name=""/>
        <dsp:cNvSpPr/>
      </dsp:nvSpPr>
      <dsp:spPr>
        <a:xfrm rot="4249260">
          <a:off x="1037923" y="3956521"/>
          <a:ext cx="189384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893841" y="1331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600" kern="1200"/>
        </a:p>
      </dsp:txBody>
      <dsp:txXfrm>
        <a:off x="1937498" y="3922490"/>
        <a:ext cx="94692" cy="94692"/>
      </dsp:txXfrm>
    </dsp:sp>
    <dsp:sp modelId="{EE9C86E0-D59C-4BA1-A799-3A590588DD02}">
      <dsp:nvSpPr>
        <dsp:cNvPr id="0" name=""/>
        <dsp:cNvSpPr/>
      </dsp:nvSpPr>
      <dsp:spPr>
        <a:xfrm>
          <a:off x="2295927" y="4475346"/>
          <a:ext cx="1555414" cy="7777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/>
            <a:t>4. Pruebas (Asegurador de Calidad)</a:t>
          </a:r>
        </a:p>
      </dsp:txBody>
      <dsp:txXfrm>
        <a:off x="2318705" y="4498124"/>
        <a:ext cx="1509858" cy="732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700E3-7BAA-4311-A6E4-4B7CA670AFE7}" type="datetimeFigureOut">
              <a:rPr lang="es-CO" smtClean="0"/>
              <a:t>12/01/2012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D94D7-E0A0-4F82-ACDE-91C44E15A7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0014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D94D7-E0A0-4F82-ACDE-91C44E15A717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724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12/01/2012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12/01/2012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12/01/2012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12/01/2012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6444209" y="188640"/>
            <a:ext cx="240733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Proceso de Desarrollo de Software</a:t>
            </a:r>
            <a:endParaRPr lang="es-CO" dirty="0"/>
          </a:p>
        </p:txBody>
      </p:sp>
      <p:grpSp>
        <p:nvGrpSpPr>
          <p:cNvPr id="6" name="5 Grupo"/>
          <p:cNvGrpSpPr/>
          <p:nvPr/>
        </p:nvGrpSpPr>
        <p:grpSpPr>
          <a:xfrm>
            <a:off x="251520" y="3106826"/>
            <a:ext cx="1134538" cy="1231545"/>
            <a:chOff x="441439" y="3027484"/>
            <a:chExt cx="1191135" cy="1366247"/>
          </a:xfrm>
        </p:grpSpPr>
        <p:pic>
          <p:nvPicPr>
            <p:cNvPr id="1026" name="Picture 2" descr="C:\Users\Public\Documents\FuenteImagenes\1313081765_persona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45" y="3027484"/>
              <a:ext cx="1011115" cy="1011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4 CuadroTexto"/>
            <p:cNvSpPr txBox="1"/>
            <p:nvPr/>
          </p:nvSpPr>
          <p:spPr>
            <a:xfrm>
              <a:off x="441439" y="4024399"/>
              <a:ext cx="1191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 smtClean="0"/>
                <a:t>Cliente</a:t>
              </a:r>
              <a:endParaRPr lang="es-CO" dirty="0"/>
            </a:p>
          </p:txBody>
        </p:sp>
      </p:grpSp>
      <p:grpSp>
        <p:nvGrpSpPr>
          <p:cNvPr id="9" name="8 Grupo"/>
          <p:cNvGrpSpPr/>
          <p:nvPr/>
        </p:nvGrpSpPr>
        <p:grpSpPr>
          <a:xfrm>
            <a:off x="307818" y="980728"/>
            <a:ext cx="2463982" cy="1940105"/>
            <a:chOff x="863587" y="2270277"/>
            <a:chExt cx="2952328" cy="2325483"/>
          </a:xfrm>
        </p:grpSpPr>
        <p:sp>
          <p:nvSpPr>
            <p:cNvPr id="7" name="6 Llamada ovalada"/>
            <p:cNvSpPr/>
            <p:nvPr/>
          </p:nvSpPr>
          <p:spPr>
            <a:xfrm>
              <a:off x="863587" y="2270277"/>
              <a:ext cx="2952328" cy="2325483"/>
            </a:xfrm>
            <a:prstGeom prst="wedgeEllipseCallou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16" t="11214" b="7291"/>
            <a:stretch/>
          </p:blipFill>
          <p:spPr bwMode="auto">
            <a:xfrm>
              <a:off x="1229017" y="2676335"/>
              <a:ext cx="2221469" cy="10945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7 CuadroTexto"/>
            <p:cNvSpPr txBox="1"/>
            <p:nvPr/>
          </p:nvSpPr>
          <p:spPr>
            <a:xfrm>
              <a:off x="1509816" y="3770844"/>
              <a:ext cx="1620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 smtClean="0"/>
                <a:t>Problema informático.</a:t>
              </a:r>
              <a:endParaRPr lang="es-CO" dirty="0"/>
            </a:p>
          </p:txBody>
        </p:sp>
      </p:grpSp>
      <p:grpSp>
        <p:nvGrpSpPr>
          <p:cNvPr id="12" name="11 Grupo"/>
          <p:cNvGrpSpPr/>
          <p:nvPr/>
        </p:nvGrpSpPr>
        <p:grpSpPr>
          <a:xfrm>
            <a:off x="2188932" y="4183774"/>
            <a:ext cx="1965052" cy="2053529"/>
            <a:chOff x="3483318" y="3212976"/>
            <a:chExt cx="2222690" cy="2019167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3318" y="3212976"/>
              <a:ext cx="2222690" cy="1525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10 CuadroTexto"/>
            <p:cNvSpPr txBox="1"/>
            <p:nvPr/>
          </p:nvSpPr>
          <p:spPr>
            <a:xfrm>
              <a:off x="3550546" y="4585812"/>
              <a:ext cx="2088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 smtClean="0"/>
                <a:t>Empresa de Desarrollo Software</a:t>
              </a:r>
              <a:endParaRPr lang="es-CO" dirty="0"/>
            </a:p>
          </p:txBody>
        </p:sp>
      </p:grpSp>
      <p:grpSp>
        <p:nvGrpSpPr>
          <p:cNvPr id="14" name="13 Grupo"/>
          <p:cNvGrpSpPr/>
          <p:nvPr/>
        </p:nvGrpSpPr>
        <p:grpSpPr>
          <a:xfrm>
            <a:off x="4607826" y="2085797"/>
            <a:ext cx="1658473" cy="2086114"/>
            <a:chOff x="6588224" y="3429000"/>
            <a:chExt cx="1368152" cy="1842291"/>
          </a:xfrm>
        </p:grpSpPr>
        <p:pic>
          <p:nvPicPr>
            <p:cNvPr id="1031" name="Picture 7" descr="C:\Users\Public\Documents\FuenteImagenes\1313081895_puzzl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3429000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12 CuadroTexto"/>
            <p:cNvSpPr txBox="1"/>
            <p:nvPr/>
          </p:nvSpPr>
          <p:spPr>
            <a:xfrm>
              <a:off x="6588224" y="4624960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 smtClean="0"/>
                <a:t>Solución Informática.</a:t>
              </a:r>
              <a:endParaRPr lang="es-CO" dirty="0"/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6593443" y="4114781"/>
            <a:ext cx="1841140" cy="2035350"/>
            <a:chOff x="6763308" y="3097106"/>
            <a:chExt cx="1841140" cy="2035350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3097106"/>
              <a:ext cx="1342303" cy="1589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14 CuadroTexto"/>
            <p:cNvSpPr txBox="1"/>
            <p:nvPr/>
          </p:nvSpPr>
          <p:spPr>
            <a:xfrm>
              <a:off x="6763308" y="4763124"/>
              <a:ext cx="1841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 smtClean="0"/>
                <a:t>Usuario</a:t>
              </a:r>
              <a:endParaRPr lang="es-CO" dirty="0"/>
            </a:p>
          </p:txBody>
        </p:sp>
      </p:grpSp>
      <p:cxnSp>
        <p:nvCxnSpPr>
          <p:cNvPr id="18" name="17 Conector recto de flecha"/>
          <p:cNvCxnSpPr/>
          <p:nvPr/>
        </p:nvCxnSpPr>
        <p:spPr>
          <a:xfrm>
            <a:off x="1835696" y="3440040"/>
            <a:ext cx="631121" cy="565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V="1">
            <a:off x="3779912" y="3440040"/>
            <a:ext cx="576064" cy="565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6266299" y="3284984"/>
            <a:ext cx="656116" cy="720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64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:\Users\Public\Documents\FuenteImagenes\1313081895_puzzle.png"/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13" r="10905"/>
          <a:stretch/>
        </p:blipFill>
        <p:spPr bwMode="auto">
          <a:xfrm>
            <a:off x="683568" y="0"/>
            <a:ext cx="7488832" cy="666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 redondeado"/>
          <p:cNvSpPr/>
          <p:nvPr/>
        </p:nvSpPr>
        <p:spPr>
          <a:xfrm>
            <a:off x="6444209" y="188640"/>
            <a:ext cx="2376263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Solución informática</a:t>
            </a:r>
            <a:endParaRPr lang="es-CO" dirty="0"/>
          </a:p>
        </p:txBody>
      </p:sp>
      <p:grpSp>
        <p:nvGrpSpPr>
          <p:cNvPr id="49" name="48 Grupo"/>
          <p:cNvGrpSpPr/>
          <p:nvPr/>
        </p:nvGrpSpPr>
        <p:grpSpPr>
          <a:xfrm>
            <a:off x="579162" y="194318"/>
            <a:ext cx="1750931" cy="2275875"/>
            <a:chOff x="804845" y="4140586"/>
            <a:chExt cx="1750931" cy="2275875"/>
          </a:xfrm>
        </p:grpSpPr>
        <p:pic>
          <p:nvPicPr>
            <p:cNvPr id="206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007" y="4140586"/>
              <a:ext cx="1191513" cy="1683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7 CuadroTexto"/>
            <p:cNvSpPr txBox="1"/>
            <p:nvPr/>
          </p:nvSpPr>
          <p:spPr>
            <a:xfrm>
              <a:off x="804845" y="5770130"/>
              <a:ext cx="1750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 smtClean="0"/>
                <a:t>Programador (Desarrollador)</a:t>
              </a:r>
              <a:endParaRPr lang="es-CO" dirty="0"/>
            </a:p>
          </p:txBody>
        </p:sp>
      </p:grpSp>
      <p:grpSp>
        <p:nvGrpSpPr>
          <p:cNvPr id="48" name="47 Grupo"/>
          <p:cNvGrpSpPr/>
          <p:nvPr/>
        </p:nvGrpSpPr>
        <p:grpSpPr>
          <a:xfrm>
            <a:off x="3141265" y="260202"/>
            <a:ext cx="1750931" cy="2433692"/>
            <a:chOff x="3347864" y="4089002"/>
            <a:chExt cx="1750931" cy="2433692"/>
          </a:xfrm>
        </p:grpSpPr>
        <p:pic>
          <p:nvPicPr>
            <p:cNvPr id="2057" name="Picture 9" descr="C:\Users\Public\Documents\FuenteImagenes\1313085052_mycomputer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864" y="4089002"/>
              <a:ext cx="1750931" cy="1750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19 CuadroTexto"/>
            <p:cNvSpPr txBox="1"/>
            <p:nvPr/>
          </p:nvSpPr>
          <p:spPr>
            <a:xfrm>
              <a:off x="3347864" y="5599364"/>
              <a:ext cx="17509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 smtClean="0"/>
                <a:t>IDE – </a:t>
              </a:r>
              <a:r>
                <a:rPr lang="es-CO" dirty="0" err="1" smtClean="0"/>
                <a:t>Integrated</a:t>
              </a:r>
              <a:r>
                <a:rPr lang="es-CO" dirty="0" smtClean="0"/>
                <a:t> </a:t>
              </a:r>
              <a:r>
                <a:rPr lang="es-CO" dirty="0" err="1" smtClean="0"/>
                <a:t>Development</a:t>
              </a:r>
              <a:r>
                <a:rPr lang="es-CO" dirty="0"/>
                <a:t> </a:t>
              </a:r>
              <a:r>
                <a:rPr lang="es-CO" dirty="0" err="1" smtClean="0"/>
                <a:t>Enviroment</a:t>
              </a:r>
              <a:endParaRPr lang="es-CO" dirty="0"/>
            </a:p>
          </p:txBody>
        </p:sp>
      </p:grpSp>
      <p:grpSp>
        <p:nvGrpSpPr>
          <p:cNvPr id="47" name="46 Grupo"/>
          <p:cNvGrpSpPr/>
          <p:nvPr/>
        </p:nvGrpSpPr>
        <p:grpSpPr>
          <a:xfrm>
            <a:off x="7296934" y="3561615"/>
            <a:ext cx="1750931" cy="1648912"/>
            <a:chOff x="6648863" y="4221088"/>
            <a:chExt cx="1750931" cy="1648912"/>
          </a:xfrm>
        </p:grpSpPr>
        <p:pic>
          <p:nvPicPr>
            <p:cNvPr id="2056" name="Picture 8" descr="C:\Users\Public\Documents\FuenteImagenes\1313084871_source_c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57" y="4221088"/>
              <a:ext cx="1296144" cy="1296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20 CuadroTexto"/>
            <p:cNvSpPr txBox="1"/>
            <p:nvPr/>
          </p:nvSpPr>
          <p:spPr>
            <a:xfrm>
              <a:off x="6648863" y="5500668"/>
              <a:ext cx="1750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 smtClean="0"/>
                <a:t>Código fuente</a:t>
              </a:r>
              <a:endParaRPr lang="es-CO" dirty="0"/>
            </a:p>
          </p:txBody>
        </p:sp>
      </p:grpSp>
      <p:grpSp>
        <p:nvGrpSpPr>
          <p:cNvPr id="46" name="45 Grupo"/>
          <p:cNvGrpSpPr/>
          <p:nvPr/>
        </p:nvGrpSpPr>
        <p:grpSpPr>
          <a:xfrm>
            <a:off x="2459133" y="4713486"/>
            <a:ext cx="1750931" cy="1956074"/>
            <a:chOff x="5845602" y="1701871"/>
            <a:chExt cx="1750931" cy="1956074"/>
          </a:xfrm>
        </p:grpSpPr>
        <p:pic>
          <p:nvPicPr>
            <p:cNvPr id="2051" name="Picture 3" descr="C:\Users\Public\Documents\FuenteImagenes\1313084552_application-x-python-bytecode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9817" y="1701871"/>
              <a:ext cx="1462503" cy="1462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21 CuadroTexto"/>
            <p:cNvSpPr txBox="1"/>
            <p:nvPr/>
          </p:nvSpPr>
          <p:spPr>
            <a:xfrm>
              <a:off x="5845602" y="3011614"/>
              <a:ext cx="1750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 smtClean="0"/>
                <a:t>Código binario (Ejecutable)</a:t>
              </a:r>
              <a:endParaRPr lang="es-CO" dirty="0"/>
            </a:p>
          </p:txBody>
        </p:sp>
      </p:grpSp>
      <p:grpSp>
        <p:nvGrpSpPr>
          <p:cNvPr id="45" name="44 Grupo"/>
          <p:cNvGrpSpPr/>
          <p:nvPr/>
        </p:nvGrpSpPr>
        <p:grpSpPr>
          <a:xfrm>
            <a:off x="6005090" y="1306213"/>
            <a:ext cx="2133663" cy="2063989"/>
            <a:chOff x="2915816" y="462146"/>
            <a:chExt cx="2214651" cy="2198757"/>
          </a:xfrm>
        </p:grpSpPr>
        <p:grpSp>
          <p:nvGrpSpPr>
            <p:cNvPr id="9" name="8 Grupo"/>
            <p:cNvGrpSpPr/>
            <p:nvPr/>
          </p:nvGrpSpPr>
          <p:grpSpPr>
            <a:xfrm>
              <a:off x="2915816" y="462146"/>
              <a:ext cx="2214651" cy="1552426"/>
              <a:chOff x="2698153" y="1025798"/>
              <a:chExt cx="2214651" cy="1552426"/>
            </a:xfrm>
          </p:grpSpPr>
          <p:pic>
            <p:nvPicPr>
              <p:cNvPr id="2052" name="Picture 4" descr="C:\Users\Public\Documents\FuenteImagenes\1313084742_php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3164" y="1296140"/>
                <a:ext cx="969640" cy="9696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3" name="Picture 5" descr="C:\Users\Public\Documents\FuenteImagenes\1313084714_java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1880" y="1642120"/>
                <a:ext cx="936104" cy="936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C:\Users\Public\Documents\FuenteImagenes\1313084695_source_c.png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7700" y="1025798"/>
                <a:ext cx="914400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5" name="Picture 7" descr="C:\Users\Public\Documents\FuenteImagenes\1313084687_text-x-csharp.png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8153" y="1482998"/>
                <a:ext cx="937744" cy="9377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3" name="22 CuadroTexto"/>
            <p:cNvSpPr txBox="1"/>
            <p:nvPr/>
          </p:nvSpPr>
          <p:spPr>
            <a:xfrm>
              <a:off x="3181109" y="2014572"/>
              <a:ext cx="1750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 smtClean="0"/>
                <a:t>Lenguaje de programación</a:t>
              </a:r>
              <a:endParaRPr lang="es-CO" dirty="0"/>
            </a:p>
          </p:txBody>
        </p:sp>
      </p:grpSp>
      <p:grpSp>
        <p:nvGrpSpPr>
          <p:cNvPr id="44" name="43 Grupo"/>
          <p:cNvGrpSpPr/>
          <p:nvPr/>
        </p:nvGrpSpPr>
        <p:grpSpPr>
          <a:xfrm>
            <a:off x="335978" y="3016899"/>
            <a:ext cx="1750931" cy="2385575"/>
            <a:chOff x="139133" y="1340768"/>
            <a:chExt cx="1750931" cy="2385575"/>
          </a:xfrm>
        </p:grpSpPr>
        <p:pic>
          <p:nvPicPr>
            <p:cNvPr id="2050" name="Picture 2" descr="C:\Users\Public\Documents\FuenteImagenes\1313084361_adept_installer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751" y="1340768"/>
              <a:ext cx="1485696" cy="1485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24 CuadroTexto"/>
            <p:cNvSpPr txBox="1"/>
            <p:nvPr/>
          </p:nvSpPr>
          <p:spPr>
            <a:xfrm>
              <a:off x="139133" y="2803013"/>
              <a:ext cx="17509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 smtClean="0"/>
                <a:t>Programa de Software (Aplicación)</a:t>
              </a:r>
              <a:endParaRPr lang="es-CO" dirty="0"/>
            </a:p>
          </p:txBody>
        </p:sp>
      </p:grpSp>
      <p:cxnSp>
        <p:nvCxnSpPr>
          <p:cNvPr id="26" name="25 Conector recto de flecha"/>
          <p:cNvCxnSpPr/>
          <p:nvPr/>
        </p:nvCxnSpPr>
        <p:spPr>
          <a:xfrm>
            <a:off x="2146467" y="908720"/>
            <a:ext cx="6253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8095995" y="2763486"/>
            <a:ext cx="148413" cy="5712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 flipH="1" flipV="1">
            <a:off x="1977816" y="4552575"/>
            <a:ext cx="481317" cy="610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>
            <a:off x="5182430" y="1154829"/>
            <a:ext cx="685714" cy="405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13 Grupo"/>
          <p:cNvGrpSpPr/>
          <p:nvPr/>
        </p:nvGrpSpPr>
        <p:grpSpPr>
          <a:xfrm>
            <a:off x="5144226" y="4675699"/>
            <a:ext cx="1625600" cy="1625600"/>
            <a:chOff x="4779673" y="4437274"/>
            <a:chExt cx="1625600" cy="1625600"/>
          </a:xfrm>
        </p:grpSpPr>
        <p:grpSp>
          <p:nvGrpSpPr>
            <p:cNvPr id="12" name="11 Grupo"/>
            <p:cNvGrpSpPr/>
            <p:nvPr/>
          </p:nvGrpSpPr>
          <p:grpSpPr>
            <a:xfrm>
              <a:off x="4779673" y="4437274"/>
              <a:ext cx="1625600" cy="1625600"/>
              <a:chOff x="4779673" y="4437274"/>
              <a:chExt cx="1625600" cy="1625600"/>
            </a:xfrm>
          </p:grpSpPr>
          <p:pic>
            <p:nvPicPr>
              <p:cNvPr id="1026" name="Picture 2" descr="C:\Users\Public\Documents\FuenteImagenes\1313684873_System.png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9673" y="4437274"/>
                <a:ext cx="1625600" cy="1625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7" name="Picture 3" descr="C:\Users\Public\Documents\FuenteImagenes\1313684896_preferences-system.png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11588" y="5402474"/>
                <a:ext cx="348243" cy="348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12 CuadroTexto"/>
            <p:cNvSpPr txBox="1"/>
            <p:nvPr/>
          </p:nvSpPr>
          <p:spPr>
            <a:xfrm>
              <a:off x="4992173" y="5640081"/>
              <a:ext cx="1274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Compilador</a:t>
              </a:r>
              <a:endParaRPr lang="es-CO" dirty="0"/>
            </a:p>
          </p:txBody>
        </p:sp>
      </p:grpSp>
      <p:cxnSp>
        <p:nvCxnSpPr>
          <p:cNvPr id="50" name="49 Conector recto de flecha"/>
          <p:cNvCxnSpPr/>
          <p:nvPr/>
        </p:nvCxnSpPr>
        <p:spPr>
          <a:xfrm flipH="1">
            <a:off x="6873680" y="4675699"/>
            <a:ext cx="423254" cy="285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/>
          <p:nvPr/>
        </p:nvCxnSpPr>
        <p:spPr>
          <a:xfrm flipH="1">
            <a:off x="4283968" y="5445224"/>
            <a:ext cx="6392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36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1 Diagrama"/>
          <p:cNvGraphicFramePr/>
          <p:nvPr>
            <p:extLst>
              <p:ext uri="{D42A27DB-BD31-4B8C-83A1-F6EECF244321}">
                <p14:modId xmlns:p14="http://schemas.microsoft.com/office/powerpoint/2010/main" val="2507094295"/>
              </p:ext>
            </p:extLst>
          </p:nvPr>
        </p:nvGraphicFramePr>
        <p:xfrm>
          <a:off x="351606" y="836712"/>
          <a:ext cx="8324850" cy="5256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2 Recortar y redondear rectángulo de esquina sencilla"/>
          <p:cNvSpPr/>
          <p:nvPr/>
        </p:nvSpPr>
        <p:spPr>
          <a:xfrm>
            <a:off x="6444208" y="4005064"/>
            <a:ext cx="2627784" cy="1197388"/>
          </a:xfrm>
          <a:prstGeom prst="snipRoundRect">
            <a:avLst/>
          </a:prstGeom>
          <a:solidFill>
            <a:srgbClr val="FFFFCC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sz="1200" dirty="0">
                <a:solidFill>
                  <a:sysClr val="windowText" lastClr="000000"/>
                </a:solidFill>
              </a:rPr>
              <a:t>Responsabilidades: Técnica del experto / Descomposición</a:t>
            </a:r>
            <a:r>
              <a:rPr lang="es-CO" sz="1200" baseline="0" dirty="0">
                <a:solidFill>
                  <a:sysClr val="windowText" lastClr="000000"/>
                </a:solidFill>
              </a:rPr>
              <a:t> ¿</a:t>
            </a:r>
            <a:r>
              <a:rPr lang="es-CO" sz="1200" baseline="0" dirty="0" smtClean="0">
                <a:solidFill>
                  <a:sysClr val="windowText" lastClr="000000"/>
                </a:solidFill>
              </a:rPr>
              <a:t>Quién</a:t>
            </a:r>
            <a:r>
              <a:rPr lang="es-CO" sz="1200" baseline="0" dirty="0">
                <a:solidFill>
                  <a:sysClr val="windowText" lastClr="000000"/>
                </a:solidFill>
              </a:rPr>
              <a:t>?</a:t>
            </a:r>
            <a:r>
              <a:rPr kumimoji="0" lang="es-CO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¿Qué?</a:t>
            </a:r>
          </a:p>
          <a:p>
            <a:pPr algn="l"/>
            <a:r>
              <a:rPr kumimoji="0" lang="es-CO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Contratos: Descripción, pre y </a:t>
            </a:r>
            <a:r>
              <a:rPr kumimoji="0" lang="es-CO" sz="1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postcondición</a:t>
            </a:r>
            <a:r>
              <a:rPr kumimoji="0" lang="es-CO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parámetros, retornos y excepciones.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3 Recortar y redondear rectángulo de esquina sencilla"/>
          <p:cNvSpPr/>
          <p:nvPr/>
        </p:nvSpPr>
        <p:spPr>
          <a:xfrm>
            <a:off x="6517060" y="3375818"/>
            <a:ext cx="561975" cy="295275"/>
          </a:xfrm>
          <a:prstGeom prst="snipRoundRect">
            <a:avLst/>
          </a:prstGeom>
          <a:solidFill>
            <a:srgbClr val="FFFFCC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>
                <a:solidFill>
                  <a:sysClr val="windowText" lastClr="000000"/>
                </a:solidFill>
              </a:rPr>
              <a:t>UML</a:t>
            </a:r>
          </a:p>
        </p:txBody>
      </p:sp>
      <p:sp>
        <p:nvSpPr>
          <p:cNvPr id="8" name="4 Recortar y redondear rectángulo de esquina sencilla"/>
          <p:cNvSpPr/>
          <p:nvPr/>
        </p:nvSpPr>
        <p:spPr>
          <a:xfrm>
            <a:off x="7380312" y="332656"/>
            <a:ext cx="1691680" cy="476249"/>
          </a:xfrm>
          <a:prstGeom prst="snipRoundRect">
            <a:avLst/>
          </a:prstGeom>
          <a:solidFill>
            <a:srgbClr val="FFFFCC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sz="1200" dirty="0">
                <a:solidFill>
                  <a:sysClr val="windowText" lastClr="000000"/>
                </a:solidFill>
              </a:rPr>
              <a:t>Nombre,</a:t>
            </a:r>
            <a:r>
              <a:rPr lang="es-CO" sz="1200" baseline="0" dirty="0">
                <a:solidFill>
                  <a:sysClr val="windowText" lastClr="000000"/>
                </a:solidFill>
              </a:rPr>
              <a:t> resumen, entradas y resultados.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36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129</Words>
  <Application>Microsoft Office PowerPoint</Application>
  <PresentationFormat>Presentación en pantalla (4:3)</PresentationFormat>
  <Paragraphs>30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Maryi</dc:creator>
  <cp:lastModifiedBy>Lorena Castaneda Bueno</cp:lastModifiedBy>
  <cp:revision>14</cp:revision>
  <dcterms:created xsi:type="dcterms:W3CDTF">2011-08-11T16:51:07Z</dcterms:created>
  <dcterms:modified xsi:type="dcterms:W3CDTF">2012-01-12T14:21:26Z</dcterms:modified>
</cp:coreProperties>
</file>