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727" r:id="rId5"/>
    <p:sldMasterId id="214748372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FA7997-9576-4959-9ACF-5A98DF082A99}">
  <a:tblStyle styleId="{42FA7997-9576-4959-9ACF-5A98DF082A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32e8ad2e7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32e8ad2e7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333fbd73e80_1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333fbd73e80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333fbd73e80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333fbd73e80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333fbd73e80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333fbd73e80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SLIDES_API167000743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SLIDES_API167000743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32ee415654a_0_3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32ee415654a_0_3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333fbd73e80_1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333fbd73e80_1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32b00bb2e83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32b00bb2e83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32ee5b3f5c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32ee5b3f5c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333fbd73e8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333fbd73e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32ee5b3f5c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32ee5b3f5c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333fbd73e80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333fbd73e80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333fbd73e80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333fbd73e80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32ee5b3f5cb_0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32ee5b3f5cb_0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32ee5b3f5c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32ee5b3f5c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HEADER_1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3"/>
          <p:cNvGrpSpPr/>
          <p:nvPr/>
        </p:nvGrpSpPr>
        <p:grpSpPr>
          <a:xfrm>
            <a:off x="75" y="256675"/>
            <a:ext cx="3798141" cy="1190474"/>
            <a:chOff x="75" y="256675"/>
            <a:chExt cx="3798141" cy="1190474"/>
          </a:xfrm>
        </p:grpSpPr>
        <p:sp>
          <p:nvSpPr>
            <p:cNvPr id="84" name="Google Shape;84;p13"/>
            <p:cNvSpPr/>
            <p:nvPr/>
          </p:nvSpPr>
          <p:spPr>
            <a:xfrm flipH="1" rot="10800000">
              <a:off x="75" y="256675"/>
              <a:ext cx="3798000" cy="1190400"/>
            </a:xfrm>
            <a:prstGeom prst="snip1Rect">
              <a:avLst>
                <a:gd fmla="val 3510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 flipH="1" rot="-10795068">
              <a:off x="3380016" y="1028349"/>
              <a:ext cx="418200" cy="4185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86" name="Google Shape;86;p13"/>
          <p:cNvSpPr txBox="1"/>
          <p:nvPr>
            <p:ph type="title"/>
          </p:nvPr>
        </p:nvSpPr>
        <p:spPr>
          <a:xfrm>
            <a:off x="333925" y="544250"/>
            <a:ext cx="30399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149126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2" type="subTitle"/>
          </p:nvPr>
        </p:nvSpPr>
        <p:spPr>
          <a:xfrm>
            <a:off x="1149126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3" type="subTitle"/>
          </p:nvPr>
        </p:nvSpPr>
        <p:spPr>
          <a:xfrm>
            <a:off x="1149126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4" type="subTitle"/>
          </p:nvPr>
        </p:nvSpPr>
        <p:spPr>
          <a:xfrm>
            <a:off x="1149126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5" type="subTitle"/>
          </p:nvPr>
        </p:nvSpPr>
        <p:spPr>
          <a:xfrm>
            <a:off x="1149126" y="41658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6" type="subTitle"/>
          </p:nvPr>
        </p:nvSpPr>
        <p:spPr>
          <a:xfrm>
            <a:off x="5327851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7" type="subTitle"/>
          </p:nvPr>
        </p:nvSpPr>
        <p:spPr>
          <a:xfrm>
            <a:off x="5327851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8" type="subTitle"/>
          </p:nvPr>
        </p:nvSpPr>
        <p:spPr>
          <a:xfrm>
            <a:off x="5327851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9" type="subTitle"/>
          </p:nvPr>
        </p:nvSpPr>
        <p:spPr>
          <a:xfrm>
            <a:off x="5327851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3" type="subTitle"/>
          </p:nvPr>
        </p:nvSpPr>
        <p:spPr>
          <a:xfrm>
            <a:off x="5327851" y="41658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s">
  <p:cSld name="TITLE_AND_BODY_1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>
            <p:ph idx="2" type="pic"/>
          </p:nvPr>
        </p:nvSpPr>
        <p:spPr>
          <a:xfrm rot="299990">
            <a:off x="716131" y="2331244"/>
            <a:ext cx="3686628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99" name="Google Shape;99;p14"/>
          <p:cNvSpPr/>
          <p:nvPr>
            <p:ph idx="3" type="pic"/>
          </p:nvPr>
        </p:nvSpPr>
        <p:spPr>
          <a:xfrm rot="-300269">
            <a:off x="4741294" y="2331368"/>
            <a:ext cx="3686654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00" name="Google Shape;100;p14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333925" y="1163150"/>
            <a:ext cx="8475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>
            <a:lvl1pPr lvl="0" algn="r">
              <a:buNone/>
              <a:defRPr/>
            </a:lvl1pPr>
            <a:lvl2pPr lvl="1" algn="r">
              <a:buNone/>
              <a:defRPr/>
            </a:lvl2pPr>
            <a:lvl3pPr lvl="2" algn="r">
              <a:buNone/>
              <a:defRPr/>
            </a:lvl3pPr>
            <a:lvl4pPr lvl="3" algn="r">
              <a:buNone/>
              <a:defRPr/>
            </a:lvl4pPr>
            <a:lvl5pPr lvl="4" algn="r">
              <a:buNone/>
              <a:defRPr/>
            </a:lvl5pPr>
            <a:lvl6pPr lvl="5" algn="r">
              <a:buNone/>
              <a:defRPr/>
            </a:lvl6pPr>
            <a:lvl7pPr lvl="6" algn="r">
              <a:buNone/>
              <a:defRPr/>
            </a:lvl7pPr>
            <a:lvl8pPr lvl="7" algn="r">
              <a:buNone/>
              <a:defRPr/>
            </a:lvl8pPr>
            <a:lvl9pPr lvl="8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4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5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TWO_COLUMNS_1"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6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112" name="Google Shape;112;p16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113" name="Google Shape;113;p16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115" name="Google Shape;115;p16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6"/>
          <p:cNvSpPr txBox="1"/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2479675" y="2291377"/>
            <a:ext cx="41847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ONLY_1"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>
            <p:ph idx="2" type="pic"/>
          </p:nvPr>
        </p:nvSpPr>
        <p:spPr>
          <a:xfrm rot="299866">
            <a:off x="764484" y="2679783"/>
            <a:ext cx="1938771" cy="1938771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23" name="Google Shape;123;p17"/>
          <p:cNvSpPr/>
          <p:nvPr>
            <p:ph idx="3" type="pic"/>
          </p:nvPr>
        </p:nvSpPr>
        <p:spPr>
          <a:xfrm rot="-299913">
            <a:off x="3602840" y="2620826"/>
            <a:ext cx="1938472" cy="1938472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24" name="Google Shape;124;p17"/>
          <p:cNvSpPr/>
          <p:nvPr>
            <p:ph idx="4" type="pic"/>
          </p:nvPr>
        </p:nvSpPr>
        <p:spPr>
          <a:xfrm rot="299913">
            <a:off x="6440891" y="2679947"/>
            <a:ext cx="1938472" cy="1938472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381063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27" name="Google Shape;127;p17"/>
          <p:cNvSpPr txBox="1"/>
          <p:nvPr>
            <p:ph idx="5" type="body"/>
          </p:nvPr>
        </p:nvSpPr>
        <p:spPr>
          <a:xfrm>
            <a:off x="381063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8" name="Google Shape;128;p17"/>
          <p:cNvSpPr txBox="1"/>
          <p:nvPr>
            <p:ph idx="6" type="subTitle"/>
          </p:nvPr>
        </p:nvSpPr>
        <p:spPr>
          <a:xfrm>
            <a:off x="3219300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7" type="body"/>
          </p:nvPr>
        </p:nvSpPr>
        <p:spPr>
          <a:xfrm>
            <a:off x="3219300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30" name="Google Shape;130;p17"/>
          <p:cNvSpPr txBox="1"/>
          <p:nvPr>
            <p:ph idx="8" type="subTitle"/>
          </p:nvPr>
        </p:nvSpPr>
        <p:spPr>
          <a:xfrm>
            <a:off x="6057538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31" name="Google Shape;131;p17"/>
          <p:cNvSpPr txBox="1"/>
          <p:nvPr>
            <p:ph idx="9" type="body"/>
          </p:nvPr>
        </p:nvSpPr>
        <p:spPr>
          <a:xfrm>
            <a:off x="6057538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32" name="Google Shape;132;p17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34" name="Google Shape;134;p17"/>
          <p:cNvSpPr txBox="1"/>
          <p:nvPr>
            <p:ph idx="1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1">
  <p:cSld name="ONE_COLUMN_TEXT_1"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>
            <p:ph idx="2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18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333925" y="1163150"/>
            <a:ext cx="8475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3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left">
  <p:cSld name="ONE_COLUMN_TEXT_1_1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9"/>
          <p:cNvGrpSpPr/>
          <p:nvPr/>
        </p:nvGrpSpPr>
        <p:grpSpPr>
          <a:xfrm>
            <a:off x="433788" y="1202208"/>
            <a:ext cx="2632899" cy="904617"/>
            <a:chOff x="433788" y="1202208"/>
            <a:chExt cx="2632899" cy="904617"/>
          </a:xfrm>
        </p:grpSpPr>
        <p:sp>
          <p:nvSpPr>
            <p:cNvPr id="144" name="Google Shape;144;p19"/>
            <p:cNvSpPr/>
            <p:nvPr/>
          </p:nvSpPr>
          <p:spPr>
            <a:xfrm>
              <a:off x="433788" y="1202325"/>
              <a:ext cx="2632800" cy="904500"/>
            </a:xfrm>
            <a:prstGeom prst="snip1Rect">
              <a:avLst>
                <a:gd fmla="val 3510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45" name="Google Shape;145;p19"/>
            <p:cNvSpPr/>
            <p:nvPr/>
          </p:nvSpPr>
          <p:spPr>
            <a:xfrm rot="-6523">
              <a:off x="2750486" y="1202508"/>
              <a:ext cx="316201" cy="318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146" name="Google Shape;146;p19"/>
          <p:cNvSpPr txBox="1"/>
          <p:nvPr>
            <p:ph idx="1" type="subTitle"/>
          </p:nvPr>
        </p:nvSpPr>
        <p:spPr>
          <a:xfrm>
            <a:off x="437000" y="1202200"/>
            <a:ext cx="2322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47" name="Google Shape;147;p19"/>
          <p:cNvSpPr txBox="1"/>
          <p:nvPr>
            <p:ph idx="2" type="body"/>
          </p:nvPr>
        </p:nvSpPr>
        <p:spPr>
          <a:xfrm>
            <a:off x="437000" y="1460325"/>
            <a:ext cx="26328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8" name="Google Shape;148;p19"/>
          <p:cNvSpPr/>
          <p:nvPr>
            <p:ph idx="3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9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19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3">
          <p15:clr>
            <a:srgbClr val="E46962"/>
          </p15:clr>
        </p15:guide>
        <p15:guide id="2" orient="horz" pos="1353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middle">
  <p:cSld name="ONE_COLUMN_TEXT_1_2"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0"/>
          <p:cNvGrpSpPr/>
          <p:nvPr/>
        </p:nvGrpSpPr>
        <p:grpSpPr>
          <a:xfrm>
            <a:off x="3253950" y="1202208"/>
            <a:ext cx="2632899" cy="904617"/>
            <a:chOff x="3253950" y="1202208"/>
            <a:chExt cx="2632899" cy="904617"/>
          </a:xfrm>
        </p:grpSpPr>
        <p:sp>
          <p:nvSpPr>
            <p:cNvPr id="155" name="Google Shape;155;p20"/>
            <p:cNvSpPr/>
            <p:nvPr/>
          </p:nvSpPr>
          <p:spPr>
            <a:xfrm>
              <a:off x="3253950" y="1202325"/>
              <a:ext cx="2632800" cy="904500"/>
            </a:xfrm>
            <a:prstGeom prst="snip1Rect">
              <a:avLst>
                <a:gd fmla="val 351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56" name="Google Shape;156;p20"/>
            <p:cNvSpPr/>
            <p:nvPr/>
          </p:nvSpPr>
          <p:spPr>
            <a:xfrm rot="-6523">
              <a:off x="5570649" y="1202508"/>
              <a:ext cx="316201" cy="318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157" name="Google Shape;157;p20"/>
          <p:cNvSpPr txBox="1"/>
          <p:nvPr>
            <p:ph idx="1" type="subTitle"/>
          </p:nvPr>
        </p:nvSpPr>
        <p:spPr>
          <a:xfrm>
            <a:off x="3257163" y="1202200"/>
            <a:ext cx="2322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58" name="Google Shape;158;p20"/>
          <p:cNvSpPr txBox="1"/>
          <p:nvPr>
            <p:ph idx="2" type="body"/>
          </p:nvPr>
        </p:nvSpPr>
        <p:spPr>
          <a:xfrm>
            <a:off x="3257163" y="1460325"/>
            <a:ext cx="26328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9" name="Google Shape;159;p20"/>
          <p:cNvSpPr/>
          <p:nvPr>
            <p:ph idx="3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0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63" name="Google Shape;163;p20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right, long text">
  <p:cSld name="ONE_COLUMN_TEXT_1_1_1"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/>
          <p:nvPr/>
        </p:nvSpPr>
        <p:spPr>
          <a:xfrm>
            <a:off x="3253825" y="1202325"/>
            <a:ext cx="5453100" cy="904500"/>
          </a:xfrm>
          <a:prstGeom prst="snip1Rect">
            <a:avLst>
              <a:gd fmla="val 3501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66" name="Google Shape;166;p21"/>
          <p:cNvSpPr txBox="1"/>
          <p:nvPr>
            <p:ph idx="1" type="subTitle"/>
          </p:nvPr>
        </p:nvSpPr>
        <p:spPr>
          <a:xfrm>
            <a:off x="3253950" y="1202200"/>
            <a:ext cx="5136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67" name="Google Shape;167;p21"/>
          <p:cNvSpPr/>
          <p:nvPr>
            <p:ph idx="2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168" name="Google Shape;168;p21"/>
          <p:cNvSpPr txBox="1"/>
          <p:nvPr>
            <p:ph idx="3" type="body"/>
          </p:nvPr>
        </p:nvSpPr>
        <p:spPr>
          <a:xfrm>
            <a:off x="3253950" y="1460325"/>
            <a:ext cx="5453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1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1" name="Google Shape;171;p21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72" name="Google Shape;172;p21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73" name="Google Shape;173;p21"/>
          <p:cNvSpPr/>
          <p:nvPr/>
        </p:nvSpPr>
        <p:spPr>
          <a:xfrm rot="-6523">
            <a:off x="8390811" y="1202508"/>
            <a:ext cx="316201" cy="318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2">
  <p:cSld name="MAIN_POINT_1"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/>
          <p:nvPr>
            <p:ph idx="2" type="pic"/>
          </p:nvPr>
        </p:nvSpPr>
        <p:spPr>
          <a:xfrm rot="300107">
            <a:off x="4903200" y="846465"/>
            <a:ext cx="3950142" cy="3456249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2"/>
          <p:cNvSpPr txBox="1"/>
          <p:nvPr>
            <p:ph type="title"/>
          </p:nvPr>
        </p:nvSpPr>
        <p:spPr>
          <a:xfrm>
            <a:off x="333925" y="124953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333925" y="2291390"/>
            <a:ext cx="36621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9" name="Google Shape;179;p22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80" name="Google Shape;180;p22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"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23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183" name="Google Shape;183;p23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184" name="Google Shape;184;p23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85" name="Google Shape;185;p23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186" name="Google Shape;186;p23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187" name="Google Shape;187;p23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3"/>
          <p:cNvSpPr txBox="1"/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2479675" y="2291377"/>
            <a:ext cx="41847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23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91" name="Google Shape;191;p23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descriptions">
  <p:cSld name="SECTION_TITLE_AND_DESCRIPTION_1"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/>
          <p:nvPr>
            <p:ph idx="2" type="pic"/>
          </p:nvPr>
        </p:nvSpPr>
        <p:spPr>
          <a:xfrm>
            <a:off x="3544863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194" name="Google Shape;194;p24"/>
          <p:cNvSpPr/>
          <p:nvPr>
            <p:ph idx="3" type="pic"/>
          </p:nvPr>
        </p:nvSpPr>
        <p:spPr>
          <a:xfrm>
            <a:off x="6658538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195" name="Google Shape;195;p24"/>
          <p:cNvSpPr/>
          <p:nvPr>
            <p:ph idx="4" type="pic"/>
          </p:nvPr>
        </p:nvSpPr>
        <p:spPr>
          <a:xfrm>
            <a:off x="431200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196" name="Google Shape;196;p24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4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8" name="Google Shape;198;p24"/>
          <p:cNvSpPr txBox="1"/>
          <p:nvPr>
            <p:ph idx="1" type="subTitle"/>
          </p:nvPr>
        </p:nvSpPr>
        <p:spPr>
          <a:xfrm>
            <a:off x="381100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99" name="Google Shape;199;p24"/>
          <p:cNvSpPr txBox="1"/>
          <p:nvPr>
            <p:ph idx="5" type="subTitle"/>
          </p:nvPr>
        </p:nvSpPr>
        <p:spPr>
          <a:xfrm>
            <a:off x="3494775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00" name="Google Shape;200;p24"/>
          <p:cNvSpPr txBox="1"/>
          <p:nvPr>
            <p:ph idx="6" type="subTitle"/>
          </p:nvPr>
        </p:nvSpPr>
        <p:spPr>
          <a:xfrm>
            <a:off x="6608438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01" name="Google Shape;201;p24"/>
          <p:cNvSpPr txBox="1"/>
          <p:nvPr>
            <p:ph idx="7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02" name="Google Shape;202;p24"/>
          <p:cNvSpPr txBox="1"/>
          <p:nvPr>
            <p:ph idx="8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ITLE_AND_BODY_1_1"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/>
          <p:nvPr>
            <p:ph idx="2" type="pic"/>
          </p:nvPr>
        </p:nvSpPr>
        <p:spPr>
          <a:xfrm rot="299990">
            <a:off x="716131" y="2331244"/>
            <a:ext cx="3686628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05" name="Google Shape;205;p25"/>
          <p:cNvSpPr/>
          <p:nvPr>
            <p:ph idx="3" type="pic"/>
          </p:nvPr>
        </p:nvSpPr>
        <p:spPr>
          <a:xfrm rot="-300269">
            <a:off x="4741294" y="2331368"/>
            <a:ext cx="3686654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06" name="Google Shape;206;p25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7" name="Google Shape;207;p25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>
            <a:lvl1pPr lvl="0" algn="r">
              <a:buNone/>
              <a:defRPr/>
            </a:lvl1pPr>
            <a:lvl2pPr lvl="1" algn="r">
              <a:buNone/>
              <a:defRPr/>
            </a:lvl2pPr>
            <a:lvl3pPr lvl="2" algn="r">
              <a:buNone/>
              <a:defRPr/>
            </a:lvl3pPr>
            <a:lvl4pPr lvl="3" algn="r">
              <a:buNone/>
              <a:defRPr/>
            </a:lvl4pPr>
            <a:lvl5pPr lvl="4" algn="r">
              <a:buNone/>
              <a:defRPr/>
            </a:lvl5pPr>
            <a:lvl6pPr lvl="5" algn="r">
              <a:buNone/>
              <a:defRPr/>
            </a:lvl6pPr>
            <a:lvl7pPr lvl="6" algn="r">
              <a:buNone/>
              <a:defRPr/>
            </a:lvl7pPr>
            <a:lvl8pPr lvl="7" algn="r">
              <a:buNone/>
              <a:defRPr/>
            </a:lvl8pPr>
            <a:lvl9pPr lvl="8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25"/>
          <p:cNvSpPr txBox="1"/>
          <p:nvPr>
            <p:ph idx="1" type="subTitle"/>
          </p:nvPr>
        </p:nvSpPr>
        <p:spPr>
          <a:xfrm>
            <a:off x="381082" y="1182925"/>
            <a:ext cx="41490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09" name="Google Shape;209;p25"/>
          <p:cNvSpPr txBox="1"/>
          <p:nvPr>
            <p:ph idx="4" type="body"/>
          </p:nvPr>
        </p:nvSpPr>
        <p:spPr>
          <a:xfrm>
            <a:off x="381082" y="1521627"/>
            <a:ext cx="41490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10" name="Google Shape;210;p25"/>
          <p:cNvSpPr txBox="1"/>
          <p:nvPr>
            <p:ph idx="5" type="subTitle"/>
          </p:nvPr>
        </p:nvSpPr>
        <p:spPr>
          <a:xfrm>
            <a:off x="4566932" y="1182925"/>
            <a:ext cx="41490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11" name="Google Shape;211;p25"/>
          <p:cNvSpPr txBox="1"/>
          <p:nvPr>
            <p:ph idx="6" type="body"/>
          </p:nvPr>
        </p:nvSpPr>
        <p:spPr>
          <a:xfrm>
            <a:off x="4566932" y="1521627"/>
            <a:ext cx="41490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12" name="Google Shape;212;p25"/>
          <p:cNvSpPr txBox="1"/>
          <p:nvPr>
            <p:ph idx="7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13" name="Google Shape;213;p25"/>
          <p:cNvSpPr txBox="1"/>
          <p:nvPr>
            <p:ph idx="8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wo column bullet points">
  <p:cSld name="CAPTION_ONLY_1"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26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216" name="Google Shape;216;p26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217" name="Google Shape;217;p26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18" name="Google Shape;218;p26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219" name="Google Shape;219;p26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20" name="Google Shape;220;p26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26"/>
          <p:cNvSpPr txBox="1"/>
          <p:nvPr>
            <p:ph type="title"/>
          </p:nvPr>
        </p:nvSpPr>
        <p:spPr>
          <a:xfrm>
            <a:off x="333925" y="124951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333925" y="2291377"/>
            <a:ext cx="3662100" cy="20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3" name="Google Shape;223;p26"/>
          <p:cNvSpPr txBox="1"/>
          <p:nvPr>
            <p:ph idx="2" type="body"/>
          </p:nvPr>
        </p:nvSpPr>
        <p:spPr>
          <a:xfrm>
            <a:off x="4595076" y="2291377"/>
            <a:ext cx="3662100" cy="20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4" name="Google Shape;224;p26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25" name="Google Shape;225;p26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eck for understanding">
  <p:cSld name="CAPTION_ONLY_1_1"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27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sp>
          <p:nvSpPr>
            <p:cNvPr id="228" name="Google Shape;228;p27"/>
            <p:cNvSpPr/>
            <p:nvPr/>
          </p:nvSpPr>
          <p:spPr>
            <a:xfrm>
              <a:off x="0" y="100"/>
              <a:ext cx="9144000" cy="5143500"/>
            </a:xfrm>
            <a:prstGeom prst="snip1Rect">
              <a:avLst>
                <a:gd fmla="val 40868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 rot="10800000">
              <a:off x="7036475" y="1219850"/>
              <a:ext cx="2107500" cy="1861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30" name="Google Shape;230;p27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333925" y="3630575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2" name="Google Shape;232;p27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7"/>
          <p:cNvSpPr txBox="1"/>
          <p:nvPr>
            <p:ph type="title"/>
          </p:nvPr>
        </p:nvSpPr>
        <p:spPr>
          <a:xfrm>
            <a:off x="333925" y="124951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4" name="Google Shape;234;p27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35" name="Google Shape;235;p27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36" name="Google Shape;236;p27"/>
          <p:cNvSpPr txBox="1"/>
          <p:nvPr>
            <p:ph idx="4" type="body"/>
          </p:nvPr>
        </p:nvSpPr>
        <p:spPr>
          <a:xfrm>
            <a:off x="333925" y="3184176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7" name="Google Shape;237;p27"/>
          <p:cNvSpPr txBox="1"/>
          <p:nvPr>
            <p:ph idx="5" type="body"/>
          </p:nvPr>
        </p:nvSpPr>
        <p:spPr>
          <a:xfrm>
            <a:off x="333925" y="2737776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27"/>
          <p:cNvSpPr txBox="1"/>
          <p:nvPr>
            <p:ph idx="6" type="body"/>
          </p:nvPr>
        </p:nvSpPr>
        <p:spPr>
          <a:xfrm>
            <a:off x="333925" y="2291377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ype">
  <p:cSld name="BIG_NUMBER_1">
    <p:bg>
      <p:bgPr>
        <a:solidFill>
          <a:schemeClr val="lt2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28"/>
          <p:cNvSpPr txBox="1"/>
          <p:nvPr/>
        </p:nvSpPr>
        <p:spPr>
          <a:xfrm>
            <a:off x="2479675" y="2285400"/>
            <a:ext cx="41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Questions?</a:t>
            </a:r>
            <a:endParaRPr sz="2800">
              <a:solidFill>
                <a:schemeClr val="lt1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grpSp>
        <p:nvGrpSpPr>
          <p:cNvPr id="242" name="Google Shape;242;p28"/>
          <p:cNvGrpSpPr/>
          <p:nvPr/>
        </p:nvGrpSpPr>
        <p:grpSpPr>
          <a:xfrm rot="300150">
            <a:off x="1277165" y="536719"/>
            <a:ext cx="6594752" cy="4068617"/>
            <a:chOff x="1277284" y="536521"/>
            <a:chExt cx="6594691" cy="4068580"/>
          </a:xfrm>
        </p:grpSpPr>
        <p:grpSp>
          <p:nvGrpSpPr>
            <p:cNvPr id="243" name="Google Shape;243;p28"/>
            <p:cNvGrpSpPr/>
            <p:nvPr/>
          </p:nvGrpSpPr>
          <p:grpSpPr>
            <a:xfrm>
              <a:off x="1277284" y="891662"/>
              <a:ext cx="6594077" cy="3357715"/>
              <a:chOff x="1277284" y="891662"/>
              <a:chExt cx="6594077" cy="3357715"/>
            </a:xfrm>
          </p:grpSpPr>
          <p:sp>
            <p:nvSpPr>
              <p:cNvPr id="244" name="Google Shape;244;p28"/>
              <p:cNvSpPr/>
              <p:nvPr/>
            </p:nvSpPr>
            <p:spPr>
              <a:xfrm rot="-2190">
                <a:off x="6458566" y="1876325"/>
                <a:ext cx="1412700" cy="139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45" name="Google Shape;245;p28"/>
              <p:cNvSpPr/>
              <p:nvPr/>
            </p:nvSpPr>
            <p:spPr>
              <a:xfrm flipH="1" rot="-2453">
                <a:off x="1277283" y="893727"/>
                <a:ext cx="4625401" cy="3354000"/>
              </a:xfrm>
              <a:prstGeom prst="snip1Rect">
                <a:avLst>
                  <a:gd fmla="val 49693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246" name="Google Shape;246;p28"/>
              <p:cNvSpPr/>
              <p:nvPr/>
            </p:nvSpPr>
            <p:spPr>
              <a:xfrm flipH="1" rot="10797547">
                <a:off x="3245660" y="893312"/>
                <a:ext cx="4625701" cy="3354000"/>
              </a:xfrm>
              <a:prstGeom prst="snip1Rect">
                <a:avLst>
                  <a:gd fmla="val 49663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247" name="Google Shape;247;p28"/>
              <p:cNvSpPr/>
              <p:nvPr/>
            </p:nvSpPr>
            <p:spPr>
              <a:xfrm rot="-2190">
                <a:off x="1277395" y="1877958"/>
                <a:ext cx="1412700" cy="139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248" name="Google Shape;248;p28"/>
            <p:cNvSpPr/>
            <p:nvPr/>
          </p:nvSpPr>
          <p:spPr>
            <a:xfrm rot="-4517241">
              <a:off x="1416960" y="705331"/>
              <a:ext cx="1386770" cy="13615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  <p:sp>
          <p:nvSpPr>
            <p:cNvPr id="249" name="Google Shape;249;p28"/>
            <p:cNvSpPr/>
            <p:nvPr/>
          </p:nvSpPr>
          <p:spPr>
            <a:xfrm rot="6281922">
              <a:off x="6346470" y="3074659"/>
              <a:ext cx="1384510" cy="1363185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50" name="Google Shape;250;p28"/>
          <p:cNvSpPr txBox="1"/>
          <p:nvPr>
            <p:ph type="title"/>
          </p:nvPr>
        </p:nvSpPr>
        <p:spPr>
          <a:xfrm>
            <a:off x="2479675" y="2285400"/>
            <a:ext cx="418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1" name="Google Shape;251;p28"/>
          <p:cNvSpPr txBox="1"/>
          <p:nvPr>
            <p:ph idx="1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52" name="Google Shape;252;p28"/>
          <p:cNvSpPr txBox="1"/>
          <p:nvPr>
            <p:ph idx="2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3">
  <p:cSld name="MAIN_POINT_1_1"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/>
          <p:nvPr>
            <p:ph idx="2" type="pic"/>
          </p:nvPr>
        </p:nvSpPr>
        <p:spPr>
          <a:xfrm rot="-300067">
            <a:off x="550589" y="883785"/>
            <a:ext cx="3630622" cy="3658027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5" name="Google Shape;255;p29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29"/>
          <p:cNvSpPr txBox="1"/>
          <p:nvPr>
            <p:ph type="title"/>
          </p:nvPr>
        </p:nvSpPr>
        <p:spPr>
          <a:xfrm>
            <a:off x="5204625" y="124953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7" name="Google Shape;257;p29"/>
          <p:cNvSpPr txBox="1"/>
          <p:nvPr>
            <p:ph idx="1" type="body"/>
          </p:nvPr>
        </p:nvSpPr>
        <p:spPr>
          <a:xfrm>
            <a:off x="5204625" y="2291390"/>
            <a:ext cx="36621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8" name="Google Shape;258;p29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59" name="Google Shape;259;p29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1" type="title">
  <p:cSld name="TITLE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/>
          <p:nvPr>
            <p:ph type="ctrTitle"/>
          </p:nvPr>
        </p:nvSpPr>
        <p:spPr>
          <a:xfrm>
            <a:off x="1900800" y="1526400"/>
            <a:ext cx="6717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66" name="Google Shape;26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31"/>
          <p:cNvSpPr/>
          <p:nvPr/>
        </p:nvSpPr>
        <p:spPr>
          <a:xfrm>
            <a:off x="0" y="3431700"/>
            <a:ext cx="1289400" cy="171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1"/>
          <p:cNvSpPr/>
          <p:nvPr/>
        </p:nvSpPr>
        <p:spPr>
          <a:xfrm>
            <a:off x="0" y="0"/>
            <a:ext cx="1289400" cy="343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9" name="Google Shape;269;p31"/>
          <p:cNvCxnSpPr/>
          <p:nvPr/>
        </p:nvCxnSpPr>
        <p:spPr>
          <a:xfrm>
            <a:off x="1991470" y="489236"/>
            <a:ext cx="961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31"/>
          <p:cNvSpPr txBox="1"/>
          <p:nvPr>
            <p:ph idx="1" type="body"/>
          </p:nvPr>
        </p:nvSpPr>
        <p:spPr>
          <a:xfrm>
            <a:off x="1900800" y="2415600"/>
            <a:ext cx="6717600" cy="22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2 - Image" type="secHead">
  <p:cSld name="SECTION_HEADER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32"/>
          <p:cNvSpPr/>
          <p:nvPr>
            <p:ph idx="2" type="pic"/>
          </p:nvPr>
        </p:nvSpPr>
        <p:spPr>
          <a:xfrm>
            <a:off x="7200" y="-7200"/>
            <a:ext cx="3085500" cy="5151600"/>
          </a:xfrm>
          <a:prstGeom prst="rect">
            <a:avLst/>
          </a:prstGeom>
          <a:noFill/>
          <a:ln>
            <a:noFill/>
          </a:ln>
        </p:spPr>
      </p:sp>
      <p:sp>
        <p:nvSpPr>
          <p:cNvPr id="274" name="Google Shape;274;p32"/>
          <p:cNvSpPr/>
          <p:nvPr/>
        </p:nvSpPr>
        <p:spPr>
          <a:xfrm>
            <a:off x="3092700" y="1416900"/>
            <a:ext cx="6051300" cy="372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2"/>
          <p:cNvSpPr txBox="1"/>
          <p:nvPr>
            <p:ph idx="1" type="body"/>
          </p:nvPr>
        </p:nvSpPr>
        <p:spPr>
          <a:xfrm>
            <a:off x="3498600" y="1791600"/>
            <a:ext cx="52395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6" name="Google Shape;276;p32"/>
          <p:cNvSpPr txBox="1"/>
          <p:nvPr>
            <p:ph type="ctrTitle"/>
          </p:nvPr>
        </p:nvSpPr>
        <p:spPr>
          <a:xfrm>
            <a:off x="3498600" y="333875"/>
            <a:ext cx="5261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paragraphs" type="tx">
  <p:cSld name="TITLE_AND_BODY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33"/>
          <p:cNvSpPr/>
          <p:nvPr/>
        </p:nvSpPr>
        <p:spPr>
          <a:xfrm>
            <a:off x="835650" y="922751"/>
            <a:ext cx="36300" cy="355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3"/>
          <p:cNvSpPr/>
          <p:nvPr/>
        </p:nvSpPr>
        <p:spPr>
          <a:xfrm>
            <a:off x="3492675" y="922751"/>
            <a:ext cx="36300" cy="355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3"/>
          <p:cNvSpPr/>
          <p:nvPr/>
        </p:nvSpPr>
        <p:spPr>
          <a:xfrm>
            <a:off x="6149700" y="922780"/>
            <a:ext cx="36300" cy="355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3"/>
          <p:cNvSpPr txBox="1"/>
          <p:nvPr>
            <p:ph idx="1" type="subTitle"/>
          </p:nvPr>
        </p:nvSpPr>
        <p:spPr>
          <a:xfrm>
            <a:off x="1063800" y="922750"/>
            <a:ext cx="2019600" cy="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83" name="Google Shape;283;p33"/>
          <p:cNvSpPr txBox="1"/>
          <p:nvPr>
            <p:ph idx="2" type="body"/>
          </p:nvPr>
        </p:nvSpPr>
        <p:spPr>
          <a:xfrm>
            <a:off x="1062000" y="1758550"/>
            <a:ext cx="2019600" cy="27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4" name="Google Shape;284;p33"/>
          <p:cNvSpPr txBox="1"/>
          <p:nvPr>
            <p:ph idx="3" type="subTitle"/>
          </p:nvPr>
        </p:nvSpPr>
        <p:spPr>
          <a:xfrm>
            <a:off x="3724200" y="922750"/>
            <a:ext cx="2019600" cy="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85" name="Google Shape;285;p33"/>
          <p:cNvSpPr txBox="1"/>
          <p:nvPr>
            <p:ph idx="4" type="body"/>
          </p:nvPr>
        </p:nvSpPr>
        <p:spPr>
          <a:xfrm>
            <a:off x="3722400" y="1758550"/>
            <a:ext cx="2019600" cy="27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6" name="Google Shape;286;p33"/>
          <p:cNvSpPr txBox="1"/>
          <p:nvPr>
            <p:ph idx="5" type="subTitle"/>
          </p:nvPr>
        </p:nvSpPr>
        <p:spPr>
          <a:xfrm>
            <a:off x="6381000" y="922750"/>
            <a:ext cx="2019600" cy="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87" name="Google Shape;287;p33"/>
          <p:cNvSpPr txBox="1"/>
          <p:nvPr>
            <p:ph idx="6" type="body"/>
          </p:nvPr>
        </p:nvSpPr>
        <p:spPr>
          <a:xfrm>
            <a:off x="6379200" y="1758550"/>
            <a:ext cx="2019600" cy="27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8" name="Google Shape;288;p33"/>
          <p:cNvSpPr txBox="1"/>
          <p:nvPr>
            <p:ph type="ctrTitle"/>
          </p:nvPr>
        </p:nvSpPr>
        <p:spPr>
          <a:xfrm>
            <a:off x="745200" y="192675"/>
            <a:ext cx="7754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" type="twoColTx">
  <p:cSld name="TITLE_AND_TWO_COLUMNS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34"/>
          <p:cNvSpPr/>
          <p:nvPr/>
        </p:nvSpPr>
        <p:spPr>
          <a:xfrm>
            <a:off x="1830025" y="2402525"/>
            <a:ext cx="7314000" cy="274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4"/>
          <p:cNvSpPr/>
          <p:nvPr/>
        </p:nvSpPr>
        <p:spPr>
          <a:xfrm>
            <a:off x="1830025" y="0"/>
            <a:ext cx="7314000" cy="252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4"/>
          <p:cNvSpPr/>
          <p:nvPr/>
        </p:nvSpPr>
        <p:spPr>
          <a:xfrm>
            <a:off x="1990265" y="157350"/>
            <a:ext cx="156900" cy="221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4"/>
          <p:cNvSpPr txBox="1"/>
          <p:nvPr>
            <p:ph idx="1" type="subTitle"/>
          </p:nvPr>
        </p:nvSpPr>
        <p:spPr>
          <a:xfrm>
            <a:off x="2462350" y="198000"/>
            <a:ext cx="6264000" cy="5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95" name="Google Shape;295;p34"/>
          <p:cNvSpPr txBox="1"/>
          <p:nvPr>
            <p:ph idx="2" type="body"/>
          </p:nvPr>
        </p:nvSpPr>
        <p:spPr>
          <a:xfrm>
            <a:off x="2462350" y="798350"/>
            <a:ext cx="6264000" cy="15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6" name="Google Shape;296;p34"/>
          <p:cNvSpPr txBox="1"/>
          <p:nvPr>
            <p:ph idx="3" type="subTitle"/>
          </p:nvPr>
        </p:nvSpPr>
        <p:spPr>
          <a:xfrm>
            <a:off x="2462350" y="2714400"/>
            <a:ext cx="6264000" cy="5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97" name="Google Shape;297;p34"/>
          <p:cNvSpPr txBox="1"/>
          <p:nvPr>
            <p:ph idx="4" type="body"/>
          </p:nvPr>
        </p:nvSpPr>
        <p:spPr>
          <a:xfrm>
            <a:off x="2462350" y="3343500"/>
            <a:ext cx="6264000" cy="15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8" name="Google Shape;298;p34"/>
          <p:cNvSpPr txBox="1"/>
          <p:nvPr>
            <p:ph type="ctrTitle"/>
          </p:nvPr>
        </p:nvSpPr>
        <p:spPr>
          <a:xfrm rot="-5400000">
            <a:off x="-1274400" y="2296800"/>
            <a:ext cx="4492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99" name="Google Shape;299;p34"/>
          <p:cNvSpPr/>
          <p:nvPr/>
        </p:nvSpPr>
        <p:spPr>
          <a:xfrm>
            <a:off x="1990265" y="2739975"/>
            <a:ext cx="156900" cy="221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2" type="titleOnly">
  <p:cSld name="TITLE_ONLY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35"/>
          <p:cNvSpPr txBox="1"/>
          <p:nvPr>
            <p:ph type="ctrTitle"/>
          </p:nvPr>
        </p:nvSpPr>
        <p:spPr>
          <a:xfrm>
            <a:off x="396025" y="285400"/>
            <a:ext cx="2800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03" name="Google Shape;303;p35"/>
          <p:cNvSpPr txBox="1"/>
          <p:nvPr>
            <p:ph idx="1" type="subTitle"/>
          </p:nvPr>
        </p:nvSpPr>
        <p:spPr>
          <a:xfrm>
            <a:off x="3310050" y="285400"/>
            <a:ext cx="25728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04" name="Google Shape;304;p35"/>
          <p:cNvSpPr txBox="1"/>
          <p:nvPr>
            <p:ph idx="2" type="body"/>
          </p:nvPr>
        </p:nvSpPr>
        <p:spPr>
          <a:xfrm>
            <a:off x="3310050" y="955000"/>
            <a:ext cx="2572800" cy="3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5" name="Google Shape;305;p35"/>
          <p:cNvSpPr txBox="1"/>
          <p:nvPr>
            <p:ph idx="3" type="subTitle"/>
          </p:nvPr>
        </p:nvSpPr>
        <p:spPr>
          <a:xfrm>
            <a:off x="6217780" y="285400"/>
            <a:ext cx="25728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06" name="Google Shape;306;p35"/>
          <p:cNvSpPr txBox="1"/>
          <p:nvPr>
            <p:ph idx="4" type="body"/>
          </p:nvPr>
        </p:nvSpPr>
        <p:spPr>
          <a:xfrm>
            <a:off x="6217777" y="955000"/>
            <a:ext cx="2572800" cy="3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cxnSp>
        <p:nvCxnSpPr>
          <p:cNvPr id="307" name="Google Shape;307;p35"/>
          <p:cNvCxnSpPr/>
          <p:nvPr/>
        </p:nvCxnSpPr>
        <p:spPr>
          <a:xfrm>
            <a:off x="6045219" y="285400"/>
            <a:ext cx="0" cy="4563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35"/>
          <p:cNvCxnSpPr/>
          <p:nvPr/>
        </p:nvCxnSpPr>
        <p:spPr>
          <a:xfrm>
            <a:off x="506845" y="4725061"/>
            <a:ext cx="961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 Image">
  <p:cSld name="CUSTOM_23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"/>
          <p:cNvSpPr/>
          <p:nvPr/>
        </p:nvSpPr>
        <p:spPr>
          <a:xfrm>
            <a:off x="781425" y="-25"/>
            <a:ext cx="83733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11" name="Google Shape;311;p36"/>
          <p:cNvSpPr txBox="1"/>
          <p:nvPr>
            <p:ph idx="1" type="subTitle"/>
          </p:nvPr>
        </p:nvSpPr>
        <p:spPr>
          <a:xfrm>
            <a:off x="1703215" y="2267025"/>
            <a:ext cx="3050100" cy="52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12" name="Google Shape;312;p36"/>
          <p:cNvSpPr txBox="1"/>
          <p:nvPr>
            <p:ph idx="2" type="body"/>
          </p:nvPr>
        </p:nvSpPr>
        <p:spPr>
          <a:xfrm>
            <a:off x="1703215" y="2929425"/>
            <a:ext cx="3050100" cy="1868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3" name="Google Shape;313;p36"/>
          <p:cNvSpPr txBox="1"/>
          <p:nvPr>
            <p:ph idx="3" type="subTitle"/>
          </p:nvPr>
        </p:nvSpPr>
        <p:spPr>
          <a:xfrm>
            <a:off x="5150383" y="2267025"/>
            <a:ext cx="3050100" cy="52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14" name="Google Shape;314;p36"/>
          <p:cNvSpPr txBox="1"/>
          <p:nvPr>
            <p:ph idx="4" type="body"/>
          </p:nvPr>
        </p:nvSpPr>
        <p:spPr>
          <a:xfrm>
            <a:off x="5150383" y="2929425"/>
            <a:ext cx="3050100" cy="1868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Google Shape;315;p36"/>
          <p:cNvSpPr/>
          <p:nvPr>
            <p:ph idx="5" type="pic"/>
          </p:nvPr>
        </p:nvSpPr>
        <p:spPr>
          <a:xfrm>
            <a:off x="1703229" y="822650"/>
            <a:ext cx="3050100" cy="12759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36"/>
          <p:cNvSpPr/>
          <p:nvPr>
            <p:ph idx="6" type="pic"/>
          </p:nvPr>
        </p:nvSpPr>
        <p:spPr>
          <a:xfrm>
            <a:off x="5150372" y="822650"/>
            <a:ext cx="3050100" cy="1275900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6"/>
          <p:cNvSpPr txBox="1"/>
          <p:nvPr>
            <p:ph type="ctrTitle"/>
          </p:nvPr>
        </p:nvSpPr>
        <p:spPr>
          <a:xfrm>
            <a:off x="1680850" y="106975"/>
            <a:ext cx="6519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8" name="Google Shape;318;p36"/>
          <p:cNvSpPr/>
          <p:nvPr/>
        </p:nvSpPr>
        <p:spPr>
          <a:xfrm>
            <a:off x="539075" y="-8250"/>
            <a:ext cx="242400" cy="515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3">
  <p:cSld name="ONE_COLUMN_TEXT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1" name="Google Shape;321;p37"/>
          <p:cNvSpPr/>
          <p:nvPr/>
        </p:nvSpPr>
        <p:spPr>
          <a:xfrm>
            <a:off x="0" y="298950"/>
            <a:ext cx="9144000" cy="452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7"/>
          <p:cNvSpPr txBox="1"/>
          <p:nvPr>
            <p:ph idx="1" type="subTitle"/>
          </p:nvPr>
        </p:nvSpPr>
        <p:spPr>
          <a:xfrm>
            <a:off x="3341100" y="471750"/>
            <a:ext cx="2572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23" name="Google Shape;323;p37"/>
          <p:cNvSpPr txBox="1"/>
          <p:nvPr>
            <p:ph idx="2" type="body"/>
          </p:nvPr>
        </p:nvSpPr>
        <p:spPr>
          <a:xfrm>
            <a:off x="3341100" y="1100257"/>
            <a:ext cx="2572800" cy="3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4" name="Google Shape;324;p37"/>
          <p:cNvSpPr txBox="1"/>
          <p:nvPr>
            <p:ph idx="3" type="subTitle"/>
          </p:nvPr>
        </p:nvSpPr>
        <p:spPr>
          <a:xfrm>
            <a:off x="6248827" y="471750"/>
            <a:ext cx="2572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25" name="Google Shape;325;p37"/>
          <p:cNvSpPr txBox="1"/>
          <p:nvPr>
            <p:ph idx="4" type="body"/>
          </p:nvPr>
        </p:nvSpPr>
        <p:spPr>
          <a:xfrm>
            <a:off x="6248825" y="1100257"/>
            <a:ext cx="2572800" cy="3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6" name="Google Shape;326;p37"/>
          <p:cNvSpPr txBox="1"/>
          <p:nvPr>
            <p:ph type="ctrTitle"/>
          </p:nvPr>
        </p:nvSpPr>
        <p:spPr>
          <a:xfrm>
            <a:off x="401200" y="471750"/>
            <a:ext cx="2800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327" name="Google Shape;327;p37"/>
          <p:cNvCxnSpPr/>
          <p:nvPr/>
        </p:nvCxnSpPr>
        <p:spPr>
          <a:xfrm>
            <a:off x="506845" y="3985486"/>
            <a:ext cx="961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 No Image">
  <p:cSld name="MAIN_POINT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0" name="Google Shape;330;p38"/>
          <p:cNvSpPr/>
          <p:nvPr/>
        </p:nvSpPr>
        <p:spPr>
          <a:xfrm>
            <a:off x="7854600" y="3431700"/>
            <a:ext cx="1289400" cy="171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8"/>
          <p:cNvSpPr/>
          <p:nvPr/>
        </p:nvSpPr>
        <p:spPr>
          <a:xfrm>
            <a:off x="7854600" y="0"/>
            <a:ext cx="1289400" cy="343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8"/>
          <p:cNvSpPr txBox="1"/>
          <p:nvPr>
            <p:ph type="ctrTitle"/>
          </p:nvPr>
        </p:nvSpPr>
        <p:spPr>
          <a:xfrm>
            <a:off x="388800" y="597600"/>
            <a:ext cx="7052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33" name="Google Shape;333;p38"/>
          <p:cNvSpPr txBox="1"/>
          <p:nvPr>
            <p:ph idx="1" type="body"/>
          </p:nvPr>
        </p:nvSpPr>
        <p:spPr>
          <a:xfrm>
            <a:off x="388800" y="1342800"/>
            <a:ext cx="7052400" cy="3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">
  <p:cSld name="SECTION_TITLE_AND_DESCRIPTION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39"/>
          <p:cNvSpPr/>
          <p:nvPr/>
        </p:nvSpPr>
        <p:spPr>
          <a:xfrm>
            <a:off x="3149650" y="601225"/>
            <a:ext cx="5994300" cy="454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9"/>
          <p:cNvSpPr/>
          <p:nvPr/>
        </p:nvSpPr>
        <p:spPr>
          <a:xfrm>
            <a:off x="3149650" y="601225"/>
            <a:ext cx="5994300" cy="93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9"/>
          <p:cNvSpPr txBox="1"/>
          <p:nvPr>
            <p:ph type="ctrTitle"/>
          </p:nvPr>
        </p:nvSpPr>
        <p:spPr>
          <a:xfrm>
            <a:off x="3484800" y="982800"/>
            <a:ext cx="5324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9" name="Google Shape;339;p39"/>
          <p:cNvSpPr txBox="1"/>
          <p:nvPr>
            <p:ph idx="1" type="body"/>
          </p:nvPr>
        </p:nvSpPr>
        <p:spPr>
          <a:xfrm>
            <a:off x="3484800" y="1717200"/>
            <a:ext cx="5324400" cy="31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0" name="Google Shape;340;p39"/>
          <p:cNvSpPr/>
          <p:nvPr>
            <p:ph idx="2" type="pic"/>
          </p:nvPr>
        </p:nvSpPr>
        <p:spPr>
          <a:xfrm>
            <a:off x="0" y="601225"/>
            <a:ext cx="3149700" cy="45423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2">
  <p:cSld name="CAPTION_ONLY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40"/>
          <p:cNvSpPr/>
          <p:nvPr/>
        </p:nvSpPr>
        <p:spPr>
          <a:xfrm>
            <a:off x="0" y="0"/>
            <a:ext cx="5958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0"/>
          <p:cNvSpPr txBox="1"/>
          <p:nvPr>
            <p:ph type="ctrTitle"/>
          </p:nvPr>
        </p:nvSpPr>
        <p:spPr>
          <a:xfrm>
            <a:off x="316800" y="363600"/>
            <a:ext cx="5353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5" name="Google Shape;345;p40"/>
          <p:cNvSpPr txBox="1"/>
          <p:nvPr>
            <p:ph idx="1" type="body"/>
          </p:nvPr>
        </p:nvSpPr>
        <p:spPr>
          <a:xfrm>
            <a:off x="316800" y="1141200"/>
            <a:ext cx="5353200" cy="3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6" name="Google Shape;346;p40"/>
          <p:cNvSpPr/>
          <p:nvPr>
            <p:ph idx="2" type="pic"/>
          </p:nvPr>
        </p:nvSpPr>
        <p:spPr>
          <a:xfrm>
            <a:off x="5958000" y="0"/>
            <a:ext cx="3186000" cy="514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">
  <p:cSld name="BIG_NUMBER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41"/>
          <p:cNvSpPr/>
          <p:nvPr/>
        </p:nvSpPr>
        <p:spPr>
          <a:xfrm>
            <a:off x="526750" y="-9625"/>
            <a:ext cx="8090700" cy="147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1"/>
          <p:cNvSpPr/>
          <p:nvPr/>
        </p:nvSpPr>
        <p:spPr>
          <a:xfrm>
            <a:off x="526725" y="1256718"/>
            <a:ext cx="2567700" cy="388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1"/>
          <p:cNvSpPr/>
          <p:nvPr/>
        </p:nvSpPr>
        <p:spPr>
          <a:xfrm>
            <a:off x="3288150" y="1256718"/>
            <a:ext cx="2567700" cy="388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1"/>
          <p:cNvSpPr/>
          <p:nvPr/>
        </p:nvSpPr>
        <p:spPr>
          <a:xfrm>
            <a:off x="6049575" y="1256703"/>
            <a:ext cx="2567700" cy="388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1"/>
          <p:cNvSpPr txBox="1"/>
          <p:nvPr>
            <p:ph type="ctrTitle"/>
          </p:nvPr>
        </p:nvSpPr>
        <p:spPr>
          <a:xfrm>
            <a:off x="525600" y="259200"/>
            <a:ext cx="8089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4" name="Google Shape;354;p41"/>
          <p:cNvSpPr txBox="1"/>
          <p:nvPr>
            <p:ph idx="1" type="subTitle"/>
          </p:nvPr>
        </p:nvSpPr>
        <p:spPr>
          <a:xfrm>
            <a:off x="738000" y="1571625"/>
            <a:ext cx="21420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55" name="Google Shape;355;p41"/>
          <p:cNvSpPr txBox="1"/>
          <p:nvPr>
            <p:ph idx="2" type="body"/>
          </p:nvPr>
        </p:nvSpPr>
        <p:spPr>
          <a:xfrm>
            <a:off x="738000" y="2289778"/>
            <a:ext cx="2142000" cy="26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6" name="Google Shape;356;p41"/>
          <p:cNvSpPr txBox="1"/>
          <p:nvPr>
            <p:ph idx="3" type="subTitle"/>
          </p:nvPr>
        </p:nvSpPr>
        <p:spPr>
          <a:xfrm>
            <a:off x="3499200" y="1571625"/>
            <a:ext cx="21420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57" name="Google Shape;357;p41"/>
          <p:cNvSpPr txBox="1"/>
          <p:nvPr>
            <p:ph idx="4" type="body"/>
          </p:nvPr>
        </p:nvSpPr>
        <p:spPr>
          <a:xfrm>
            <a:off x="3499200" y="2289778"/>
            <a:ext cx="2142000" cy="26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8" name="Google Shape;358;p41"/>
          <p:cNvSpPr txBox="1"/>
          <p:nvPr>
            <p:ph idx="5" type="subTitle"/>
          </p:nvPr>
        </p:nvSpPr>
        <p:spPr>
          <a:xfrm>
            <a:off x="6260400" y="1571625"/>
            <a:ext cx="21420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59" name="Google Shape;359;p41"/>
          <p:cNvSpPr txBox="1"/>
          <p:nvPr>
            <p:ph idx="6" type="body"/>
          </p:nvPr>
        </p:nvSpPr>
        <p:spPr>
          <a:xfrm>
            <a:off x="6260400" y="2289796"/>
            <a:ext cx="2142000" cy="26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0" name="Google Shape;360;p41"/>
          <p:cNvSpPr/>
          <p:nvPr/>
        </p:nvSpPr>
        <p:spPr>
          <a:xfrm>
            <a:off x="1050600" y="1200750"/>
            <a:ext cx="1516800" cy="14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61" name="Google Shape;361;p41"/>
          <p:cNvSpPr/>
          <p:nvPr/>
        </p:nvSpPr>
        <p:spPr>
          <a:xfrm>
            <a:off x="3813600" y="1200750"/>
            <a:ext cx="1516800" cy="14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62" name="Google Shape;362;p41"/>
          <p:cNvSpPr/>
          <p:nvPr/>
        </p:nvSpPr>
        <p:spPr>
          <a:xfrm>
            <a:off x="6609850" y="1200750"/>
            <a:ext cx="1516800" cy="14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2" type="blank">
  <p:cSld name="BLANK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42"/>
          <p:cNvSpPr/>
          <p:nvPr/>
        </p:nvSpPr>
        <p:spPr>
          <a:xfrm>
            <a:off x="0" y="299250"/>
            <a:ext cx="1618800" cy="4545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2"/>
          <p:cNvSpPr txBox="1"/>
          <p:nvPr>
            <p:ph type="ctrTitle"/>
          </p:nvPr>
        </p:nvSpPr>
        <p:spPr>
          <a:xfrm rot="-5400000">
            <a:off x="-1257725" y="2269775"/>
            <a:ext cx="4059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7" name="Google Shape;367;p42"/>
          <p:cNvSpPr txBox="1"/>
          <p:nvPr>
            <p:ph idx="1" type="subTitle"/>
          </p:nvPr>
        </p:nvSpPr>
        <p:spPr>
          <a:xfrm>
            <a:off x="1875025" y="374400"/>
            <a:ext cx="69327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68" name="Google Shape;368;p42"/>
          <p:cNvSpPr txBox="1"/>
          <p:nvPr>
            <p:ph idx="2" type="body"/>
          </p:nvPr>
        </p:nvSpPr>
        <p:spPr>
          <a:xfrm>
            <a:off x="1875025" y="838800"/>
            <a:ext cx="69327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9" name="Google Shape;369;p42"/>
          <p:cNvSpPr txBox="1"/>
          <p:nvPr>
            <p:ph idx="3" type="subTitle"/>
          </p:nvPr>
        </p:nvSpPr>
        <p:spPr>
          <a:xfrm>
            <a:off x="1875025" y="1868400"/>
            <a:ext cx="69327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70" name="Google Shape;370;p42"/>
          <p:cNvSpPr txBox="1"/>
          <p:nvPr>
            <p:ph idx="4" type="body"/>
          </p:nvPr>
        </p:nvSpPr>
        <p:spPr>
          <a:xfrm>
            <a:off x="1875025" y="2332800"/>
            <a:ext cx="6932700" cy="9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71" name="Google Shape;371;p42"/>
          <p:cNvSpPr txBox="1"/>
          <p:nvPr>
            <p:ph idx="5" type="subTitle"/>
          </p:nvPr>
        </p:nvSpPr>
        <p:spPr>
          <a:xfrm>
            <a:off x="1875025" y="3229200"/>
            <a:ext cx="69327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72" name="Google Shape;372;p42"/>
          <p:cNvSpPr txBox="1"/>
          <p:nvPr>
            <p:ph idx="6" type="body"/>
          </p:nvPr>
        </p:nvSpPr>
        <p:spPr>
          <a:xfrm>
            <a:off x="1875025" y="3866400"/>
            <a:ext cx="6932700" cy="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3">
  <p:cSld name="CUSTOM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3"/>
          <p:cNvSpPr/>
          <p:nvPr/>
        </p:nvSpPr>
        <p:spPr>
          <a:xfrm>
            <a:off x="522175" y="1104950"/>
            <a:ext cx="2567700" cy="384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3"/>
          <p:cNvSpPr/>
          <p:nvPr/>
        </p:nvSpPr>
        <p:spPr>
          <a:xfrm>
            <a:off x="522175" y="4948800"/>
            <a:ext cx="2567700" cy="19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3"/>
          <p:cNvSpPr txBox="1"/>
          <p:nvPr>
            <p:ph idx="1" type="subTitle"/>
          </p:nvPr>
        </p:nvSpPr>
        <p:spPr>
          <a:xfrm>
            <a:off x="734400" y="1415500"/>
            <a:ext cx="2142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77" name="Google Shape;377;p43"/>
          <p:cNvSpPr txBox="1"/>
          <p:nvPr>
            <p:ph idx="2" type="body"/>
          </p:nvPr>
        </p:nvSpPr>
        <p:spPr>
          <a:xfrm>
            <a:off x="735025" y="2067100"/>
            <a:ext cx="2142000" cy="26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8" name="Google Shape;378;p43"/>
          <p:cNvSpPr txBox="1"/>
          <p:nvPr>
            <p:ph type="ctrTitle"/>
          </p:nvPr>
        </p:nvSpPr>
        <p:spPr>
          <a:xfrm>
            <a:off x="534600" y="252150"/>
            <a:ext cx="8074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79" name="Google Shape;379;p43"/>
          <p:cNvSpPr/>
          <p:nvPr/>
        </p:nvSpPr>
        <p:spPr>
          <a:xfrm>
            <a:off x="3288150" y="1104950"/>
            <a:ext cx="2567700" cy="384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3"/>
          <p:cNvSpPr/>
          <p:nvPr/>
        </p:nvSpPr>
        <p:spPr>
          <a:xfrm>
            <a:off x="3288150" y="4948800"/>
            <a:ext cx="2567700" cy="19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3"/>
          <p:cNvSpPr/>
          <p:nvPr/>
        </p:nvSpPr>
        <p:spPr>
          <a:xfrm>
            <a:off x="6054125" y="1104950"/>
            <a:ext cx="2567700" cy="384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3"/>
          <p:cNvSpPr/>
          <p:nvPr/>
        </p:nvSpPr>
        <p:spPr>
          <a:xfrm>
            <a:off x="6054125" y="4948800"/>
            <a:ext cx="2567700" cy="19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3"/>
          <p:cNvSpPr txBox="1"/>
          <p:nvPr>
            <p:ph idx="3" type="subTitle"/>
          </p:nvPr>
        </p:nvSpPr>
        <p:spPr>
          <a:xfrm>
            <a:off x="3500688" y="1415500"/>
            <a:ext cx="2142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84" name="Google Shape;384;p43"/>
          <p:cNvSpPr txBox="1"/>
          <p:nvPr>
            <p:ph idx="4" type="body"/>
          </p:nvPr>
        </p:nvSpPr>
        <p:spPr>
          <a:xfrm>
            <a:off x="3500988" y="2067100"/>
            <a:ext cx="2142000" cy="26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5" name="Google Shape;385;p43"/>
          <p:cNvSpPr txBox="1"/>
          <p:nvPr>
            <p:ph idx="5" type="subTitle"/>
          </p:nvPr>
        </p:nvSpPr>
        <p:spPr>
          <a:xfrm>
            <a:off x="6266963" y="1392650"/>
            <a:ext cx="2142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86" name="Google Shape;386;p43"/>
          <p:cNvSpPr txBox="1"/>
          <p:nvPr>
            <p:ph idx="6" type="body"/>
          </p:nvPr>
        </p:nvSpPr>
        <p:spPr>
          <a:xfrm>
            <a:off x="6267263" y="2044250"/>
            <a:ext cx="2142000" cy="26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54">
          <p15:clr>
            <a:srgbClr val="E46962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3 1 Image">
  <p:cSld name="BLANK_1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44"/>
          <p:cNvSpPr/>
          <p:nvPr/>
        </p:nvSpPr>
        <p:spPr>
          <a:xfrm>
            <a:off x="0" y="0"/>
            <a:ext cx="251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4"/>
          <p:cNvSpPr txBox="1"/>
          <p:nvPr>
            <p:ph type="ctrTitle"/>
          </p:nvPr>
        </p:nvSpPr>
        <p:spPr>
          <a:xfrm>
            <a:off x="2751025" y="254625"/>
            <a:ext cx="5830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1" name="Google Shape;391;p44"/>
          <p:cNvSpPr txBox="1"/>
          <p:nvPr>
            <p:ph idx="1" type="subTitle"/>
          </p:nvPr>
        </p:nvSpPr>
        <p:spPr>
          <a:xfrm>
            <a:off x="2751025" y="986475"/>
            <a:ext cx="58302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92" name="Google Shape;392;p44"/>
          <p:cNvSpPr txBox="1"/>
          <p:nvPr>
            <p:ph idx="2" type="body"/>
          </p:nvPr>
        </p:nvSpPr>
        <p:spPr>
          <a:xfrm>
            <a:off x="2751025" y="1450875"/>
            <a:ext cx="5830200" cy="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3" name="Google Shape;393;p44"/>
          <p:cNvSpPr txBox="1"/>
          <p:nvPr>
            <p:ph idx="3" type="subTitle"/>
          </p:nvPr>
        </p:nvSpPr>
        <p:spPr>
          <a:xfrm>
            <a:off x="2751025" y="2288875"/>
            <a:ext cx="58302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94" name="Google Shape;394;p44"/>
          <p:cNvSpPr txBox="1"/>
          <p:nvPr>
            <p:ph idx="4" type="body"/>
          </p:nvPr>
        </p:nvSpPr>
        <p:spPr>
          <a:xfrm>
            <a:off x="2751025" y="2753275"/>
            <a:ext cx="5830200" cy="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5" name="Google Shape;395;p44"/>
          <p:cNvSpPr txBox="1"/>
          <p:nvPr>
            <p:ph idx="5" type="subTitle"/>
          </p:nvPr>
        </p:nvSpPr>
        <p:spPr>
          <a:xfrm>
            <a:off x="2751025" y="3573275"/>
            <a:ext cx="58302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96" name="Google Shape;396;p44"/>
          <p:cNvSpPr txBox="1"/>
          <p:nvPr>
            <p:ph idx="6" type="body"/>
          </p:nvPr>
        </p:nvSpPr>
        <p:spPr>
          <a:xfrm>
            <a:off x="2751025" y="4055675"/>
            <a:ext cx="5830200" cy="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7" name="Google Shape;397;p44"/>
          <p:cNvSpPr/>
          <p:nvPr>
            <p:ph idx="7" type="pic"/>
          </p:nvPr>
        </p:nvSpPr>
        <p:spPr>
          <a:xfrm>
            <a:off x="192915" y="967875"/>
            <a:ext cx="2128500" cy="1229700"/>
          </a:xfrm>
          <a:prstGeom prst="rect">
            <a:avLst/>
          </a:prstGeom>
          <a:noFill/>
          <a:ln>
            <a:noFill/>
          </a:ln>
        </p:spPr>
      </p:sp>
      <p:sp>
        <p:nvSpPr>
          <p:cNvPr id="398" name="Google Shape;398;p44"/>
          <p:cNvSpPr/>
          <p:nvPr>
            <p:ph idx="8" type="pic"/>
          </p:nvPr>
        </p:nvSpPr>
        <p:spPr>
          <a:xfrm>
            <a:off x="192915" y="2270575"/>
            <a:ext cx="2128500" cy="12297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44"/>
          <p:cNvSpPr/>
          <p:nvPr>
            <p:ph idx="9" type="pic"/>
          </p:nvPr>
        </p:nvSpPr>
        <p:spPr>
          <a:xfrm>
            <a:off x="192915" y="3573275"/>
            <a:ext cx="2128500" cy="1229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 v2">
  <p:cSld name="CUSTOM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5"/>
          <p:cNvSpPr/>
          <p:nvPr/>
        </p:nvSpPr>
        <p:spPr>
          <a:xfrm>
            <a:off x="0" y="2044800"/>
            <a:ext cx="9144000" cy="309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5"/>
          <p:cNvSpPr txBox="1"/>
          <p:nvPr>
            <p:ph idx="1" type="subTitle"/>
          </p:nvPr>
        </p:nvSpPr>
        <p:spPr>
          <a:xfrm>
            <a:off x="453600" y="2523600"/>
            <a:ext cx="18072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03" name="Google Shape;403;p45"/>
          <p:cNvSpPr txBox="1"/>
          <p:nvPr>
            <p:ph idx="2" type="body"/>
          </p:nvPr>
        </p:nvSpPr>
        <p:spPr>
          <a:xfrm>
            <a:off x="453600" y="2995200"/>
            <a:ext cx="1807200" cy="16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4" name="Google Shape;404;p45"/>
          <p:cNvSpPr txBox="1"/>
          <p:nvPr>
            <p:ph idx="3" type="subTitle"/>
          </p:nvPr>
        </p:nvSpPr>
        <p:spPr>
          <a:xfrm>
            <a:off x="2534400" y="2523600"/>
            <a:ext cx="18072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05" name="Google Shape;405;p45"/>
          <p:cNvSpPr txBox="1"/>
          <p:nvPr>
            <p:ph idx="4" type="body"/>
          </p:nvPr>
        </p:nvSpPr>
        <p:spPr>
          <a:xfrm>
            <a:off x="2534400" y="2995200"/>
            <a:ext cx="1807200" cy="16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6" name="Google Shape;406;p45"/>
          <p:cNvSpPr txBox="1"/>
          <p:nvPr>
            <p:ph idx="5" type="subTitle"/>
          </p:nvPr>
        </p:nvSpPr>
        <p:spPr>
          <a:xfrm>
            <a:off x="4759200" y="2535969"/>
            <a:ext cx="18072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07" name="Google Shape;407;p45"/>
          <p:cNvSpPr txBox="1"/>
          <p:nvPr>
            <p:ph idx="6" type="body"/>
          </p:nvPr>
        </p:nvSpPr>
        <p:spPr>
          <a:xfrm>
            <a:off x="4759200" y="2995200"/>
            <a:ext cx="1807200" cy="16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8" name="Google Shape;408;p45"/>
          <p:cNvSpPr txBox="1"/>
          <p:nvPr>
            <p:ph idx="7" type="subTitle"/>
          </p:nvPr>
        </p:nvSpPr>
        <p:spPr>
          <a:xfrm>
            <a:off x="6944400" y="2523600"/>
            <a:ext cx="18072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09" name="Google Shape;409;p45"/>
          <p:cNvSpPr txBox="1"/>
          <p:nvPr>
            <p:ph idx="8" type="body"/>
          </p:nvPr>
        </p:nvSpPr>
        <p:spPr>
          <a:xfrm>
            <a:off x="6944400" y="2995200"/>
            <a:ext cx="1807200" cy="16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0" name="Google Shape;410;p45"/>
          <p:cNvSpPr txBox="1"/>
          <p:nvPr>
            <p:ph type="ctrTitle"/>
          </p:nvPr>
        </p:nvSpPr>
        <p:spPr>
          <a:xfrm>
            <a:off x="453600" y="681950"/>
            <a:ext cx="8035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 v3">
  <p:cSld name="CUSTOM_2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6"/>
          <p:cNvSpPr/>
          <p:nvPr/>
        </p:nvSpPr>
        <p:spPr>
          <a:xfrm>
            <a:off x="0" y="3380475"/>
            <a:ext cx="9144000" cy="176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6"/>
          <p:cNvSpPr/>
          <p:nvPr/>
        </p:nvSpPr>
        <p:spPr>
          <a:xfrm>
            <a:off x="618225" y="1761300"/>
            <a:ext cx="1840800" cy="338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6"/>
          <p:cNvSpPr/>
          <p:nvPr/>
        </p:nvSpPr>
        <p:spPr>
          <a:xfrm>
            <a:off x="2622125" y="1761300"/>
            <a:ext cx="1840800" cy="338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6"/>
          <p:cNvSpPr/>
          <p:nvPr/>
        </p:nvSpPr>
        <p:spPr>
          <a:xfrm>
            <a:off x="4626025" y="1761300"/>
            <a:ext cx="1840800" cy="338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6"/>
          <p:cNvSpPr/>
          <p:nvPr/>
        </p:nvSpPr>
        <p:spPr>
          <a:xfrm>
            <a:off x="6629925" y="1761300"/>
            <a:ext cx="1840800" cy="338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6"/>
          <p:cNvSpPr/>
          <p:nvPr/>
        </p:nvSpPr>
        <p:spPr>
          <a:xfrm>
            <a:off x="1222875" y="1611400"/>
            <a:ext cx="631500" cy="631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6"/>
          <p:cNvSpPr/>
          <p:nvPr/>
        </p:nvSpPr>
        <p:spPr>
          <a:xfrm>
            <a:off x="3226775" y="1611400"/>
            <a:ext cx="631500" cy="631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6"/>
          <p:cNvSpPr/>
          <p:nvPr/>
        </p:nvSpPr>
        <p:spPr>
          <a:xfrm>
            <a:off x="5230675" y="1611400"/>
            <a:ext cx="631500" cy="631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6"/>
          <p:cNvSpPr/>
          <p:nvPr/>
        </p:nvSpPr>
        <p:spPr>
          <a:xfrm>
            <a:off x="7234575" y="1611400"/>
            <a:ext cx="631500" cy="631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6"/>
          <p:cNvSpPr txBox="1"/>
          <p:nvPr>
            <p:ph idx="1" type="subTitle"/>
          </p:nvPr>
        </p:nvSpPr>
        <p:spPr>
          <a:xfrm>
            <a:off x="745200" y="2563200"/>
            <a:ext cx="1573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22" name="Google Shape;422;p46"/>
          <p:cNvSpPr txBox="1"/>
          <p:nvPr>
            <p:ph idx="2" type="body"/>
          </p:nvPr>
        </p:nvSpPr>
        <p:spPr>
          <a:xfrm>
            <a:off x="745200" y="3110400"/>
            <a:ext cx="1573200" cy="15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3" name="Google Shape;423;p46"/>
          <p:cNvSpPr txBox="1"/>
          <p:nvPr>
            <p:ph idx="3" type="subTitle"/>
          </p:nvPr>
        </p:nvSpPr>
        <p:spPr>
          <a:xfrm>
            <a:off x="2775600" y="2563200"/>
            <a:ext cx="1573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24" name="Google Shape;424;p46"/>
          <p:cNvSpPr txBox="1"/>
          <p:nvPr>
            <p:ph idx="4" type="body"/>
          </p:nvPr>
        </p:nvSpPr>
        <p:spPr>
          <a:xfrm>
            <a:off x="2775600" y="3110400"/>
            <a:ext cx="1573200" cy="15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5" name="Google Shape;425;p46"/>
          <p:cNvSpPr txBox="1"/>
          <p:nvPr>
            <p:ph idx="5" type="subTitle"/>
          </p:nvPr>
        </p:nvSpPr>
        <p:spPr>
          <a:xfrm>
            <a:off x="4780800" y="2563200"/>
            <a:ext cx="1573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26" name="Google Shape;426;p46"/>
          <p:cNvSpPr txBox="1"/>
          <p:nvPr>
            <p:ph idx="6" type="body"/>
          </p:nvPr>
        </p:nvSpPr>
        <p:spPr>
          <a:xfrm>
            <a:off x="4780800" y="3110400"/>
            <a:ext cx="1573200" cy="15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7" name="Google Shape;427;p46"/>
          <p:cNvSpPr txBox="1"/>
          <p:nvPr>
            <p:ph idx="7" type="subTitle"/>
          </p:nvPr>
        </p:nvSpPr>
        <p:spPr>
          <a:xfrm>
            <a:off x="6782400" y="2563200"/>
            <a:ext cx="1573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28" name="Google Shape;428;p46"/>
          <p:cNvSpPr txBox="1"/>
          <p:nvPr>
            <p:ph idx="8" type="body"/>
          </p:nvPr>
        </p:nvSpPr>
        <p:spPr>
          <a:xfrm>
            <a:off x="6782400" y="3110400"/>
            <a:ext cx="1573200" cy="15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9" name="Google Shape;429;p46"/>
          <p:cNvSpPr txBox="1"/>
          <p:nvPr>
            <p:ph type="ctrTitle"/>
          </p:nvPr>
        </p:nvSpPr>
        <p:spPr>
          <a:xfrm>
            <a:off x="453600" y="385200"/>
            <a:ext cx="8035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0" name="Google Shape;430;p46"/>
          <p:cNvSpPr txBox="1"/>
          <p:nvPr/>
        </p:nvSpPr>
        <p:spPr>
          <a:xfrm>
            <a:off x="1222875" y="1611400"/>
            <a:ext cx="6315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rPr>
              <a:t>01</a:t>
            </a:r>
            <a:endParaRPr sz="2000">
              <a:solidFill>
                <a:schemeClr val="dk1"/>
              </a:solidFill>
              <a:latin typeface="Hanken Grotesk ExtraBold"/>
              <a:ea typeface="Hanken Grotesk ExtraBold"/>
              <a:cs typeface="Hanken Grotesk ExtraBold"/>
              <a:sym typeface="Hanken Grotesk ExtraBold"/>
            </a:endParaRPr>
          </a:p>
        </p:txBody>
      </p:sp>
      <p:sp>
        <p:nvSpPr>
          <p:cNvPr id="431" name="Google Shape;431;p46"/>
          <p:cNvSpPr txBox="1"/>
          <p:nvPr/>
        </p:nvSpPr>
        <p:spPr>
          <a:xfrm>
            <a:off x="3226775" y="1611400"/>
            <a:ext cx="6315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rPr>
              <a:t>02</a:t>
            </a:r>
            <a:endParaRPr sz="2000">
              <a:solidFill>
                <a:schemeClr val="dk1"/>
              </a:solidFill>
              <a:latin typeface="Hanken Grotesk ExtraBold"/>
              <a:ea typeface="Hanken Grotesk ExtraBold"/>
              <a:cs typeface="Hanken Grotesk ExtraBold"/>
              <a:sym typeface="Hanken Grotesk ExtraBold"/>
            </a:endParaRPr>
          </a:p>
        </p:txBody>
      </p:sp>
      <p:sp>
        <p:nvSpPr>
          <p:cNvPr id="432" name="Google Shape;432;p46"/>
          <p:cNvSpPr txBox="1"/>
          <p:nvPr/>
        </p:nvSpPr>
        <p:spPr>
          <a:xfrm>
            <a:off x="5230675" y="1611400"/>
            <a:ext cx="6315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rPr>
              <a:t>03</a:t>
            </a:r>
            <a:endParaRPr sz="2000">
              <a:solidFill>
                <a:schemeClr val="dk1"/>
              </a:solidFill>
              <a:latin typeface="Hanken Grotesk ExtraBold"/>
              <a:ea typeface="Hanken Grotesk ExtraBold"/>
              <a:cs typeface="Hanken Grotesk ExtraBold"/>
              <a:sym typeface="Hanken Grotesk ExtraBold"/>
            </a:endParaRPr>
          </a:p>
        </p:txBody>
      </p:sp>
      <p:sp>
        <p:nvSpPr>
          <p:cNvPr id="433" name="Google Shape;433;p46"/>
          <p:cNvSpPr txBox="1"/>
          <p:nvPr/>
        </p:nvSpPr>
        <p:spPr>
          <a:xfrm>
            <a:off x="7234575" y="1611400"/>
            <a:ext cx="6315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rPr>
              <a:t>04</a:t>
            </a:r>
            <a:endParaRPr sz="2000">
              <a:solidFill>
                <a:schemeClr val="dk1"/>
              </a:solidFill>
              <a:latin typeface="Hanken Grotesk ExtraBold"/>
              <a:ea typeface="Hanken Grotesk ExtraBold"/>
              <a:cs typeface="Hanken Grotesk ExtraBold"/>
              <a:sym typeface="Hanken Grotesk ExtraBold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">
  <p:cSld name="CUSTOM_3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7"/>
          <p:cNvSpPr/>
          <p:nvPr/>
        </p:nvSpPr>
        <p:spPr>
          <a:xfrm>
            <a:off x="575925" y="1188625"/>
            <a:ext cx="8568300" cy="358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6" name="Google Shape;436;p47"/>
          <p:cNvCxnSpPr/>
          <p:nvPr/>
        </p:nvCxnSpPr>
        <p:spPr>
          <a:xfrm>
            <a:off x="998606" y="1617174"/>
            <a:ext cx="426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p47"/>
          <p:cNvSpPr txBox="1"/>
          <p:nvPr>
            <p:ph idx="1" type="subTitle"/>
          </p:nvPr>
        </p:nvSpPr>
        <p:spPr>
          <a:xfrm>
            <a:off x="985050" y="2084463"/>
            <a:ext cx="2217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38" name="Google Shape;438;p47"/>
          <p:cNvSpPr txBox="1"/>
          <p:nvPr>
            <p:ph idx="2" type="body"/>
          </p:nvPr>
        </p:nvSpPr>
        <p:spPr>
          <a:xfrm>
            <a:off x="985050" y="2631663"/>
            <a:ext cx="2217600" cy="17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9" name="Google Shape;439;p47"/>
          <p:cNvSpPr txBox="1"/>
          <p:nvPr>
            <p:ph type="ctrTitle"/>
          </p:nvPr>
        </p:nvSpPr>
        <p:spPr>
          <a:xfrm>
            <a:off x="575925" y="375800"/>
            <a:ext cx="8077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440" name="Google Shape;440;p47"/>
          <p:cNvCxnSpPr/>
          <p:nvPr/>
        </p:nvCxnSpPr>
        <p:spPr>
          <a:xfrm>
            <a:off x="3764831" y="1595099"/>
            <a:ext cx="426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47"/>
          <p:cNvSpPr txBox="1"/>
          <p:nvPr>
            <p:ph idx="3" type="subTitle"/>
          </p:nvPr>
        </p:nvSpPr>
        <p:spPr>
          <a:xfrm>
            <a:off x="3751275" y="2062388"/>
            <a:ext cx="2217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42" name="Google Shape;442;p47"/>
          <p:cNvSpPr txBox="1"/>
          <p:nvPr>
            <p:ph idx="4" type="body"/>
          </p:nvPr>
        </p:nvSpPr>
        <p:spPr>
          <a:xfrm>
            <a:off x="3751275" y="2609588"/>
            <a:ext cx="2217600" cy="17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443" name="Google Shape;443;p47"/>
          <p:cNvCxnSpPr/>
          <p:nvPr/>
        </p:nvCxnSpPr>
        <p:spPr>
          <a:xfrm>
            <a:off x="6531056" y="1595099"/>
            <a:ext cx="426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4" name="Google Shape;444;p47"/>
          <p:cNvSpPr txBox="1"/>
          <p:nvPr>
            <p:ph idx="5" type="subTitle"/>
          </p:nvPr>
        </p:nvSpPr>
        <p:spPr>
          <a:xfrm>
            <a:off x="6517500" y="2062388"/>
            <a:ext cx="2217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45" name="Google Shape;445;p47"/>
          <p:cNvSpPr txBox="1"/>
          <p:nvPr>
            <p:ph idx="6" type="body"/>
          </p:nvPr>
        </p:nvSpPr>
        <p:spPr>
          <a:xfrm>
            <a:off x="6517500" y="2609588"/>
            <a:ext cx="2217600" cy="17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 v2">
  <p:cSld name="CUSTOM_4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8"/>
          <p:cNvSpPr/>
          <p:nvPr/>
        </p:nvSpPr>
        <p:spPr>
          <a:xfrm>
            <a:off x="387800" y="1445475"/>
            <a:ext cx="2723100" cy="25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8"/>
          <p:cNvSpPr/>
          <p:nvPr/>
        </p:nvSpPr>
        <p:spPr>
          <a:xfrm>
            <a:off x="3216125" y="1445475"/>
            <a:ext cx="2723100" cy="25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8"/>
          <p:cNvSpPr/>
          <p:nvPr/>
        </p:nvSpPr>
        <p:spPr>
          <a:xfrm>
            <a:off x="6044450" y="1445475"/>
            <a:ext cx="2723100" cy="25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8"/>
          <p:cNvSpPr txBox="1"/>
          <p:nvPr>
            <p:ph type="ctrTitle"/>
          </p:nvPr>
        </p:nvSpPr>
        <p:spPr>
          <a:xfrm>
            <a:off x="378000" y="435600"/>
            <a:ext cx="8391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51" name="Google Shape;451;p48"/>
          <p:cNvSpPr txBox="1"/>
          <p:nvPr>
            <p:ph idx="1" type="subTitle"/>
          </p:nvPr>
        </p:nvSpPr>
        <p:spPr>
          <a:xfrm>
            <a:off x="406800" y="1803600"/>
            <a:ext cx="2718000" cy="5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52" name="Google Shape;452;p48"/>
          <p:cNvSpPr txBox="1"/>
          <p:nvPr>
            <p:ph idx="2" type="body"/>
          </p:nvPr>
        </p:nvSpPr>
        <p:spPr>
          <a:xfrm>
            <a:off x="406800" y="2433600"/>
            <a:ext cx="2718000" cy="21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3" name="Google Shape;453;p48"/>
          <p:cNvSpPr txBox="1"/>
          <p:nvPr>
            <p:ph idx="3" type="subTitle"/>
          </p:nvPr>
        </p:nvSpPr>
        <p:spPr>
          <a:xfrm>
            <a:off x="3218675" y="1803600"/>
            <a:ext cx="2718000" cy="5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54" name="Google Shape;454;p48"/>
          <p:cNvSpPr txBox="1"/>
          <p:nvPr>
            <p:ph idx="4" type="body"/>
          </p:nvPr>
        </p:nvSpPr>
        <p:spPr>
          <a:xfrm>
            <a:off x="3218675" y="2433600"/>
            <a:ext cx="2718000" cy="21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5" name="Google Shape;455;p48"/>
          <p:cNvSpPr txBox="1"/>
          <p:nvPr>
            <p:ph idx="5" type="subTitle"/>
          </p:nvPr>
        </p:nvSpPr>
        <p:spPr>
          <a:xfrm>
            <a:off x="6030550" y="1803600"/>
            <a:ext cx="2718000" cy="5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56" name="Google Shape;456;p48"/>
          <p:cNvSpPr txBox="1"/>
          <p:nvPr>
            <p:ph idx="6" type="body"/>
          </p:nvPr>
        </p:nvSpPr>
        <p:spPr>
          <a:xfrm>
            <a:off x="6030550" y="2433600"/>
            <a:ext cx="2718000" cy="21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items on timeline">
  <p:cSld name="CUSTOM_5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9"/>
          <p:cNvSpPr/>
          <p:nvPr/>
        </p:nvSpPr>
        <p:spPr>
          <a:xfrm>
            <a:off x="0" y="3431700"/>
            <a:ext cx="372000" cy="171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9"/>
          <p:cNvSpPr/>
          <p:nvPr/>
        </p:nvSpPr>
        <p:spPr>
          <a:xfrm>
            <a:off x="0" y="0"/>
            <a:ext cx="372000" cy="343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9"/>
          <p:cNvSpPr/>
          <p:nvPr/>
        </p:nvSpPr>
        <p:spPr>
          <a:xfrm>
            <a:off x="1608475" y="0"/>
            <a:ext cx="75354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9"/>
          <p:cNvSpPr txBox="1"/>
          <p:nvPr>
            <p:ph type="ctrTitle"/>
          </p:nvPr>
        </p:nvSpPr>
        <p:spPr>
          <a:xfrm rot="-5400000">
            <a:off x="-1388775" y="2298150"/>
            <a:ext cx="46515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462" name="Google Shape;462;p49"/>
          <p:cNvCxnSpPr/>
          <p:nvPr/>
        </p:nvCxnSpPr>
        <p:spPr>
          <a:xfrm rot="10800000">
            <a:off x="1501850" y="476250"/>
            <a:ext cx="7863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3" name="Google Shape;463;p49"/>
          <p:cNvSpPr/>
          <p:nvPr/>
        </p:nvSpPr>
        <p:spPr>
          <a:xfrm rot="5400000">
            <a:off x="1853725" y="396000"/>
            <a:ext cx="160500" cy="160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9"/>
          <p:cNvSpPr txBox="1"/>
          <p:nvPr>
            <p:ph idx="1" type="subTitle"/>
          </p:nvPr>
        </p:nvSpPr>
        <p:spPr>
          <a:xfrm>
            <a:off x="1853725" y="808950"/>
            <a:ext cx="2150100" cy="5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65" name="Google Shape;465;p49"/>
          <p:cNvSpPr txBox="1"/>
          <p:nvPr>
            <p:ph idx="2" type="body"/>
          </p:nvPr>
        </p:nvSpPr>
        <p:spPr>
          <a:xfrm>
            <a:off x="1853725" y="1438950"/>
            <a:ext cx="21501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6" name="Google Shape;466;p49"/>
          <p:cNvSpPr/>
          <p:nvPr/>
        </p:nvSpPr>
        <p:spPr>
          <a:xfrm rot="5400000">
            <a:off x="4149400" y="396000"/>
            <a:ext cx="160500" cy="160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9"/>
          <p:cNvSpPr txBox="1"/>
          <p:nvPr>
            <p:ph idx="3" type="subTitle"/>
          </p:nvPr>
        </p:nvSpPr>
        <p:spPr>
          <a:xfrm>
            <a:off x="4149400" y="808950"/>
            <a:ext cx="2150100" cy="5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68" name="Google Shape;468;p49"/>
          <p:cNvSpPr txBox="1"/>
          <p:nvPr>
            <p:ph idx="4" type="body"/>
          </p:nvPr>
        </p:nvSpPr>
        <p:spPr>
          <a:xfrm>
            <a:off x="4149400" y="1438950"/>
            <a:ext cx="21501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9" name="Google Shape;469;p49"/>
          <p:cNvSpPr/>
          <p:nvPr/>
        </p:nvSpPr>
        <p:spPr>
          <a:xfrm rot="5400000">
            <a:off x="6445075" y="396000"/>
            <a:ext cx="160500" cy="160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9"/>
          <p:cNvSpPr txBox="1"/>
          <p:nvPr>
            <p:ph idx="5" type="subTitle"/>
          </p:nvPr>
        </p:nvSpPr>
        <p:spPr>
          <a:xfrm>
            <a:off x="6445075" y="808950"/>
            <a:ext cx="2150100" cy="5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71" name="Google Shape;471;p49"/>
          <p:cNvSpPr txBox="1"/>
          <p:nvPr>
            <p:ph idx="6" type="body"/>
          </p:nvPr>
        </p:nvSpPr>
        <p:spPr>
          <a:xfrm>
            <a:off x="6445075" y="1438950"/>
            <a:ext cx="21501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items on timeline v2">
  <p:cSld name="CUSTOM_6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0"/>
          <p:cNvSpPr/>
          <p:nvPr/>
        </p:nvSpPr>
        <p:spPr>
          <a:xfrm>
            <a:off x="2091825" y="1290625"/>
            <a:ext cx="4965900" cy="1177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0"/>
          <p:cNvSpPr/>
          <p:nvPr/>
        </p:nvSpPr>
        <p:spPr>
          <a:xfrm>
            <a:off x="1653025" y="1916375"/>
            <a:ext cx="5971800" cy="9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5" name="Google Shape;475;p50"/>
          <p:cNvCxnSpPr/>
          <p:nvPr/>
        </p:nvCxnSpPr>
        <p:spPr>
          <a:xfrm rot="10800000">
            <a:off x="4614875" y="1374025"/>
            <a:ext cx="0" cy="33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76" name="Google Shape;476;p50"/>
          <p:cNvSpPr/>
          <p:nvPr/>
        </p:nvSpPr>
        <p:spPr>
          <a:xfrm>
            <a:off x="978825" y="1852800"/>
            <a:ext cx="2236800" cy="329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0"/>
          <p:cNvSpPr/>
          <p:nvPr/>
        </p:nvSpPr>
        <p:spPr>
          <a:xfrm>
            <a:off x="3453600" y="1852800"/>
            <a:ext cx="2236800" cy="329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0"/>
          <p:cNvSpPr/>
          <p:nvPr/>
        </p:nvSpPr>
        <p:spPr>
          <a:xfrm>
            <a:off x="5928375" y="1852800"/>
            <a:ext cx="2236800" cy="329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0"/>
          <p:cNvSpPr/>
          <p:nvPr/>
        </p:nvSpPr>
        <p:spPr>
          <a:xfrm>
            <a:off x="978825" y="5042100"/>
            <a:ext cx="2236800" cy="10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0"/>
          <p:cNvSpPr/>
          <p:nvPr/>
        </p:nvSpPr>
        <p:spPr>
          <a:xfrm>
            <a:off x="3453600" y="5042100"/>
            <a:ext cx="2236800" cy="10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0"/>
          <p:cNvSpPr/>
          <p:nvPr/>
        </p:nvSpPr>
        <p:spPr>
          <a:xfrm>
            <a:off x="5928375" y="5042100"/>
            <a:ext cx="2236800" cy="10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0"/>
          <p:cNvSpPr/>
          <p:nvPr/>
        </p:nvSpPr>
        <p:spPr>
          <a:xfrm>
            <a:off x="1985225" y="1767175"/>
            <a:ext cx="224100" cy="22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50"/>
          <p:cNvSpPr/>
          <p:nvPr/>
        </p:nvSpPr>
        <p:spPr>
          <a:xfrm>
            <a:off x="4502825" y="1767175"/>
            <a:ext cx="224100" cy="2241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0"/>
          <p:cNvSpPr/>
          <p:nvPr/>
        </p:nvSpPr>
        <p:spPr>
          <a:xfrm>
            <a:off x="6934675" y="1767175"/>
            <a:ext cx="224100" cy="22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0"/>
          <p:cNvSpPr txBox="1"/>
          <p:nvPr>
            <p:ph type="ctrTitle"/>
          </p:nvPr>
        </p:nvSpPr>
        <p:spPr>
          <a:xfrm>
            <a:off x="2091600" y="428400"/>
            <a:ext cx="4964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86" name="Google Shape;486;p50"/>
          <p:cNvSpPr txBox="1"/>
          <p:nvPr>
            <p:ph idx="1" type="subTitle"/>
          </p:nvPr>
        </p:nvSpPr>
        <p:spPr>
          <a:xfrm>
            <a:off x="3654000" y="2322000"/>
            <a:ext cx="1839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87" name="Google Shape;487;p50"/>
          <p:cNvSpPr txBox="1"/>
          <p:nvPr>
            <p:ph idx="2" type="body"/>
          </p:nvPr>
        </p:nvSpPr>
        <p:spPr>
          <a:xfrm>
            <a:off x="3652687" y="2930400"/>
            <a:ext cx="1838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8" name="Google Shape;488;p50"/>
          <p:cNvSpPr txBox="1"/>
          <p:nvPr>
            <p:ph idx="3" type="subTitle"/>
          </p:nvPr>
        </p:nvSpPr>
        <p:spPr>
          <a:xfrm>
            <a:off x="1177200" y="2322000"/>
            <a:ext cx="1839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89" name="Google Shape;489;p50"/>
          <p:cNvSpPr txBox="1"/>
          <p:nvPr>
            <p:ph idx="4" type="body"/>
          </p:nvPr>
        </p:nvSpPr>
        <p:spPr>
          <a:xfrm>
            <a:off x="1177200" y="2930400"/>
            <a:ext cx="1838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0" name="Google Shape;490;p50"/>
          <p:cNvSpPr txBox="1"/>
          <p:nvPr>
            <p:ph idx="5" type="subTitle"/>
          </p:nvPr>
        </p:nvSpPr>
        <p:spPr>
          <a:xfrm>
            <a:off x="6127200" y="2322000"/>
            <a:ext cx="1839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91" name="Google Shape;491;p50"/>
          <p:cNvSpPr txBox="1"/>
          <p:nvPr>
            <p:ph idx="6" type="body"/>
          </p:nvPr>
        </p:nvSpPr>
        <p:spPr>
          <a:xfrm>
            <a:off x="6124575" y="2930400"/>
            <a:ext cx="1838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items on timeline 1">
  <p:cSld name="CUSTOM_7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3" name="Google Shape;493;p51"/>
          <p:cNvCxnSpPr/>
          <p:nvPr/>
        </p:nvCxnSpPr>
        <p:spPr>
          <a:xfrm rot="10800000">
            <a:off x="-248000" y="1810550"/>
            <a:ext cx="24213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4" name="Google Shape;494;p51"/>
          <p:cNvSpPr/>
          <p:nvPr/>
        </p:nvSpPr>
        <p:spPr>
          <a:xfrm>
            <a:off x="408025" y="1730300"/>
            <a:ext cx="160500" cy="1605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5" name="Google Shape;495;p51"/>
          <p:cNvCxnSpPr/>
          <p:nvPr/>
        </p:nvCxnSpPr>
        <p:spPr>
          <a:xfrm rot="10800000">
            <a:off x="2404225" y="1810550"/>
            <a:ext cx="20523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p51"/>
          <p:cNvSpPr/>
          <p:nvPr/>
        </p:nvSpPr>
        <p:spPr>
          <a:xfrm>
            <a:off x="2691250" y="1730300"/>
            <a:ext cx="160500" cy="1605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7" name="Google Shape;497;p51"/>
          <p:cNvCxnSpPr/>
          <p:nvPr/>
        </p:nvCxnSpPr>
        <p:spPr>
          <a:xfrm rot="10800000">
            <a:off x="4687450" y="1810550"/>
            <a:ext cx="20523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8" name="Google Shape;498;p51"/>
          <p:cNvSpPr/>
          <p:nvPr/>
        </p:nvSpPr>
        <p:spPr>
          <a:xfrm>
            <a:off x="4974475" y="1730300"/>
            <a:ext cx="160500" cy="1605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9" name="Google Shape;499;p51"/>
          <p:cNvCxnSpPr/>
          <p:nvPr/>
        </p:nvCxnSpPr>
        <p:spPr>
          <a:xfrm rot="10800000">
            <a:off x="6970775" y="1810550"/>
            <a:ext cx="23652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0" name="Google Shape;500;p51"/>
          <p:cNvSpPr/>
          <p:nvPr/>
        </p:nvSpPr>
        <p:spPr>
          <a:xfrm>
            <a:off x="7257700" y="1730300"/>
            <a:ext cx="160500" cy="1605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1"/>
          <p:cNvSpPr txBox="1"/>
          <p:nvPr>
            <p:ph idx="1" type="subTitle"/>
          </p:nvPr>
        </p:nvSpPr>
        <p:spPr>
          <a:xfrm>
            <a:off x="324000" y="2005200"/>
            <a:ext cx="1839600" cy="6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02" name="Google Shape;502;p51"/>
          <p:cNvSpPr txBox="1"/>
          <p:nvPr>
            <p:ph idx="2" type="body"/>
          </p:nvPr>
        </p:nvSpPr>
        <p:spPr>
          <a:xfrm>
            <a:off x="324000" y="2628000"/>
            <a:ext cx="1839600" cy="16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3" name="Google Shape;503;p51"/>
          <p:cNvSpPr txBox="1"/>
          <p:nvPr>
            <p:ph idx="3" type="subTitle"/>
          </p:nvPr>
        </p:nvSpPr>
        <p:spPr>
          <a:xfrm>
            <a:off x="2606400" y="2005200"/>
            <a:ext cx="1839600" cy="6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04" name="Google Shape;504;p51"/>
          <p:cNvSpPr txBox="1"/>
          <p:nvPr>
            <p:ph idx="4" type="body"/>
          </p:nvPr>
        </p:nvSpPr>
        <p:spPr>
          <a:xfrm>
            <a:off x="2606400" y="2628000"/>
            <a:ext cx="1839600" cy="16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5" name="Google Shape;505;p51"/>
          <p:cNvSpPr txBox="1"/>
          <p:nvPr>
            <p:ph idx="5" type="subTitle"/>
          </p:nvPr>
        </p:nvSpPr>
        <p:spPr>
          <a:xfrm>
            <a:off x="4888800" y="2005200"/>
            <a:ext cx="1839600" cy="6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06" name="Google Shape;506;p51"/>
          <p:cNvSpPr txBox="1"/>
          <p:nvPr>
            <p:ph idx="6" type="body"/>
          </p:nvPr>
        </p:nvSpPr>
        <p:spPr>
          <a:xfrm>
            <a:off x="4888800" y="2628000"/>
            <a:ext cx="1839600" cy="16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7" name="Google Shape;507;p51"/>
          <p:cNvSpPr txBox="1"/>
          <p:nvPr>
            <p:ph idx="7" type="subTitle"/>
          </p:nvPr>
        </p:nvSpPr>
        <p:spPr>
          <a:xfrm>
            <a:off x="7174800" y="2005200"/>
            <a:ext cx="1839600" cy="6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08" name="Google Shape;508;p51"/>
          <p:cNvSpPr txBox="1"/>
          <p:nvPr>
            <p:ph idx="8" type="body"/>
          </p:nvPr>
        </p:nvSpPr>
        <p:spPr>
          <a:xfrm>
            <a:off x="7174800" y="2628000"/>
            <a:ext cx="1839600" cy="16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9" name="Google Shape;509;p51"/>
          <p:cNvSpPr txBox="1"/>
          <p:nvPr>
            <p:ph type="ctrTitle"/>
          </p:nvPr>
        </p:nvSpPr>
        <p:spPr>
          <a:xfrm>
            <a:off x="406800" y="468000"/>
            <a:ext cx="8373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slide - v1">
  <p:cSld name="CUSTOM_8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2"/>
          <p:cNvSpPr/>
          <p:nvPr>
            <p:ph idx="2" type="pic"/>
          </p:nvPr>
        </p:nvSpPr>
        <p:spPr>
          <a:xfrm>
            <a:off x="352800" y="1749600"/>
            <a:ext cx="3229200" cy="3393900"/>
          </a:xfrm>
          <a:prstGeom prst="rect">
            <a:avLst/>
          </a:prstGeom>
          <a:noFill/>
          <a:ln>
            <a:noFill/>
          </a:ln>
        </p:spPr>
      </p:sp>
      <p:sp>
        <p:nvSpPr>
          <p:cNvPr id="512" name="Google Shape;512;p52"/>
          <p:cNvSpPr/>
          <p:nvPr/>
        </p:nvSpPr>
        <p:spPr>
          <a:xfrm>
            <a:off x="3581700" y="341825"/>
            <a:ext cx="5214300" cy="3951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2"/>
          <p:cNvSpPr/>
          <p:nvPr/>
        </p:nvSpPr>
        <p:spPr>
          <a:xfrm>
            <a:off x="3581700" y="341825"/>
            <a:ext cx="5214300" cy="8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52"/>
          <p:cNvSpPr txBox="1"/>
          <p:nvPr>
            <p:ph idx="1" type="subTitle"/>
          </p:nvPr>
        </p:nvSpPr>
        <p:spPr>
          <a:xfrm>
            <a:off x="3844625" y="583125"/>
            <a:ext cx="45864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cxnSp>
        <p:nvCxnSpPr>
          <p:cNvPr id="515" name="Google Shape;515;p52"/>
          <p:cNvCxnSpPr/>
          <p:nvPr/>
        </p:nvCxnSpPr>
        <p:spPr>
          <a:xfrm>
            <a:off x="3844625" y="1775075"/>
            <a:ext cx="4705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52"/>
          <p:cNvSpPr txBox="1"/>
          <p:nvPr>
            <p:ph idx="3" type="body"/>
          </p:nvPr>
        </p:nvSpPr>
        <p:spPr>
          <a:xfrm>
            <a:off x="3844625" y="1114973"/>
            <a:ext cx="45864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7" name="Google Shape;517;p52"/>
          <p:cNvSpPr txBox="1"/>
          <p:nvPr>
            <p:ph type="ctrTitle"/>
          </p:nvPr>
        </p:nvSpPr>
        <p:spPr>
          <a:xfrm>
            <a:off x="352800" y="385200"/>
            <a:ext cx="3229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8" name="Google Shape;518;p52"/>
          <p:cNvSpPr txBox="1"/>
          <p:nvPr>
            <p:ph idx="4" type="body"/>
          </p:nvPr>
        </p:nvSpPr>
        <p:spPr>
          <a:xfrm>
            <a:off x="3844925" y="1890800"/>
            <a:ext cx="4705200" cy="21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layout - v2">
  <p:cSld name="CUSTOM_9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3"/>
          <p:cNvSpPr/>
          <p:nvPr/>
        </p:nvSpPr>
        <p:spPr>
          <a:xfrm>
            <a:off x="-2450" y="10350"/>
            <a:ext cx="9144000" cy="174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53"/>
          <p:cNvSpPr/>
          <p:nvPr>
            <p:ph idx="2" type="pic"/>
          </p:nvPr>
        </p:nvSpPr>
        <p:spPr>
          <a:xfrm>
            <a:off x="4662000" y="10800"/>
            <a:ext cx="3398400" cy="3888000"/>
          </a:xfrm>
          <a:prstGeom prst="rect">
            <a:avLst/>
          </a:prstGeom>
          <a:noFill/>
          <a:ln>
            <a:noFill/>
          </a:ln>
        </p:spPr>
      </p:sp>
      <p:sp>
        <p:nvSpPr>
          <p:cNvPr id="522" name="Google Shape;522;p53"/>
          <p:cNvSpPr txBox="1"/>
          <p:nvPr>
            <p:ph idx="1" type="body"/>
          </p:nvPr>
        </p:nvSpPr>
        <p:spPr>
          <a:xfrm>
            <a:off x="352800" y="2142000"/>
            <a:ext cx="4122000" cy="26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3" name="Google Shape;523;p53"/>
          <p:cNvSpPr txBox="1"/>
          <p:nvPr>
            <p:ph type="ctrTitle"/>
          </p:nvPr>
        </p:nvSpPr>
        <p:spPr>
          <a:xfrm>
            <a:off x="352800" y="316800"/>
            <a:ext cx="3866400" cy="5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4" name="Google Shape;524;p53"/>
          <p:cNvSpPr txBox="1"/>
          <p:nvPr>
            <p:ph idx="3" type="subTitle"/>
          </p:nvPr>
        </p:nvSpPr>
        <p:spPr>
          <a:xfrm>
            <a:off x="4662000" y="3898800"/>
            <a:ext cx="33984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525" name="Google Shape;525;p53"/>
          <p:cNvSpPr txBox="1"/>
          <p:nvPr>
            <p:ph idx="4" type="body"/>
          </p:nvPr>
        </p:nvSpPr>
        <p:spPr>
          <a:xfrm>
            <a:off x="4662000" y="4467600"/>
            <a:ext cx="33984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layout - v3">
  <p:cSld name="CUSTOM_10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4"/>
          <p:cNvSpPr/>
          <p:nvPr/>
        </p:nvSpPr>
        <p:spPr>
          <a:xfrm>
            <a:off x="0" y="0"/>
            <a:ext cx="4448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4"/>
          <p:cNvSpPr/>
          <p:nvPr>
            <p:ph idx="2" type="pic"/>
          </p:nvPr>
        </p:nvSpPr>
        <p:spPr>
          <a:xfrm>
            <a:off x="521700" y="374400"/>
            <a:ext cx="3405000" cy="2631600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54"/>
          <p:cNvSpPr/>
          <p:nvPr/>
        </p:nvSpPr>
        <p:spPr>
          <a:xfrm>
            <a:off x="521700" y="3270450"/>
            <a:ext cx="3405000" cy="130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54"/>
          <p:cNvSpPr txBox="1"/>
          <p:nvPr>
            <p:ph idx="1" type="subTitle"/>
          </p:nvPr>
        </p:nvSpPr>
        <p:spPr>
          <a:xfrm>
            <a:off x="615600" y="3355200"/>
            <a:ext cx="32112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531" name="Google Shape;531;p54"/>
          <p:cNvSpPr txBox="1"/>
          <p:nvPr>
            <p:ph type="ctrTitle"/>
          </p:nvPr>
        </p:nvSpPr>
        <p:spPr>
          <a:xfrm>
            <a:off x="4672800" y="1040400"/>
            <a:ext cx="3996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32" name="Google Shape;532;p54"/>
          <p:cNvSpPr txBox="1"/>
          <p:nvPr>
            <p:ph idx="3" type="body"/>
          </p:nvPr>
        </p:nvSpPr>
        <p:spPr>
          <a:xfrm>
            <a:off x="4672800" y="2142000"/>
            <a:ext cx="3996000" cy="26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3" name="Google Shape;533;p54"/>
          <p:cNvSpPr txBox="1"/>
          <p:nvPr>
            <p:ph idx="4" type="body"/>
          </p:nvPr>
        </p:nvSpPr>
        <p:spPr>
          <a:xfrm>
            <a:off x="615600" y="3920400"/>
            <a:ext cx="3211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- v1">
  <p:cSld name="CUSTOM_11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5"/>
          <p:cNvSpPr/>
          <p:nvPr/>
        </p:nvSpPr>
        <p:spPr>
          <a:xfrm>
            <a:off x="-75" y="3114854"/>
            <a:ext cx="9291300" cy="215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5"/>
          <p:cNvSpPr/>
          <p:nvPr/>
        </p:nvSpPr>
        <p:spPr>
          <a:xfrm>
            <a:off x="-75" y="3020050"/>
            <a:ext cx="9291300" cy="9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5"/>
          <p:cNvSpPr/>
          <p:nvPr/>
        </p:nvSpPr>
        <p:spPr>
          <a:xfrm>
            <a:off x="737150" y="3840125"/>
            <a:ext cx="62400" cy="67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55"/>
          <p:cNvSpPr/>
          <p:nvPr/>
        </p:nvSpPr>
        <p:spPr>
          <a:xfrm>
            <a:off x="3718437" y="3845275"/>
            <a:ext cx="62400" cy="67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55"/>
          <p:cNvSpPr/>
          <p:nvPr/>
        </p:nvSpPr>
        <p:spPr>
          <a:xfrm>
            <a:off x="6699700" y="3842700"/>
            <a:ext cx="62400" cy="67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55"/>
          <p:cNvSpPr txBox="1"/>
          <p:nvPr/>
        </p:nvSpPr>
        <p:spPr>
          <a:xfrm>
            <a:off x="1007975" y="3711525"/>
            <a:ext cx="1984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Number</a:t>
            </a:r>
            <a:endParaRPr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41" name="Google Shape;541;p55"/>
          <p:cNvSpPr txBox="1"/>
          <p:nvPr/>
        </p:nvSpPr>
        <p:spPr>
          <a:xfrm>
            <a:off x="3989249" y="3716675"/>
            <a:ext cx="19404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Email</a:t>
            </a:r>
            <a:endParaRPr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42" name="Google Shape;542;p55"/>
          <p:cNvSpPr txBox="1"/>
          <p:nvPr/>
        </p:nvSpPr>
        <p:spPr>
          <a:xfrm>
            <a:off x="6969600" y="3714100"/>
            <a:ext cx="1984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Site Link</a:t>
            </a:r>
            <a:endParaRPr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43" name="Google Shape;543;p55"/>
          <p:cNvSpPr txBox="1"/>
          <p:nvPr>
            <p:ph idx="1" type="body"/>
          </p:nvPr>
        </p:nvSpPr>
        <p:spPr>
          <a:xfrm>
            <a:off x="1007975" y="4140000"/>
            <a:ext cx="1983600" cy="496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4" name="Google Shape;544;p55"/>
          <p:cNvSpPr txBox="1"/>
          <p:nvPr>
            <p:ph idx="2" type="body"/>
          </p:nvPr>
        </p:nvSpPr>
        <p:spPr>
          <a:xfrm>
            <a:off x="3989249" y="4140000"/>
            <a:ext cx="1983600" cy="496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5" name="Google Shape;545;p55"/>
          <p:cNvSpPr txBox="1"/>
          <p:nvPr>
            <p:ph idx="3" type="body"/>
          </p:nvPr>
        </p:nvSpPr>
        <p:spPr>
          <a:xfrm>
            <a:off x="6969600" y="4140000"/>
            <a:ext cx="1983600" cy="496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6" name="Google Shape;546;p55"/>
          <p:cNvSpPr/>
          <p:nvPr>
            <p:ph idx="4" type="pic"/>
          </p:nvPr>
        </p:nvSpPr>
        <p:spPr>
          <a:xfrm>
            <a:off x="4824000" y="0"/>
            <a:ext cx="4316400" cy="302040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55"/>
          <p:cNvSpPr txBox="1"/>
          <p:nvPr>
            <p:ph type="ctrTitle"/>
          </p:nvPr>
        </p:nvSpPr>
        <p:spPr>
          <a:xfrm>
            <a:off x="431625" y="1202400"/>
            <a:ext cx="3996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- v2">
  <p:cSld name="CUSTOM_12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6"/>
          <p:cNvSpPr/>
          <p:nvPr/>
        </p:nvSpPr>
        <p:spPr>
          <a:xfrm>
            <a:off x="3228300" y="0"/>
            <a:ext cx="5915700" cy="47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56"/>
          <p:cNvSpPr/>
          <p:nvPr>
            <p:ph idx="2" type="pic"/>
          </p:nvPr>
        </p:nvSpPr>
        <p:spPr>
          <a:xfrm>
            <a:off x="1638000" y="525600"/>
            <a:ext cx="2984400" cy="2984400"/>
          </a:xfrm>
          <a:prstGeom prst="rect">
            <a:avLst/>
          </a:prstGeom>
          <a:noFill/>
          <a:ln>
            <a:noFill/>
          </a:ln>
        </p:spPr>
      </p:sp>
      <p:sp>
        <p:nvSpPr>
          <p:cNvPr id="551" name="Google Shape;551;p56"/>
          <p:cNvSpPr txBox="1"/>
          <p:nvPr>
            <p:ph type="ctrTitle"/>
          </p:nvPr>
        </p:nvSpPr>
        <p:spPr>
          <a:xfrm>
            <a:off x="410400" y="3582000"/>
            <a:ext cx="2768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52" name="Google Shape;552;p56"/>
          <p:cNvSpPr txBox="1"/>
          <p:nvPr/>
        </p:nvSpPr>
        <p:spPr>
          <a:xfrm>
            <a:off x="5143011" y="467000"/>
            <a:ext cx="34467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Number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553" name="Google Shape;553;p56"/>
          <p:cNvSpPr txBox="1"/>
          <p:nvPr/>
        </p:nvSpPr>
        <p:spPr>
          <a:xfrm>
            <a:off x="5143011" y="1387550"/>
            <a:ext cx="34467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Email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554" name="Google Shape;554;p56"/>
          <p:cNvSpPr txBox="1"/>
          <p:nvPr/>
        </p:nvSpPr>
        <p:spPr>
          <a:xfrm>
            <a:off x="5143011" y="2308099"/>
            <a:ext cx="34467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Site Link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555" name="Google Shape;555;p56"/>
          <p:cNvSpPr txBox="1"/>
          <p:nvPr/>
        </p:nvSpPr>
        <p:spPr>
          <a:xfrm>
            <a:off x="5143011" y="3228649"/>
            <a:ext cx="34467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Address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556" name="Google Shape;556;p56"/>
          <p:cNvSpPr txBox="1"/>
          <p:nvPr>
            <p:ph idx="1" type="body"/>
          </p:nvPr>
        </p:nvSpPr>
        <p:spPr>
          <a:xfrm>
            <a:off x="5144400" y="806400"/>
            <a:ext cx="34452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7" name="Google Shape;557;p56"/>
          <p:cNvSpPr txBox="1"/>
          <p:nvPr>
            <p:ph idx="3" type="body"/>
          </p:nvPr>
        </p:nvSpPr>
        <p:spPr>
          <a:xfrm>
            <a:off x="5144400" y="1728000"/>
            <a:ext cx="34452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8" name="Google Shape;558;p56"/>
          <p:cNvSpPr txBox="1"/>
          <p:nvPr>
            <p:ph idx="4" type="body"/>
          </p:nvPr>
        </p:nvSpPr>
        <p:spPr>
          <a:xfrm>
            <a:off x="5144400" y="2646000"/>
            <a:ext cx="34452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9" name="Google Shape;559;p56"/>
          <p:cNvSpPr txBox="1"/>
          <p:nvPr>
            <p:ph idx="5" type="body"/>
          </p:nvPr>
        </p:nvSpPr>
        <p:spPr>
          <a:xfrm>
            <a:off x="5144400" y="3567600"/>
            <a:ext cx="3445200" cy="11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USTOM_13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7"/>
          <p:cNvSpPr/>
          <p:nvPr/>
        </p:nvSpPr>
        <p:spPr>
          <a:xfrm>
            <a:off x="0" y="4787813"/>
            <a:ext cx="9144000" cy="36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7"/>
          <p:cNvSpPr/>
          <p:nvPr/>
        </p:nvSpPr>
        <p:spPr>
          <a:xfrm>
            <a:off x="0" y="2573775"/>
            <a:ext cx="967200" cy="257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7"/>
          <p:cNvSpPr/>
          <p:nvPr/>
        </p:nvSpPr>
        <p:spPr>
          <a:xfrm>
            <a:off x="0" y="0"/>
            <a:ext cx="967200" cy="257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7"/>
          <p:cNvSpPr txBox="1"/>
          <p:nvPr>
            <p:ph type="title"/>
          </p:nvPr>
        </p:nvSpPr>
        <p:spPr>
          <a:xfrm>
            <a:off x="1935850" y="2212350"/>
            <a:ext cx="6126900" cy="7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 sz="48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 sz="48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 sz="48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 sz="48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 sz="48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 sz="48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 sz="48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 sz="48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 sz="48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eam members slide - v1">
  <p:cSld name="CUSTOM_14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8"/>
          <p:cNvSpPr/>
          <p:nvPr>
            <p:ph idx="2" type="pic"/>
          </p:nvPr>
        </p:nvSpPr>
        <p:spPr>
          <a:xfrm>
            <a:off x="835200" y="1418400"/>
            <a:ext cx="3574800" cy="1947600"/>
          </a:xfrm>
          <a:prstGeom prst="rect">
            <a:avLst/>
          </a:prstGeom>
          <a:noFill/>
          <a:ln>
            <a:noFill/>
          </a:ln>
        </p:spPr>
      </p:sp>
      <p:sp>
        <p:nvSpPr>
          <p:cNvPr id="567" name="Google Shape;567;p58"/>
          <p:cNvSpPr/>
          <p:nvPr/>
        </p:nvSpPr>
        <p:spPr>
          <a:xfrm>
            <a:off x="835200" y="3366000"/>
            <a:ext cx="3574800" cy="106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58"/>
          <p:cNvSpPr txBox="1"/>
          <p:nvPr>
            <p:ph idx="1" type="body"/>
          </p:nvPr>
        </p:nvSpPr>
        <p:spPr>
          <a:xfrm>
            <a:off x="900000" y="3860423"/>
            <a:ext cx="3445200" cy="48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9" name="Google Shape;569;p58"/>
          <p:cNvSpPr txBox="1"/>
          <p:nvPr>
            <p:ph idx="3" type="subTitle"/>
          </p:nvPr>
        </p:nvSpPr>
        <p:spPr>
          <a:xfrm>
            <a:off x="900000" y="3446589"/>
            <a:ext cx="3445200" cy="3354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570" name="Google Shape;570;p58"/>
          <p:cNvSpPr/>
          <p:nvPr>
            <p:ph idx="4" type="pic"/>
          </p:nvPr>
        </p:nvSpPr>
        <p:spPr>
          <a:xfrm>
            <a:off x="4734000" y="1418400"/>
            <a:ext cx="3574800" cy="1947600"/>
          </a:xfrm>
          <a:prstGeom prst="rect">
            <a:avLst/>
          </a:prstGeom>
          <a:noFill/>
          <a:ln>
            <a:noFill/>
          </a:ln>
        </p:spPr>
      </p:sp>
      <p:sp>
        <p:nvSpPr>
          <p:cNvPr id="571" name="Google Shape;571;p58"/>
          <p:cNvSpPr/>
          <p:nvPr/>
        </p:nvSpPr>
        <p:spPr>
          <a:xfrm>
            <a:off x="4734000" y="3366000"/>
            <a:ext cx="3574800" cy="106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58"/>
          <p:cNvSpPr txBox="1"/>
          <p:nvPr>
            <p:ph idx="5" type="body"/>
          </p:nvPr>
        </p:nvSpPr>
        <p:spPr>
          <a:xfrm>
            <a:off x="4798800" y="3858245"/>
            <a:ext cx="3445200" cy="48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3" name="Google Shape;573;p58"/>
          <p:cNvSpPr txBox="1"/>
          <p:nvPr>
            <p:ph idx="6" type="subTitle"/>
          </p:nvPr>
        </p:nvSpPr>
        <p:spPr>
          <a:xfrm>
            <a:off x="4798800" y="3446589"/>
            <a:ext cx="3445200" cy="3354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574" name="Google Shape;574;p58"/>
          <p:cNvSpPr txBox="1"/>
          <p:nvPr>
            <p:ph type="ctrTitle"/>
          </p:nvPr>
        </p:nvSpPr>
        <p:spPr>
          <a:xfrm>
            <a:off x="835200" y="349200"/>
            <a:ext cx="7473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eam Members slide - v2">
  <p:cSld name="CUSTOM_15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9"/>
          <p:cNvSpPr/>
          <p:nvPr/>
        </p:nvSpPr>
        <p:spPr>
          <a:xfrm>
            <a:off x="10800" y="7200"/>
            <a:ext cx="9144000" cy="27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59"/>
          <p:cNvSpPr/>
          <p:nvPr>
            <p:ph idx="2" type="pic"/>
          </p:nvPr>
        </p:nvSpPr>
        <p:spPr>
          <a:xfrm>
            <a:off x="867600" y="856800"/>
            <a:ext cx="2174400" cy="2368800"/>
          </a:xfrm>
          <a:prstGeom prst="rect">
            <a:avLst/>
          </a:prstGeom>
          <a:noFill/>
          <a:ln>
            <a:noFill/>
          </a:ln>
        </p:spPr>
      </p:sp>
      <p:sp>
        <p:nvSpPr>
          <p:cNvPr id="578" name="Google Shape;578;p59"/>
          <p:cNvSpPr/>
          <p:nvPr/>
        </p:nvSpPr>
        <p:spPr>
          <a:xfrm>
            <a:off x="867600" y="3225600"/>
            <a:ext cx="2174400" cy="137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59"/>
          <p:cNvSpPr txBox="1"/>
          <p:nvPr>
            <p:ph idx="1" type="body"/>
          </p:nvPr>
        </p:nvSpPr>
        <p:spPr>
          <a:xfrm>
            <a:off x="907200" y="3858990"/>
            <a:ext cx="2095200" cy="400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0" name="Google Shape;580;p59"/>
          <p:cNvSpPr txBox="1"/>
          <p:nvPr>
            <p:ph idx="3" type="subTitle"/>
          </p:nvPr>
        </p:nvSpPr>
        <p:spPr>
          <a:xfrm>
            <a:off x="907200" y="3394101"/>
            <a:ext cx="2095200" cy="400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581" name="Google Shape;581;p59"/>
          <p:cNvSpPr/>
          <p:nvPr>
            <p:ph idx="4" type="pic"/>
          </p:nvPr>
        </p:nvSpPr>
        <p:spPr>
          <a:xfrm>
            <a:off x="3132000" y="856800"/>
            <a:ext cx="2174400" cy="2368800"/>
          </a:xfrm>
          <a:prstGeom prst="rect">
            <a:avLst/>
          </a:prstGeom>
          <a:noFill/>
          <a:ln>
            <a:noFill/>
          </a:ln>
        </p:spPr>
      </p:sp>
      <p:sp>
        <p:nvSpPr>
          <p:cNvPr id="582" name="Google Shape;582;p59"/>
          <p:cNvSpPr/>
          <p:nvPr/>
        </p:nvSpPr>
        <p:spPr>
          <a:xfrm>
            <a:off x="3132000" y="3225600"/>
            <a:ext cx="2174400" cy="137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9"/>
          <p:cNvSpPr txBox="1"/>
          <p:nvPr>
            <p:ph idx="5" type="body"/>
          </p:nvPr>
        </p:nvSpPr>
        <p:spPr>
          <a:xfrm>
            <a:off x="3171600" y="3858990"/>
            <a:ext cx="2095200" cy="400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4" name="Google Shape;584;p59"/>
          <p:cNvSpPr txBox="1"/>
          <p:nvPr>
            <p:ph idx="6" type="subTitle"/>
          </p:nvPr>
        </p:nvSpPr>
        <p:spPr>
          <a:xfrm>
            <a:off x="3171600" y="3394101"/>
            <a:ext cx="2095200" cy="400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585" name="Google Shape;585;p59"/>
          <p:cNvSpPr txBox="1"/>
          <p:nvPr>
            <p:ph type="ctrTitle"/>
          </p:nvPr>
        </p:nvSpPr>
        <p:spPr>
          <a:xfrm>
            <a:off x="5490000" y="856800"/>
            <a:ext cx="3167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eam Members slide - v3">
  <p:cSld name="CUSTOM_16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0"/>
          <p:cNvSpPr/>
          <p:nvPr/>
        </p:nvSpPr>
        <p:spPr>
          <a:xfrm>
            <a:off x="4482000" y="1058400"/>
            <a:ext cx="3769200" cy="14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60"/>
          <p:cNvSpPr/>
          <p:nvPr>
            <p:ph idx="2" type="pic"/>
          </p:nvPr>
        </p:nvSpPr>
        <p:spPr>
          <a:xfrm>
            <a:off x="4636800" y="867600"/>
            <a:ext cx="892800" cy="89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89" name="Google Shape;589;p60"/>
          <p:cNvSpPr/>
          <p:nvPr/>
        </p:nvSpPr>
        <p:spPr>
          <a:xfrm>
            <a:off x="4636800" y="867600"/>
            <a:ext cx="892800" cy="8928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90" name="Google Shape;590;p60"/>
          <p:cNvSpPr txBox="1"/>
          <p:nvPr>
            <p:ph idx="1" type="body"/>
          </p:nvPr>
        </p:nvSpPr>
        <p:spPr>
          <a:xfrm>
            <a:off x="5680800" y="1868400"/>
            <a:ext cx="2329200" cy="403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1" name="Google Shape;591;p60"/>
          <p:cNvSpPr txBox="1"/>
          <p:nvPr>
            <p:ph idx="3" type="subTitle"/>
          </p:nvPr>
        </p:nvSpPr>
        <p:spPr>
          <a:xfrm>
            <a:off x="5680800" y="1400400"/>
            <a:ext cx="2329200" cy="403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592" name="Google Shape;592;p60"/>
          <p:cNvSpPr/>
          <p:nvPr/>
        </p:nvSpPr>
        <p:spPr>
          <a:xfrm>
            <a:off x="4482000" y="2844000"/>
            <a:ext cx="3769200" cy="14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60"/>
          <p:cNvSpPr/>
          <p:nvPr>
            <p:ph idx="4" type="pic"/>
          </p:nvPr>
        </p:nvSpPr>
        <p:spPr>
          <a:xfrm>
            <a:off x="4636800" y="2653200"/>
            <a:ext cx="892800" cy="89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94" name="Google Shape;594;p60"/>
          <p:cNvSpPr/>
          <p:nvPr/>
        </p:nvSpPr>
        <p:spPr>
          <a:xfrm>
            <a:off x="4636800" y="2653200"/>
            <a:ext cx="892800" cy="8928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95" name="Google Shape;595;p60"/>
          <p:cNvSpPr txBox="1"/>
          <p:nvPr>
            <p:ph idx="5" type="body"/>
          </p:nvPr>
        </p:nvSpPr>
        <p:spPr>
          <a:xfrm>
            <a:off x="5680800" y="3654000"/>
            <a:ext cx="2329200" cy="403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6" name="Google Shape;596;p60"/>
          <p:cNvSpPr txBox="1"/>
          <p:nvPr>
            <p:ph idx="6" type="subTitle"/>
          </p:nvPr>
        </p:nvSpPr>
        <p:spPr>
          <a:xfrm>
            <a:off x="5680800" y="3186000"/>
            <a:ext cx="2329200" cy="403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597" name="Google Shape;597;p60"/>
          <p:cNvSpPr txBox="1"/>
          <p:nvPr>
            <p:ph type="ctrTitle"/>
          </p:nvPr>
        </p:nvSpPr>
        <p:spPr>
          <a:xfrm>
            <a:off x="892800" y="1058400"/>
            <a:ext cx="33336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98" name="Google Shape;598;p60"/>
          <p:cNvCxnSpPr/>
          <p:nvPr/>
        </p:nvCxnSpPr>
        <p:spPr>
          <a:xfrm>
            <a:off x="998470" y="489236"/>
            <a:ext cx="961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am Members slide - v1">
  <p:cSld name="CUSTOM_17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1"/>
          <p:cNvSpPr/>
          <p:nvPr/>
        </p:nvSpPr>
        <p:spPr>
          <a:xfrm>
            <a:off x="1163675" y="1295525"/>
            <a:ext cx="1796100" cy="316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61"/>
          <p:cNvSpPr/>
          <p:nvPr/>
        </p:nvSpPr>
        <p:spPr>
          <a:xfrm>
            <a:off x="1163675" y="4231500"/>
            <a:ext cx="1796100" cy="228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61"/>
          <p:cNvSpPr/>
          <p:nvPr/>
        </p:nvSpPr>
        <p:spPr>
          <a:xfrm>
            <a:off x="3701575" y="1295525"/>
            <a:ext cx="1796100" cy="316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61"/>
          <p:cNvSpPr/>
          <p:nvPr/>
        </p:nvSpPr>
        <p:spPr>
          <a:xfrm>
            <a:off x="3701575" y="4231500"/>
            <a:ext cx="1796100" cy="228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61"/>
          <p:cNvSpPr/>
          <p:nvPr/>
        </p:nvSpPr>
        <p:spPr>
          <a:xfrm>
            <a:off x="6239475" y="1295525"/>
            <a:ext cx="1796100" cy="316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61"/>
          <p:cNvSpPr/>
          <p:nvPr/>
        </p:nvSpPr>
        <p:spPr>
          <a:xfrm>
            <a:off x="6239475" y="4231500"/>
            <a:ext cx="1796100" cy="228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61"/>
          <p:cNvSpPr/>
          <p:nvPr>
            <p:ph idx="2" type="pic"/>
          </p:nvPr>
        </p:nvSpPr>
        <p:spPr>
          <a:xfrm>
            <a:off x="1306800" y="1461600"/>
            <a:ext cx="1508400" cy="1508400"/>
          </a:xfrm>
          <a:prstGeom prst="rect">
            <a:avLst/>
          </a:prstGeom>
          <a:noFill/>
          <a:ln>
            <a:noFill/>
          </a:ln>
        </p:spPr>
      </p:sp>
      <p:sp>
        <p:nvSpPr>
          <p:cNvPr id="607" name="Google Shape;607;p61"/>
          <p:cNvSpPr txBox="1"/>
          <p:nvPr>
            <p:ph idx="1" type="body"/>
          </p:nvPr>
        </p:nvSpPr>
        <p:spPr>
          <a:xfrm>
            <a:off x="1306800" y="3636000"/>
            <a:ext cx="1508400" cy="46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08" name="Google Shape;608;p61"/>
          <p:cNvSpPr txBox="1"/>
          <p:nvPr>
            <p:ph idx="3" type="subTitle"/>
          </p:nvPr>
        </p:nvSpPr>
        <p:spPr>
          <a:xfrm>
            <a:off x="1306800" y="3096000"/>
            <a:ext cx="1508400" cy="46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609" name="Google Shape;609;p61"/>
          <p:cNvSpPr/>
          <p:nvPr>
            <p:ph idx="4" type="pic"/>
          </p:nvPr>
        </p:nvSpPr>
        <p:spPr>
          <a:xfrm>
            <a:off x="3844800" y="1461600"/>
            <a:ext cx="1508400" cy="1508400"/>
          </a:xfrm>
          <a:prstGeom prst="rect">
            <a:avLst/>
          </a:prstGeom>
          <a:noFill/>
          <a:ln>
            <a:noFill/>
          </a:ln>
        </p:spPr>
      </p:sp>
      <p:sp>
        <p:nvSpPr>
          <p:cNvPr id="610" name="Google Shape;610;p61"/>
          <p:cNvSpPr txBox="1"/>
          <p:nvPr>
            <p:ph idx="5" type="body"/>
          </p:nvPr>
        </p:nvSpPr>
        <p:spPr>
          <a:xfrm>
            <a:off x="3844800" y="3636000"/>
            <a:ext cx="1508400" cy="46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11" name="Google Shape;611;p61"/>
          <p:cNvSpPr txBox="1"/>
          <p:nvPr>
            <p:ph idx="6" type="subTitle"/>
          </p:nvPr>
        </p:nvSpPr>
        <p:spPr>
          <a:xfrm>
            <a:off x="3844800" y="3096000"/>
            <a:ext cx="1508400" cy="46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612" name="Google Shape;612;p61"/>
          <p:cNvSpPr/>
          <p:nvPr>
            <p:ph idx="7" type="pic"/>
          </p:nvPr>
        </p:nvSpPr>
        <p:spPr>
          <a:xfrm>
            <a:off x="6382800" y="1461600"/>
            <a:ext cx="1508400" cy="1508400"/>
          </a:xfrm>
          <a:prstGeom prst="rect">
            <a:avLst/>
          </a:prstGeom>
          <a:noFill/>
          <a:ln>
            <a:noFill/>
          </a:ln>
        </p:spPr>
      </p:sp>
      <p:sp>
        <p:nvSpPr>
          <p:cNvPr id="613" name="Google Shape;613;p61"/>
          <p:cNvSpPr txBox="1"/>
          <p:nvPr>
            <p:ph idx="8" type="body"/>
          </p:nvPr>
        </p:nvSpPr>
        <p:spPr>
          <a:xfrm>
            <a:off x="6382800" y="3636000"/>
            <a:ext cx="1508400" cy="46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14" name="Google Shape;614;p61"/>
          <p:cNvSpPr txBox="1"/>
          <p:nvPr>
            <p:ph idx="9" type="subTitle"/>
          </p:nvPr>
        </p:nvSpPr>
        <p:spPr>
          <a:xfrm>
            <a:off x="6382800" y="3096000"/>
            <a:ext cx="1508400" cy="46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615" name="Google Shape;615;p61"/>
          <p:cNvSpPr txBox="1"/>
          <p:nvPr>
            <p:ph type="ctrTitle"/>
          </p:nvPr>
        </p:nvSpPr>
        <p:spPr>
          <a:xfrm>
            <a:off x="1162800" y="360000"/>
            <a:ext cx="68724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am Members  slide - v2">
  <p:cSld name="CUSTOM_18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2"/>
          <p:cNvSpPr/>
          <p:nvPr/>
        </p:nvSpPr>
        <p:spPr>
          <a:xfrm>
            <a:off x="2848525" y="1103550"/>
            <a:ext cx="1796100" cy="293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62"/>
          <p:cNvSpPr/>
          <p:nvPr/>
        </p:nvSpPr>
        <p:spPr>
          <a:xfrm>
            <a:off x="4908200" y="1103550"/>
            <a:ext cx="1796100" cy="293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62"/>
          <p:cNvSpPr/>
          <p:nvPr/>
        </p:nvSpPr>
        <p:spPr>
          <a:xfrm>
            <a:off x="6967875" y="1103550"/>
            <a:ext cx="1796100" cy="293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62"/>
          <p:cNvSpPr/>
          <p:nvPr>
            <p:ph idx="2" type="pic"/>
          </p:nvPr>
        </p:nvSpPr>
        <p:spPr>
          <a:xfrm>
            <a:off x="2991600" y="1270800"/>
            <a:ext cx="1508400" cy="1508400"/>
          </a:xfrm>
          <a:prstGeom prst="rect">
            <a:avLst/>
          </a:prstGeom>
          <a:noFill/>
          <a:ln>
            <a:noFill/>
          </a:ln>
        </p:spPr>
      </p:sp>
      <p:sp>
        <p:nvSpPr>
          <p:cNvPr id="621" name="Google Shape;621;p62"/>
          <p:cNvSpPr/>
          <p:nvPr>
            <p:ph idx="3" type="pic"/>
          </p:nvPr>
        </p:nvSpPr>
        <p:spPr>
          <a:xfrm>
            <a:off x="5054400" y="1270800"/>
            <a:ext cx="1508400" cy="1508400"/>
          </a:xfrm>
          <a:prstGeom prst="rect">
            <a:avLst/>
          </a:prstGeom>
          <a:noFill/>
          <a:ln>
            <a:noFill/>
          </a:ln>
        </p:spPr>
      </p:sp>
      <p:sp>
        <p:nvSpPr>
          <p:cNvPr id="622" name="Google Shape;622;p62"/>
          <p:cNvSpPr/>
          <p:nvPr>
            <p:ph idx="4" type="pic"/>
          </p:nvPr>
        </p:nvSpPr>
        <p:spPr>
          <a:xfrm>
            <a:off x="7113600" y="1270800"/>
            <a:ext cx="1508400" cy="1508400"/>
          </a:xfrm>
          <a:prstGeom prst="rect">
            <a:avLst/>
          </a:prstGeom>
          <a:noFill/>
          <a:ln>
            <a:noFill/>
          </a:ln>
        </p:spPr>
      </p:sp>
      <p:sp>
        <p:nvSpPr>
          <p:cNvPr id="623" name="Google Shape;623;p62"/>
          <p:cNvSpPr txBox="1"/>
          <p:nvPr>
            <p:ph idx="1" type="body"/>
          </p:nvPr>
        </p:nvSpPr>
        <p:spPr>
          <a:xfrm>
            <a:off x="2991600" y="3445200"/>
            <a:ext cx="1508400" cy="46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4" name="Google Shape;624;p62"/>
          <p:cNvSpPr txBox="1"/>
          <p:nvPr>
            <p:ph idx="5" type="subTitle"/>
          </p:nvPr>
        </p:nvSpPr>
        <p:spPr>
          <a:xfrm>
            <a:off x="2991600" y="2905200"/>
            <a:ext cx="1508400" cy="46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625" name="Google Shape;625;p62"/>
          <p:cNvSpPr txBox="1"/>
          <p:nvPr>
            <p:ph idx="6" type="body"/>
          </p:nvPr>
        </p:nvSpPr>
        <p:spPr>
          <a:xfrm>
            <a:off x="7113600" y="3445200"/>
            <a:ext cx="1508400" cy="46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6" name="Google Shape;626;p62"/>
          <p:cNvSpPr txBox="1"/>
          <p:nvPr>
            <p:ph idx="7" type="subTitle"/>
          </p:nvPr>
        </p:nvSpPr>
        <p:spPr>
          <a:xfrm>
            <a:off x="7113600" y="2905200"/>
            <a:ext cx="1508400" cy="46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627" name="Google Shape;627;p62"/>
          <p:cNvSpPr txBox="1"/>
          <p:nvPr>
            <p:ph idx="8" type="body"/>
          </p:nvPr>
        </p:nvSpPr>
        <p:spPr>
          <a:xfrm>
            <a:off x="5054400" y="3445200"/>
            <a:ext cx="1508400" cy="46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8" name="Google Shape;628;p62"/>
          <p:cNvSpPr txBox="1"/>
          <p:nvPr>
            <p:ph idx="9" type="subTitle"/>
          </p:nvPr>
        </p:nvSpPr>
        <p:spPr>
          <a:xfrm>
            <a:off x="5054400" y="2905200"/>
            <a:ext cx="1508400" cy="46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629" name="Google Shape;629;p62"/>
          <p:cNvSpPr txBox="1"/>
          <p:nvPr>
            <p:ph type="ctrTitle"/>
          </p:nvPr>
        </p:nvSpPr>
        <p:spPr>
          <a:xfrm>
            <a:off x="307200" y="1103550"/>
            <a:ext cx="22779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am Members  slide - v3">
  <p:cSld name="CUSTOM_19"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3"/>
          <p:cNvSpPr/>
          <p:nvPr/>
        </p:nvSpPr>
        <p:spPr>
          <a:xfrm>
            <a:off x="-1350" y="2396925"/>
            <a:ext cx="9144000" cy="27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63"/>
          <p:cNvSpPr/>
          <p:nvPr>
            <p:ph idx="2" type="pic"/>
          </p:nvPr>
        </p:nvSpPr>
        <p:spPr>
          <a:xfrm>
            <a:off x="1350000" y="1612800"/>
            <a:ext cx="1432800" cy="143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33" name="Google Shape;633;p63"/>
          <p:cNvSpPr/>
          <p:nvPr/>
        </p:nvSpPr>
        <p:spPr>
          <a:xfrm>
            <a:off x="1350000" y="1612800"/>
            <a:ext cx="1432800" cy="14328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4" name="Google Shape;634;p63"/>
          <p:cNvSpPr txBox="1"/>
          <p:nvPr>
            <p:ph idx="1" type="body"/>
          </p:nvPr>
        </p:nvSpPr>
        <p:spPr>
          <a:xfrm>
            <a:off x="1098000" y="3636000"/>
            <a:ext cx="1940400" cy="568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5" name="Google Shape;635;p63"/>
          <p:cNvSpPr txBox="1"/>
          <p:nvPr>
            <p:ph idx="3" type="subTitle"/>
          </p:nvPr>
        </p:nvSpPr>
        <p:spPr>
          <a:xfrm>
            <a:off x="1098000" y="3175200"/>
            <a:ext cx="1940400" cy="406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636" name="Google Shape;636;p63"/>
          <p:cNvSpPr/>
          <p:nvPr>
            <p:ph idx="4" type="pic"/>
          </p:nvPr>
        </p:nvSpPr>
        <p:spPr>
          <a:xfrm>
            <a:off x="3852000" y="1612800"/>
            <a:ext cx="1432800" cy="143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37" name="Google Shape;637;p63"/>
          <p:cNvSpPr/>
          <p:nvPr/>
        </p:nvSpPr>
        <p:spPr>
          <a:xfrm>
            <a:off x="3852000" y="1612800"/>
            <a:ext cx="1432800" cy="14328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8" name="Google Shape;638;p63"/>
          <p:cNvSpPr txBox="1"/>
          <p:nvPr>
            <p:ph idx="5" type="body"/>
          </p:nvPr>
        </p:nvSpPr>
        <p:spPr>
          <a:xfrm>
            <a:off x="3600000" y="3636000"/>
            <a:ext cx="1940400" cy="568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9" name="Google Shape;639;p63"/>
          <p:cNvSpPr txBox="1"/>
          <p:nvPr>
            <p:ph idx="6" type="subTitle"/>
          </p:nvPr>
        </p:nvSpPr>
        <p:spPr>
          <a:xfrm>
            <a:off x="3600000" y="3175200"/>
            <a:ext cx="1940400" cy="406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640" name="Google Shape;640;p63"/>
          <p:cNvSpPr/>
          <p:nvPr>
            <p:ph idx="7" type="pic"/>
          </p:nvPr>
        </p:nvSpPr>
        <p:spPr>
          <a:xfrm>
            <a:off x="6357600" y="1612800"/>
            <a:ext cx="1432800" cy="143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41" name="Google Shape;641;p63"/>
          <p:cNvSpPr/>
          <p:nvPr/>
        </p:nvSpPr>
        <p:spPr>
          <a:xfrm>
            <a:off x="6357600" y="1612800"/>
            <a:ext cx="1432800" cy="14328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2" name="Google Shape;642;p63"/>
          <p:cNvSpPr txBox="1"/>
          <p:nvPr>
            <p:ph idx="8" type="body"/>
          </p:nvPr>
        </p:nvSpPr>
        <p:spPr>
          <a:xfrm>
            <a:off x="6105600" y="3636000"/>
            <a:ext cx="1940400" cy="568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3" name="Google Shape;643;p63"/>
          <p:cNvSpPr txBox="1"/>
          <p:nvPr>
            <p:ph idx="9" type="subTitle"/>
          </p:nvPr>
        </p:nvSpPr>
        <p:spPr>
          <a:xfrm>
            <a:off x="6105600" y="3175200"/>
            <a:ext cx="1940400" cy="406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644" name="Google Shape;644;p63"/>
          <p:cNvSpPr txBox="1"/>
          <p:nvPr>
            <p:ph type="ctrTitle"/>
          </p:nvPr>
        </p:nvSpPr>
        <p:spPr>
          <a:xfrm>
            <a:off x="882000" y="435600"/>
            <a:ext cx="73584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eam Members  slide - v1">
  <p:cSld name="CUSTOM_20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4"/>
          <p:cNvSpPr/>
          <p:nvPr>
            <p:ph idx="2" type="pic"/>
          </p:nvPr>
        </p:nvSpPr>
        <p:spPr>
          <a:xfrm>
            <a:off x="392400" y="1580400"/>
            <a:ext cx="1947600" cy="1706400"/>
          </a:xfrm>
          <a:prstGeom prst="rect">
            <a:avLst/>
          </a:prstGeom>
          <a:noFill/>
          <a:ln>
            <a:noFill/>
          </a:ln>
        </p:spPr>
      </p:sp>
      <p:sp>
        <p:nvSpPr>
          <p:cNvPr id="647" name="Google Shape;647;p64"/>
          <p:cNvSpPr txBox="1"/>
          <p:nvPr>
            <p:ph idx="1" type="body"/>
          </p:nvPr>
        </p:nvSpPr>
        <p:spPr>
          <a:xfrm>
            <a:off x="399600" y="4023733"/>
            <a:ext cx="1947600" cy="472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8" name="Google Shape;648;p64"/>
          <p:cNvSpPr txBox="1"/>
          <p:nvPr>
            <p:ph idx="3" type="subTitle"/>
          </p:nvPr>
        </p:nvSpPr>
        <p:spPr>
          <a:xfrm>
            <a:off x="399600" y="3478713"/>
            <a:ext cx="1947600" cy="472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649" name="Google Shape;649;p64"/>
          <p:cNvSpPr/>
          <p:nvPr/>
        </p:nvSpPr>
        <p:spPr>
          <a:xfrm>
            <a:off x="393500" y="4687850"/>
            <a:ext cx="19461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64"/>
          <p:cNvSpPr/>
          <p:nvPr>
            <p:ph idx="4" type="pic"/>
          </p:nvPr>
        </p:nvSpPr>
        <p:spPr>
          <a:xfrm>
            <a:off x="2527200" y="1580400"/>
            <a:ext cx="1947600" cy="1706400"/>
          </a:xfrm>
          <a:prstGeom prst="rect">
            <a:avLst/>
          </a:prstGeom>
          <a:noFill/>
          <a:ln>
            <a:noFill/>
          </a:ln>
        </p:spPr>
      </p:sp>
      <p:sp>
        <p:nvSpPr>
          <p:cNvPr id="651" name="Google Shape;651;p64"/>
          <p:cNvSpPr txBox="1"/>
          <p:nvPr>
            <p:ph idx="5" type="body"/>
          </p:nvPr>
        </p:nvSpPr>
        <p:spPr>
          <a:xfrm>
            <a:off x="2534400" y="4023733"/>
            <a:ext cx="1947600" cy="472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2" name="Google Shape;652;p64"/>
          <p:cNvSpPr txBox="1"/>
          <p:nvPr>
            <p:ph idx="6" type="subTitle"/>
          </p:nvPr>
        </p:nvSpPr>
        <p:spPr>
          <a:xfrm>
            <a:off x="2534400" y="3478713"/>
            <a:ext cx="1947600" cy="472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653" name="Google Shape;653;p64"/>
          <p:cNvSpPr/>
          <p:nvPr/>
        </p:nvSpPr>
        <p:spPr>
          <a:xfrm>
            <a:off x="2528300" y="4687850"/>
            <a:ext cx="1946100" cy="8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64"/>
          <p:cNvSpPr/>
          <p:nvPr>
            <p:ph idx="7" type="pic"/>
          </p:nvPr>
        </p:nvSpPr>
        <p:spPr>
          <a:xfrm>
            <a:off x="4658400" y="1580400"/>
            <a:ext cx="1947600" cy="1706400"/>
          </a:xfrm>
          <a:prstGeom prst="rect">
            <a:avLst/>
          </a:prstGeom>
          <a:noFill/>
          <a:ln>
            <a:noFill/>
          </a:ln>
        </p:spPr>
      </p:sp>
      <p:sp>
        <p:nvSpPr>
          <p:cNvPr id="655" name="Google Shape;655;p64"/>
          <p:cNvSpPr txBox="1"/>
          <p:nvPr>
            <p:ph idx="8" type="body"/>
          </p:nvPr>
        </p:nvSpPr>
        <p:spPr>
          <a:xfrm>
            <a:off x="4665600" y="4023733"/>
            <a:ext cx="1947600" cy="472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6" name="Google Shape;656;p64"/>
          <p:cNvSpPr txBox="1"/>
          <p:nvPr>
            <p:ph idx="9" type="subTitle"/>
          </p:nvPr>
        </p:nvSpPr>
        <p:spPr>
          <a:xfrm>
            <a:off x="4665600" y="3478713"/>
            <a:ext cx="1947600" cy="472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657" name="Google Shape;657;p64"/>
          <p:cNvSpPr/>
          <p:nvPr/>
        </p:nvSpPr>
        <p:spPr>
          <a:xfrm>
            <a:off x="4659500" y="4687850"/>
            <a:ext cx="19461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64"/>
          <p:cNvSpPr/>
          <p:nvPr>
            <p:ph idx="13" type="pic"/>
          </p:nvPr>
        </p:nvSpPr>
        <p:spPr>
          <a:xfrm>
            <a:off x="6789600" y="1580400"/>
            <a:ext cx="1947600" cy="1706400"/>
          </a:xfrm>
          <a:prstGeom prst="rect">
            <a:avLst/>
          </a:prstGeom>
          <a:noFill/>
          <a:ln>
            <a:noFill/>
          </a:ln>
        </p:spPr>
      </p:sp>
      <p:sp>
        <p:nvSpPr>
          <p:cNvPr id="659" name="Google Shape;659;p64"/>
          <p:cNvSpPr txBox="1"/>
          <p:nvPr>
            <p:ph idx="14" type="body"/>
          </p:nvPr>
        </p:nvSpPr>
        <p:spPr>
          <a:xfrm>
            <a:off x="6796800" y="4023733"/>
            <a:ext cx="1947600" cy="472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60" name="Google Shape;660;p64"/>
          <p:cNvSpPr txBox="1"/>
          <p:nvPr>
            <p:ph idx="15" type="subTitle"/>
          </p:nvPr>
        </p:nvSpPr>
        <p:spPr>
          <a:xfrm>
            <a:off x="6796800" y="3478713"/>
            <a:ext cx="1947600" cy="472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661" name="Google Shape;661;p64"/>
          <p:cNvSpPr/>
          <p:nvPr/>
        </p:nvSpPr>
        <p:spPr>
          <a:xfrm>
            <a:off x="6790700" y="4687850"/>
            <a:ext cx="1946100" cy="8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64"/>
          <p:cNvSpPr txBox="1"/>
          <p:nvPr>
            <p:ph type="ctrTitle"/>
          </p:nvPr>
        </p:nvSpPr>
        <p:spPr>
          <a:xfrm>
            <a:off x="892800" y="532800"/>
            <a:ext cx="73584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eam Members  slide - v2">
  <p:cSld name="CUSTOM_21"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5"/>
          <p:cNvSpPr/>
          <p:nvPr/>
        </p:nvSpPr>
        <p:spPr>
          <a:xfrm>
            <a:off x="1534950" y="1824625"/>
            <a:ext cx="2730300" cy="103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65"/>
          <p:cNvSpPr/>
          <p:nvPr/>
        </p:nvSpPr>
        <p:spPr>
          <a:xfrm>
            <a:off x="1534950" y="3228150"/>
            <a:ext cx="2730300" cy="103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65"/>
          <p:cNvSpPr/>
          <p:nvPr/>
        </p:nvSpPr>
        <p:spPr>
          <a:xfrm>
            <a:off x="5421625" y="1824638"/>
            <a:ext cx="2730300" cy="103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65"/>
          <p:cNvSpPr/>
          <p:nvPr/>
        </p:nvSpPr>
        <p:spPr>
          <a:xfrm>
            <a:off x="5421625" y="3228138"/>
            <a:ext cx="2730300" cy="103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65"/>
          <p:cNvSpPr/>
          <p:nvPr>
            <p:ph idx="2" type="pic"/>
          </p:nvPr>
        </p:nvSpPr>
        <p:spPr>
          <a:xfrm>
            <a:off x="968400" y="1785600"/>
            <a:ext cx="1112400" cy="111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69" name="Google Shape;669;p65"/>
          <p:cNvSpPr/>
          <p:nvPr/>
        </p:nvSpPr>
        <p:spPr>
          <a:xfrm>
            <a:off x="968400" y="1785600"/>
            <a:ext cx="1112400" cy="11124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70" name="Google Shape;670;p65"/>
          <p:cNvSpPr txBox="1"/>
          <p:nvPr>
            <p:ph idx="1" type="body"/>
          </p:nvPr>
        </p:nvSpPr>
        <p:spPr>
          <a:xfrm>
            <a:off x="2196000" y="2383200"/>
            <a:ext cx="1947600" cy="406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1" name="Google Shape;671;p65"/>
          <p:cNvSpPr txBox="1"/>
          <p:nvPr>
            <p:ph idx="3" type="subTitle"/>
          </p:nvPr>
        </p:nvSpPr>
        <p:spPr>
          <a:xfrm>
            <a:off x="2196000" y="1893600"/>
            <a:ext cx="1947600" cy="46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672" name="Google Shape;672;p65"/>
          <p:cNvSpPr/>
          <p:nvPr>
            <p:ph idx="4" type="pic"/>
          </p:nvPr>
        </p:nvSpPr>
        <p:spPr>
          <a:xfrm>
            <a:off x="4856400" y="1785600"/>
            <a:ext cx="1112400" cy="111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73" name="Google Shape;673;p65"/>
          <p:cNvSpPr/>
          <p:nvPr/>
        </p:nvSpPr>
        <p:spPr>
          <a:xfrm>
            <a:off x="4856400" y="1785600"/>
            <a:ext cx="1112400" cy="11124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74" name="Google Shape;674;p65"/>
          <p:cNvSpPr txBox="1"/>
          <p:nvPr>
            <p:ph idx="5" type="body"/>
          </p:nvPr>
        </p:nvSpPr>
        <p:spPr>
          <a:xfrm>
            <a:off x="6084000" y="2383200"/>
            <a:ext cx="1947600" cy="406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5" name="Google Shape;675;p65"/>
          <p:cNvSpPr txBox="1"/>
          <p:nvPr>
            <p:ph idx="6" type="subTitle"/>
          </p:nvPr>
        </p:nvSpPr>
        <p:spPr>
          <a:xfrm>
            <a:off x="6084000" y="1893600"/>
            <a:ext cx="1947600" cy="46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676" name="Google Shape;676;p65"/>
          <p:cNvSpPr/>
          <p:nvPr>
            <p:ph idx="7" type="pic"/>
          </p:nvPr>
        </p:nvSpPr>
        <p:spPr>
          <a:xfrm>
            <a:off x="968400" y="3189600"/>
            <a:ext cx="1112400" cy="111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77" name="Google Shape;677;p65"/>
          <p:cNvSpPr/>
          <p:nvPr/>
        </p:nvSpPr>
        <p:spPr>
          <a:xfrm>
            <a:off x="968400" y="3189600"/>
            <a:ext cx="1112400" cy="11124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78" name="Google Shape;678;p65"/>
          <p:cNvSpPr txBox="1"/>
          <p:nvPr>
            <p:ph idx="8" type="body"/>
          </p:nvPr>
        </p:nvSpPr>
        <p:spPr>
          <a:xfrm>
            <a:off x="2196000" y="3787200"/>
            <a:ext cx="1947600" cy="406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9" name="Google Shape;679;p65"/>
          <p:cNvSpPr txBox="1"/>
          <p:nvPr>
            <p:ph idx="9" type="subTitle"/>
          </p:nvPr>
        </p:nvSpPr>
        <p:spPr>
          <a:xfrm>
            <a:off x="2196000" y="3297600"/>
            <a:ext cx="1947600" cy="46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680" name="Google Shape;680;p65"/>
          <p:cNvSpPr/>
          <p:nvPr>
            <p:ph idx="13" type="pic"/>
          </p:nvPr>
        </p:nvSpPr>
        <p:spPr>
          <a:xfrm>
            <a:off x="4856400" y="3189600"/>
            <a:ext cx="1112400" cy="111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81" name="Google Shape;681;p65"/>
          <p:cNvSpPr/>
          <p:nvPr/>
        </p:nvSpPr>
        <p:spPr>
          <a:xfrm>
            <a:off x="4856400" y="3189600"/>
            <a:ext cx="1112400" cy="11124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82" name="Google Shape;682;p65"/>
          <p:cNvSpPr txBox="1"/>
          <p:nvPr>
            <p:ph idx="14" type="body"/>
          </p:nvPr>
        </p:nvSpPr>
        <p:spPr>
          <a:xfrm>
            <a:off x="6084000" y="3787200"/>
            <a:ext cx="1947600" cy="406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3" name="Google Shape;683;p65"/>
          <p:cNvSpPr txBox="1"/>
          <p:nvPr>
            <p:ph idx="15" type="subTitle"/>
          </p:nvPr>
        </p:nvSpPr>
        <p:spPr>
          <a:xfrm>
            <a:off x="6084000" y="3297600"/>
            <a:ext cx="1947600" cy="46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684" name="Google Shape;684;p65"/>
          <p:cNvSpPr txBox="1"/>
          <p:nvPr>
            <p:ph type="ctrTitle"/>
          </p:nvPr>
        </p:nvSpPr>
        <p:spPr>
          <a:xfrm>
            <a:off x="882000" y="738000"/>
            <a:ext cx="73584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eam Members  slide - v3">
  <p:cSld name="CUSTOM_22"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6"/>
          <p:cNvSpPr/>
          <p:nvPr/>
        </p:nvSpPr>
        <p:spPr>
          <a:xfrm>
            <a:off x="6150" y="-15975"/>
            <a:ext cx="9144000" cy="269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66"/>
          <p:cNvSpPr/>
          <p:nvPr>
            <p:ph idx="2" type="pic"/>
          </p:nvPr>
        </p:nvSpPr>
        <p:spPr>
          <a:xfrm>
            <a:off x="381600" y="1173600"/>
            <a:ext cx="2012400" cy="267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8" name="Google Shape;688;p66"/>
          <p:cNvSpPr/>
          <p:nvPr/>
        </p:nvSpPr>
        <p:spPr>
          <a:xfrm>
            <a:off x="380325" y="1085850"/>
            <a:ext cx="2011800" cy="8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66"/>
          <p:cNvSpPr txBox="1"/>
          <p:nvPr>
            <p:ph idx="1" type="body"/>
          </p:nvPr>
        </p:nvSpPr>
        <p:spPr>
          <a:xfrm>
            <a:off x="402300" y="4472629"/>
            <a:ext cx="2012400" cy="441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0" name="Google Shape;690;p66"/>
          <p:cNvSpPr txBox="1"/>
          <p:nvPr>
            <p:ph idx="3" type="subTitle"/>
          </p:nvPr>
        </p:nvSpPr>
        <p:spPr>
          <a:xfrm>
            <a:off x="402300" y="3963900"/>
            <a:ext cx="2012400" cy="441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691" name="Google Shape;691;p66"/>
          <p:cNvSpPr/>
          <p:nvPr>
            <p:ph idx="4" type="pic"/>
          </p:nvPr>
        </p:nvSpPr>
        <p:spPr>
          <a:xfrm>
            <a:off x="2528475" y="1174950"/>
            <a:ext cx="2012400" cy="267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2" name="Google Shape;692;p66"/>
          <p:cNvSpPr/>
          <p:nvPr/>
        </p:nvSpPr>
        <p:spPr>
          <a:xfrm>
            <a:off x="2527200" y="1087200"/>
            <a:ext cx="2011800" cy="8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66"/>
          <p:cNvSpPr txBox="1"/>
          <p:nvPr>
            <p:ph idx="5" type="body"/>
          </p:nvPr>
        </p:nvSpPr>
        <p:spPr>
          <a:xfrm>
            <a:off x="2549175" y="4474219"/>
            <a:ext cx="2012400" cy="441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4" name="Google Shape;694;p66"/>
          <p:cNvSpPr txBox="1"/>
          <p:nvPr>
            <p:ph idx="6" type="subTitle"/>
          </p:nvPr>
        </p:nvSpPr>
        <p:spPr>
          <a:xfrm>
            <a:off x="2549175" y="3965490"/>
            <a:ext cx="2012400" cy="441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695" name="Google Shape;695;p66"/>
          <p:cNvSpPr/>
          <p:nvPr>
            <p:ph idx="7" type="pic"/>
          </p:nvPr>
        </p:nvSpPr>
        <p:spPr>
          <a:xfrm>
            <a:off x="4648875" y="1174950"/>
            <a:ext cx="2012400" cy="267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6" name="Google Shape;696;p66"/>
          <p:cNvSpPr/>
          <p:nvPr/>
        </p:nvSpPr>
        <p:spPr>
          <a:xfrm>
            <a:off x="4647600" y="1087200"/>
            <a:ext cx="2011800" cy="8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66"/>
          <p:cNvSpPr txBox="1"/>
          <p:nvPr>
            <p:ph idx="8" type="body"/>
          </p:nvPr>
        </p:nvSpPr>
        <p:spPr>
          <a:xfrm>
            <a:off x="4669575" y="4474219"/>
            <a:ext cx="2012400" cy="441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8" name="Google Shape;698;p66"/>
          <p:cNvSpPr txBox="1"/>
          <p:nvPr>
            <p:ph idx="9" type="subTitle"/>
          </p:nvPr>
        </p:nvSpPr>
        <p:spPr>
          <a:xfrm>
            <a:off x="4669575" y="3965490"/>
            <a:ext cx="2012400" cy="441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699" name="Google Shape;699;p66"/>
          <p:cNvSpPr/>
          <p:nvPr>
            <p:ph idx="13" type="pic"/>
          </p:nvPr>
        </p:nvSpPr>
        <p:spPr>
          <a:xfrm>
            <a:off x="6765675" y="1174950"/>
            <a:ext cx="2012400" cy="267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0" name="Google Shape;700;p66"/>
          <p:cNvSpPr/>
          <p:nvPr/>
        </p:nvSpPr>
        <p:spPr>
          <a:xfrm>
            <a:off x="6764400" y="1087200"/>
            <a:ext cx="2011800" cy="8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66"/>
          <p:cNvSpPr txBox="1"/>
          <p:nvPr>
            <p:ph idx="14" type="body"/>
          </p:nvPr>
        </p:nvSpPr>
        <p:spPr>
          <a:xfrm>
            <a:off x="6786375" y="4474219"/>
            <a:ext cx="2012400" cy="441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2" name="Google Shape;702;p66"/>
          <p:cNvSpPr txBox="1"/>
          <p:nvPr>
            <p:ph idx="15" type="subTitle"/>
          </p:nvPr>
        </p:nvSpPr>
        <p:spPr>
          <a:xfrm>
            <a:off x="6786375" y="3965490"/>
            <a:ext cx="2012400" cy="441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03" name="Google Shape;703;p66"/>
          <p:cNvSpPr txBox="1"/>
          <p:nvPr>
            <p:ph type="ctrTitle"/>
          </p:nvPr>
        </p:nvSpPr>
        <p:spPr>
          <a:xfrm>
            <a:off x="345825" y="265275"/>
            <a:ext cx="84303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Multiple Quiz Options 4 v1">
  <p:cSld name="CUSTOM_22_1"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67"/>
          <p:cNvSpPr txBox="1"/>
          <p:nvPr>
            <p:ph type="title"/>
          </p:nvPr>
        </p:nvSpPr>
        <p:spPr>
          <a:xfrm>
            <a:off x="350325" y="2288275"/>
            <a:ext cx="4290300" cy="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06" name="Google Shape;706;p67"/>
          <p:cNvSpPr/>
          <p:nvPr/>
        </p:nvSpPr>
        <p:spPr>
          <a:xfrm>
            <a:off x="5394250" y="685950"/>
            <a:ext cx="453600" cy="4536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7" name="Google Shape;707;p67"/>
          <p:cNvSpPr txBox="1"/>
          <p:nvPr>
            <p:ph idx="1" type="body"/>
          </p:nvPr>
        </p:nvSpPr>
        <p:spPr>
          <a:xfrm>
            <a:off x="6029100" y="567300"/>
            <a:ext cx="25923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08" name="Google Shape;708;p67"/>
          <p:cNvSpPr/>
          <p:nvPr/>
        </p:nvSpPr>
        <p:spPr>
          <a:xfrm>
            <a:off x="5394300" y="1795175"/>
            <a:ext cx="453600" cy="4536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9" name="Google Shape;709;p67"/>
          <p:cNvSpPr txBox="1"/>
          <p:nvPr>
            <p:ph idx="2" type="body"/>
          </p:nvPr>
        </p:nvSpPr>
        <p:spPr>
          <a:xfrm>
            <a:off x="6029132" y="1676528"/>
            <a:ext cx="25923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10" name="Google Shape;710;p67"/>
          <p:cNvSpPr/>
          <p:nvPr/>
        </p:nvSpPr>
        <p:spPr>
          <a:xfrm>
            <a:off x="5394350" y="2904388"/>
            <a:ext cx="453600" cy="4536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11" name="Google Shape;711;p67"/>
          <p:cNvSpPr txBox="1"/>
          <p:nvPr>
            <p:ph idx="3" type="body"/>
          </p:nvPr>
        </p:nvSpPr>
        <p:spPr>
          <a:xfrm>
            <a:off x="6029163" y="2785744"/>
            <a:ext cx="25923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12" name="Google Shape;712;p67"/>
          <p:cNvSpPr/>
          <p:nvPr/>
        </p:nvSpPr>
        <p:spPr>
          <a:xfrm>
            <a:off x="5394250" y="4013613"/>
            <a:ext cx="453600" cy="4536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13" name="Google Shape;713;p67"/>
          <p:cNvSpPr txBox="1"/>
          <p:nvPr>
            <p:ph idx="4" type="body"/>
          </p:nvPr>
        </p:nvSpPr>
        <p:spPr>
          <a:xfrm>
            <a:off x="6029100" y="3894973"/>
            <a:ext cx="25923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14" name="Google Shape;714;p67"/>
          <p:cNvSpPr txBox="1"/>
          <p:nvPr>
            <p:ph idx="5" type="subTitle"/>
          </p:nvPr>
        </p:nvSpPr>
        <p:spPr>
          <a:xfrm>
            <a:off x="5450350" y="750900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15" name="Google Shape;715;p67"/>
          <p:cNvSpPr txBox="1"/>
          <p:nvPr>
            <p:ph idx="6" type="subTitle"/>
          </p:nvPr>
        </p:nvSpPr>
        <p:spPr>
          <a:xfrm>
            <a:off x="5450450" y="1860125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16" name="Google Shape;716;p67"/>
          <p:cNvSpPr txBox="1"/>
          <p:nvPr>
            <p:ph idx="7" type="subTitle"/>
          </p:nvPr>
        </p:nvSpPr>
        <p:spPr>
          <a:xfrm>
            <a:off x="5450350" y="2969350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17" name="Google Shape;717;p67"/>
          <p:cNvSpPr txBox="1"/>
          <p:nvPr>
            <p:ph idx="8" type="subTitle"/>
          </p:nvPr>
        </p:nvSpPr>
        <p:spPr>
          <a:xfrm>
            <a:off x="5450450" y="4078575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 sz="14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Multiple Quiz Options 4 v2">
  <p:cSld name="CUSTOM_23_1"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68"/>
          <p:cNvSpPr txBox="1"/>
          <p:nvPr>
            <p:ph type="title"/>
          </p:nvPr>
        </p:nvSpPr>
        <p:spPr>
          <a:xfrm>
            <a:off x="350325" y="2288275"/>
            <a:ext cx="4290300" cy="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20" name="Google Shape;720;p68"/>
          <p:cNvSpPr/>
          <p:nvPr/>
        </p:nvSpPr>
        <p:spPr>
          <a:xfrm>
            <a:off x="5391475" y="410375"/>
            <a:ext cx="3360000" cy="9951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1" name="Google Shape;721;p68"/>
          <p:cNvSpPr/>
          <p:nvPr/>
        </p:nvSpPr>
        <p:spPr>
          <a:xfrm>
            <a:off x="5391475" y="1519588"/>
            <a:ext cx="3360000" cy="9951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2" name="Google Shape;722;p68"/>
          <p:cNvSpPr/>
          <p:nvPr/>
        </p:nvSpPr>
        <p:spPr>
          <a:xfrm>
            <a:off x="5391475" y="2628800"/>
            <a:ext cx="3360000" cy="9951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3" name="Google Shape;723;p68"/>
          <p:cNvSpPr/>
          <p:nvPr/>
        </p:nvSpPr>
        <p:spPr>
          <a:xfrm>
            <a:off x="5391475" y="3738050"/>
            <a:ext cx="3360000" cy="9951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4" name="Google Shape;724;p68"/>
          <p:cNvSpPr/>
          <p:nvPr/>
        </p:nvSpPr>
        <p:spPr>
          <a:xfrm>
            <a:off x="5621975" y="681125"/>
            <a:ext cx="453600" cy="453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5" name="Google Shape;725;p68"/>
          <p:cNvSpPr txBox="1"/>
          <p:nvPr>
            <p:ph idx="1" type="body"/>
          </p:nvPr>
        </p:nvSpPr>
        <p:spPr>
          <a:xfrm>
            <a:off x="6234687" y="567300"/>
            <a:ext cx="22911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6" name="Google Shape;726;p68"/>
          <p:cNvSpPr/>
          <p:nvPr/>
        </p:nvSpPr>
        <p:spPr>
          <a:xfrm>
            <a:off x="5609075" y="1785525"/>
            <a:ext cx="453600" cy="453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7" name="Google Shape;727;p68"/>
          <p:cNvSpPr txBox="1"/>
          <p:nvPr>
            <p:ph idx="2" type="body"/>
          </p:nvPr>
        </p:nvSpPr>
        <p:spPr>
          <a:xfrm>
            <a:off x="6227450" y="1671704"/>
            <a:ext cx="22911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8" name="Google Shape;728;p68"/>
          <p:cNvSpPr/>
          <p:nvPr/>
        </p:nvSpPr>
        <p:spPr>
          <a:xfrm>
            <a:off x="5609075" y="2894150"/>
            <a:ext cx="453600" cy="453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9" name="Google Shape;729;p68"/>
          <p:cNvSpPr txBox="1"/>
          <p:nvPr>
            <p:ph idx="3" type="body"/>
          </p:nvPr>
        </p:nvSpPr>
        <p:spPr>
          <a:xfrm>
            <a:off x="6227450" y="2780333"/>
            <a:ext cx="22911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0" name="Google Shape;730;p68"/>
          <p:cNvSpPr/>
          <p:nvPr/>
        </p:nvSpPr>
        <p:spPr>
          <a:xfrm>
            <a:off x="5609075" y="4003963"/>
            <a:ext cx="453600" cy="453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31" name="Google Shape;731;p68"/>
          <p:cNvSpPr txBox="1"/>
          <p:nvPr>
            <p:ph idx="4" type="body"/>
          </p:nvPr>
        </p:nvSpPr>
        <p:spPr>
          <a:xfrm>
            <a:off x="6227450" y="3890150"/>
            <a:ext cx="22911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2" name="Google Shape;732;p68"/>
          <p:cNvSpPr txBox="1"/>
          <p:nvPr>
            <p:ph idx="5" type="subTitle"/>
          </p:nvPr>
        </p:nvSpPr>
        <p:spPr>
          <a:xfrm>
            <a:off x="5678075" y="750900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 Medium"/>
              <a:buNone/>
              <a:defRPr sz="1400">
                <a:solidFill>
                  <a:schemeClr val="accen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 Medium"/>
              <a:buNone/>
              <a:defRPr sz="1400">
                <a:solidFill>
                  <a:schemeClr val="accen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 Medium"/>
              <a:buNone/>
              <a:defRPr sz="1400">
                <a:solidFill>
                  <a:schemeClr val="accen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 Medium"/>
              <a:buNone/>
              <a:defRPr sz="1400">
                <a:solidFill>
                  <a:schemeClr val="accen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 Medium"/>
              <a:buNone/>
              <a:defRPr sz="1400">
                <a:solidFill>
                  <a:schemeClr val="accen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 Medium"/>
              <a:buNone/>
              <a:defRPr sz="1400">
                <a:solidFill>
                  <a:schemeClr val="accen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 Medium"/>
              <a:buNone/>
              <a:defRPr sz="1400">
                <a:solidFill>
                  <a:schemeClr val="accen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 Medium"/>
              <a:buNone/>
              <a:defRPr sz="1400">
                <a:solidFill>
                  <a:schemeClr val="accen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 Medium"/>
              <a:buNone/>
              <a:defRPr sz="1400">
                <a:solidFill>
                  <a:schemeClr val="accen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33" name="Google Shape;733;p68"/>
          <p:cNvSpPr txBox="1"/>
          <p:nvPr>
            <p:ph idx="6" type="subTitle"/>
          </p:nvPr>
        </p:nvSpPr>
        <p:spPr>
          <a:xfrm>
            <a:off x="5665175" y="1855288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34" name="Google Shape;734;p68"/>
          <p:cNvSpPr txBox="1"/>
          <p:nvPr>
            <p:ph idx="7" type="subTitle"/>
          </p:nvPr>
        </p:nvSpPr>
        <p:spPr>
          <a:xfrm>
            <a:off x="5665175" y="2964513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 Medium"/>
              <a:buNone/>
              <a:defRPr sz="1400">
                <a:solidFill>
                  <a:schemeClr val="accent3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 Medium"/>
              <a:buNone/>
              <a:defRPr sz="1400">
                <a:solidFill>
                  <a:schemeClr val="accent3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 Medium"/>
              <a:buNone/>
              <a:defRPr sz="1400">
                <a:solidFill>
                  <a:schemeClr val="accent3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 Medium"/>
              <a:buNone/>
              <a:defRPr sz="1400">
                <a:solidFill>
                  <a:schemeClr val="accent3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 Medium"/>
              <a:buNone/>
              <a:defRPr sz="1400">
                <a:solidFill>
                  <a:schemeClr val="accent3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 Medium"/>
              <a:buNone/>
              <a:defRPr sz="1400">
                <a:solidFill>
                  <a:schemeClr val="accent3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 Medium"/>
              <a:buNone/>
              <a:defRPr sz="1400">
                <a:solidFill>
                  <a:schemeClr val="accent3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 Medium"/>
              <a:buNone/>
              <a:defRPr sz="1400">
                <a:solidFill>
                  <a:schemeClr val="accent3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 Medium"/>
              <a:buNone/>
              <a:defRPr sz="1400">
                <a:solidFill>
                  <a:schemeClr val="accent3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35" name="Google Shape;735;p68"/>
          <p:cNvSpPr txBox="1"/>
          <p:nvPr>
            <p:ph idx="8" type="subTitle"/>
          </p:nvPr>
        </p:nvSpPr>
        <p:spPr>
          <a:xfrm>
            <a:off x="5665175" y="4073688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 Medium"/>
              <a:buNone/>
              <a:defRPr sz="1400">
                <a:solidFill>
                  <a:schemeClr val="accent4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Multiple Quiz Options 3 v1">
  <p:cSld name="CUSTOM_24"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69"/>
          <p:cNvSpPr txBox="1"/>
          <p:nvPr>
            <p:ph type="title"/>
          </p:nvPr>
        </p:nvSpPr>
        <p:spPr>
          <a:xfrm>
            <a:off x="902250" y="383275"/>
            <a:ext cx="71541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38" name="Google Shape;738;p69"/>
          <p:cNvSpPr/>
          <p:nvPr/>
        </p:nvSpPr>
        <p:spPr>
          <a:xfrm>
            <a:off x="3001650" y="1451875"/>
            <a:ext cx="3140700" cy="9951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3001650" y="2561088"/>
            <a:ext cx="3140700" cy="9951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0" name="Google Shape;740;p69"/>
          <p:cNvSpPr/>
          <p:nvPr/>
        </p:nvSpPr>
        <p:spPr>
          <a:xfrm>
            <a:off x="3001650" y="3670300"/>
            <a:ext cx="3140700" cy="9951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1" name="Google Shape;741;p69"/>
          <p:cNvSpPr/>
          <p:nvPr/>
        </p:nvSpPr>
        <p:spPr>
          <a:xfrm>
            <a:off x="3157575" y="1722625"/>
            <a:ext cx="453600" cy="453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2" name="Google Shape;742;p69"/>
          <p:cNvSpPr txBox="1"/>
          <p:nvPr>
            <p:ph idx="1" type="body"/>
          </p:nvPr>
        </p:nvSpPr>
        <p:spPr>
          <a:xfrm>
            <a:off x="3683126" y="1608800"/>
            <a:ext cx="23031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3" name="Google Shape;743;p69"/>
          <p:cNvSpPr/>
          <p:nvPr/>
        </p:nvSpPr>
        <p:spPr>
          <a:xfrm>
            <a:off x="3144675" y="2827025"/>
            <a:ext cx="453600" cy="453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4" name="Google Shape;744;p69"/>
          <p:cNvSpPr txBox="1"/>
          <p:nvPr>
            <p:ph idx="2" type="body"/>
          </p:nvPr>
        </p:nvSpPr>
        <p:spPr>
          <a:xfrm>
            <a:off x="3675850" y="2713200"/>
            <a:ext cx="23031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5" name="Google Shape;745;p69"/>
          <p:cNvSpPr/>
          <p:nvPr/>
        </p:nvSpPr>
        <p:spPr>
          <a:xfrm>
            <a:off x="3144675" y="3935650"/>
            <a:ext cx="453600" cy="453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6" name="Google Shape;746;p69"/>
          <p:cNvSpPr txBox="1"/>
          <p:nvPr>
            <p:ph idx="3" type="body"/>
          </p:nvPr>
        </p:nvSpPr>
        <p:spPr>
          <a:xfrm>
            <a:off x="3675850" y="3821825"/>
            <a:ext cx="23031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7" name="Google Shape;747;p69"/>
          <p:cNvSpPr txBox="1"/>
          <p:nvPr>
            <p:ph idx="4" type="subTitle"/>
          </p:nvPr>
        </p:nvSpPr>
        <p:spPr>
          <a:xfrm>
            <a:off x="3213675" y="1787575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 Medium"/>
              <a:buNone/>
              <a:defRPr sz="1400">
                <a:solidFill>
                  <a:schemeClr val="accen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 Medium"/>
              <a:buNone/>
              <a:defRPr sz="1400">
                <a:solidFill>
                  <a:schemeClr val="accen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 Medium"/>
              <a:buNone/>
              <a:defRPr sz="1400">
                <a:solidFill>
                  <a:schemeClr val="accen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 Medium"/>
              <a:buNone/>
              <a:defRPr sz="1400">
                <a:solidFill>
                  <a:schemeClr val="accen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 Medium"/>
              <a:buNone/>
              <a:defRPr sz="1400">
                <a:solidFill>
                  <a:schemeClr val="accen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 Medium"/>
              <a:buNone/>
              <a:defRPr sz="1400">
                <a:solidFill>
                  <a:schemeClr val="accen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 Medium"/>
              <a:buNone/>
              <a:defRPr sz="1400">
                <a:solidFill>
                  <a:schemeClr val="accen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 Medium"/>
              <a:buNone/>
              <a:defRPr sz="1400">
                <a:solidFill>
                  <a:schemeClr val="accen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 Medium"/>
              <a:buNone/>
              <a:defRPr sz="1400">
                <a:solidFill>
                  <a:schemeClr val="accen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48" name="Google Shape;748;p69"/>
          <p:cNvSpPr txBox="1"/>
          <p:nvPr>
            <p:ph idx="5" type="subTitle"/>
          </p:nvPr>
        </p:nvSpPr>
        <p:spPr>
          <a:xfrm>
            <a:off x="3200775" y="2896788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None/>
              <a:defRPr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49" name="Google Shape;749;p69"/>
          <p:cNvSpPr txBox="1"/>
          <p:nvPr>
            <p:ph idx="6" type="subTitle"/>
          </p:nvPr>
        </p:nvSpPr>
        <p:spPr>
          <a:xfrm>
            <a:off x="3200775" y="4006013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 Medium"/>
              <a:buNone/>
              <a:defRPr sz="1400">
                <a:solidFill>
                  <a:schemeClr val="accent3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 Medium"/>
              <a:buNone/>
              <a:defRPr sz="1400">
                <a:solidFill>
                  <a:schemeClr val="accent3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 Medium"/>
              <a:buNone/>
              <a:defRPr sz="1400">
                <a:solidFill>
                  <a:schemeClr val="accent3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 Medium"/>
              <a:buNone/>
              <a:defRPr sz="1400">
                <a:solidFill>
                  <a:schemeClr val="accent3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 Medium"/>
              <a:buNone/>
              <a:defRPr sz="1400">
                <a:solidFill>
                  <a:schemeClr val="accent3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 Medium"/>
              <a:buNone/>
              <a:defRPr sz="1400">
                <a:solidFill>
                  <a:schemeClr val="accent3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 Medium"/>
              <a:buNone/>
              <a:defRPr sz="1400">
                <a:solidFill>
                  <a:schemeClr val="accent3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 Medium"/>
              <a:buNone/>
              <a:defRPr sz="1400">
                <a:solidFill>
                  <a:schemeClr val="accent3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 Medium"/>
              <a:buNone/>
              <a:defRPr sz="1400">
                <a:solidFill>
                  <a:schemeClr val="accent3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50" name="Google Shape;750;p69"/>
          <p:cNvSpPr/>
          <p:nvPr/>
        </p:nvSpPr>
        <p:spPr>
          <a:xfrm>
            <a:off x="0" y="1451850"/>
            <a:ext cx="341400" cy="32136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1" name="Google Shape;751;p69"/>
          <p:cNvSpPr/>
          <p:nvPr/>
        </p:nvSpPr>
        <p:spPr>
          <a:xfrm>
            <a:off x="8802600" y="1451850"/>
            <a:ext cx="341400" cy="32136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Multiple Quiz Options 3 v2">
  <p:cSld name="CUSTOM_25"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70"/>
          <p:cNvSpPr txBox="1"/>
          <p:nvPr>
            <p:ph type="title"/>
          </p:nvPr>
        </p:nvSpPr>
        <p:spPr>
          <a:xfrm>
            <a:off x="435325" y="2288275"/>
            <a:ext cx="3907500" cy="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54" name="Google Shape;754;p70"/>
          <p:cNvSpPr/>
          <p:nvPr/>
        </p:nvSpPr>
        <p:spPr>
          <a:xfrm>
            <a:off x="4950175" y="471425"/>
            <a:ext cx="3310500" cy="12462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5" name="Google Shape;755;p70"/>
          <p:cNvSpPr/>
          <p:nvPr/>
        </p:nvSpPr>
        <p:spPr>
          <a:xfrm>
            <a:off x="5141737" y="811625"/>
            <a:ext cx="565800" cy="5658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6" name="Google Shape;756;p70"/>
          <p:cNvSpPr txBox="1"/>
          <p:nvPr>
            <p:ph idx="1" type="body"/>
          </p:nvPr>
        </p:nvSpPr>
        <p:spPr>
          <a:xfrm>
            <a:off x="5932775" y="640475"/>
            <a:ext cx="2101200" cy="9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7" name="Google Shape;757;p70"/>
          <p:cNvSpPr/>
          <p:nvPr/>
        </p:nvSpPr>
        <p:spPr>
          <a:xfrm>
            <a:off x="4950175" y="1952900"/>
            <a:ext cx="3310500" cy="12462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8" name="Google Shape;758;p70"/>
          <p:cNvSpPr/>
          <p:nvPr/>
        </p:nvSpPr>
        <p:spPr>
          <a:xfrm>
            <a:off x="5141737" y="2293100"/>
            <a:ext cx="565800" cy="5658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9" name="Google Shape;759;p70"/>
          <p:cNvSpPr txBox="1"/>
          <p:nvPr>
            <p:ph idx="2" type="body"/>
          </p:nvPr>
        </p:nvSpPr>
        <p:spPr>
          <a:xfrm>
            <a:off x="5932775" y="2121950"/>
            <a:ext cx="2101200" cy="9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0" name="Google Shape;760;p70"/>
          <p:cNvSpPr/>
          <p:nvPr/>
        </p:nvSpPr>
        <p:spPr>
          <a:xfrm>
            <a:off x="4950175" y="3434375"/>
            <a:ext cx="3310500" cy="12462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61" name="Google Shape;761;p70"/>
          <p:cNvSpPr/>
          <p:nvPr/>
        </p:nvSpPr>
        <p:spPr>
          <a:xfrm>
            <a:off x="5141737" y="3774575"/>
            <a:ext cx="565800" cy="5658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62" name="Google Shape;762;p70"/>
          <p:cNvSpPr txBox="1"/>
          <p:nvPr>
            <p:ph idx="3" type="body"/>
          </p:nvPr>
        </p:nvSpPr>
        <p:spPr>
          <a:xfrm>
            <a:off x="5932775" y="3603425"/>
            <a:ext cx="2101200" cy="9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3" name="Google Shape;763;p70"/>
          <p:cNvSpPr txBox="1"/>
          <p:nvPr>
            <p:ph idx="4" type="subTitle"/>
          </p:nvPr>
        </p:nvSpPr>
        <p:spPr>
          <a:xfrm>
            <a:off x="5253925" y="932675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64" name="Google Shape;764;p70"/>
          <p:cNvSpPr txBox="1"/>
          <p:nvPr>
            <p:ph idx="5" type="subTitle"/>
          </p:nvPr>
        </p:nvSpPr>
        <p:spPr>
          <a:xfrm>
            <a:off x="5253925" y="2414150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65" name="Google Shape;765;p70"/>
          <p:cNvSpPr txBox="1"/>
          <p:nvPr>
            <p:ph idx="6" type="subTitle"/>
          </p:nvPr>
        </p:nvSpPr>
        <p:spPr>
          <a:xfrm>
            <a:off x="5253925" y="3905110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66" name="Google Shape;766;p70"/>
          <p:cNvSpPr/>
          <p:nvPr/>
        </p:nvSpPr>
        <p:spPr>
          <a:xfrm>
            <a:off x="9019180" y="471425"/>
            <a:ext cx="125100" cy="12462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9018975" y="1952900"/>
            <a:ext cx="125100" cy="12462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68" name="Google Shape;768;p70"/>
          <p:cNvSpPr/>
          <p:nvPr/>
        </p:nvSpPr>
        <p:spPr>
          <a:xfrm>
            <a:off x="9018975" y="3434375"/>
            <a:ext cx="125100" cy="12462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Multiple Quiz Options 2 v1">
  <p:cSld name="CUSTOM_26"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1"/>
          <p:cNvSpPr txBox="1"/>
          <p:nvPr>
            <p:ph type="title"/>
          </p:nvPr>
        </p:nvSpPr>
        <p:spPr>
          <a:xfrm>
            <a:off x="994950" y="1056628"/>
            <a:ext cx="715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71" name="Google Shape;771;p71"/>
          <p:cNvSpPr/>
          <p:nvPr/>
        </p:nvSpPr>
        <p:spPr>
          <a:xfrm>
            <a:off x="1387963" y="2791738"/>
            <a:ext cx="2857500" cy="990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2" name="Google Shape;772;p71"/>
          <p:cNvSpPr/>
          <p:nvPr/>
        </p:nvSpPr>
        <p:spPr>
          <a:xfrm>
            <a:off x="2533825" y="2330513"/>
            <a:ext cx="565800" cy="5658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3" name="Google Shape;773;p71"/>
          <p:cNvSpPr txBox="1"/>
          <p:nvPr>
            <p:ph idx="1" type="body"/>
          </p:nvPr>
        </p:nvSpPr>
        <p:spPr>
          <a:xfrm>
            <a:off x="1536513" y="2930900"/>
            <a:ext cx="25503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4" name="Google Shape;774;p71"/>
          <p:cNvSpPr/>
          <p:nvPr/>
        </p:nvSpPr>
        <p:spPr>
          <a:xfrm>
            <a:off x="4898538" y="2791738"/>
            <a:ext cx="2857500" cy="990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5" name="Google Shape;775;p71"/>
          <p:cNvSpPr/>
          <p:nvPr/>
        </p:nvSpPr>
        <p:spPr>
          <a:xfrm>
            <a:off x="6044400" y="2330513"/>
            <a:ext cx="565800" cy="5658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6" name="Google Shape;776;p71"/>
          <p:cNvSpPr txBox="1"/>
          <p:nvPr>
            <p:ph idx="2" type="body"/>
          </p:nvPr>
        </p:nvSpPr>
        <p:spPr>
          <a:xfrm>
            <a:off x="5047088" y="2930900"/>
            <a:ext cx="25503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7" name="Google Shape;777;p71"/>
          <p:cNvSpPr txBox="1"/>
          <p:nvPr>
            <p:ph idx="3" type="subTitle"/>
          </p:nvPr>
        </p:nvSpPr>
        <p:spPr>
          <a:xfrm>
            <a:off x="2646013" y="2451563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78" name="Google Shape;778;p71"/>
          <p:cNvSpPr txBox="1"/>
          <p:nvPr>
            <p:ph idx="4" type="subTitle"/>
          </p:nvPr>
        </p:nvSpPr>
        <p:spPr>
          <a:xfrm>
            <a:off x="6156588" y="2451563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79" name="Google Shape;779;p71"/>
          <p:cNvSpPr/>
          <p:nvPr/>
        </p:nvSpPr>
        <p:spPr>
          <a:xfrm rot="5400000">
            <a:off x="2749693" y="3656550"/>
            <a:ext cx="125100" cy="28488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80" name="Google Shape;780;p71"/>
          <p:cNvSpPr/>
          <p:nvPr/>
        </p:nvSpPr>
        <p:spPr>
          <a:xfrm rot="5400000">
            <a:off x="6264743" y="3656550"/>
            <a:ext cx="125100" cy="28488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Multiple Quiz Options 2 v2">
  <p:cSld name="CUSTOM_27"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72"/>
          <p:cNvSpPr/>
          <p:nvPr/>
        </p:nvSpPr>
        <p:spPr>
          <a:xfrm>
            <a:off x="1387963" y="2791738"/>
            <a:ext cx="2857500" cy="9906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83" name="Google Shape;783;p72"/>
          <p:cNvSpPr/>
          <p:nvPr/>
        </p:nvSpPr>
        <p:spPr>
          <a:xfrm>
            <a:off x="2533825" y="2330513"/>
            <a:ext cx="565800" cy="5658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84" name="Google Shape;784;p72"/>
          <p:cNvSpPr txBox="1"/>
          <p:nvPr>
            <p:ph idx="1" type="body"/>
          </p:nvPr>
        </p:nvSpPr>
        <p:spPr>
          <a:xfrm>
            <a:off x="1541551" y="2955700"/>
            <a:ext cx="25503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5" name="Google Shape;785;p72"/>
          <p:cNvSpPr/>
          <p:nvPr/>
        </p:nvSpPr>
        <p:spPr>
          <a:xfrm>
            <a:off x="4898538" y="2791738"/>
            <a:ext cx="2857500" cy="9906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86" name="Google Shape;786;p72"/>
          <p:cNvSpPr/>
          <p:nvPr/>
        </p:nvSpPr>
        <p:spPr>
          <a:xfrm>
            <a:off x="6044400" y="2330513"/>
            <a:ext cx="565800" cy="5658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87" name="Google Shape;787;p72"/>
          <p:cNvSpPr txBox="1"/>
          <p:nvPr>
            <p:ph idx="2" type="body"/>
          </p:nvPr>
        </p:nvSpPr>
        <p:spPr>
          <a:xfrm>
            <a:off x="5052126" y="2955700"/>
            <a:ext cx="25503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8" name="Google Shape;788;p72"/>
          <p:cNvSpPr txBox="1"/>
          <p:nvPr>
            <p:ph type="title"/>
          </p:nvPr>
        </p:nvSpPr>
        <p:spPr>
          <a:xfrm>
            <a:off x="994950" y="1056628"/>
            <a:ext cx="715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89" name="Google Shape;789;p72"/>
          <p:cNvSpPr txBox="1"/>
          <p:nvPr>
            <p:ph idx="3" type="subTitle"/>
          </p:nvPr>
        </p:nvSpPr>
        <p:spPr>
          <a:xfrm>
            <a:off x="2646013" y="2451563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90" name="Google Shape;790;p72"/>
          <p:cNvSpPr txBox="1"/>
          <p:nvPr>
            <p:ph idx="4" type="subTitle"/>
          </p:nvPr>
        </p:nvSpPr>
        <p:spPr>
          <a:xfrm>
            <a:off x="6156588" y="2451563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91" name="Google Shape;791;p72"/>
          <p:cNvSpPr/>
          <p:nvPr/>
        </p:nvSpPr>
        <p:spPr>
          <a:xfrm rot="5400000">
            <a:off x="-213825" y="2975225"/>
            <a:ext cx="995100" cy="5952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92" name="Google Shape;792;p72"/>
          <p:cNvSpPr/>
          <p:nvPr/>
        </p:nvSpPr>
        <p:spPr>
          <a:xfrm rot="5400000">
            <a:off x="8362800" y="2989450"/>
            <a:ext cx="995100" cy="5952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ingle Quiz Options 4 v1">
  <p:cSld name="CUSTOM_28"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73"/>
          <p:cNvSpPr/>
          <p:nvPr/>
        </p:nvSpPr>
        <p:spPr>
          <a:xfrm>
            <a:off x="6945300" y="0"/>
            <a:ext cx="2198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95" name="Google Shape;795;p73"/>
          <p:cNvSpPr/>
          <p:nvPr/>
        </p:nvSpPr>
        <p:spPr>
          <a:xfrm>
            <a:off x="4902600" y="2628825"/>
            <a:ext cx="3358800" cy="9951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96" name="Google Shape;796;p73"/>
          <p:cNvSpPr txBox="1"/>
          <p:nvPr>
            <p:ph type="title"/>
          </p:nvPr>
        </p:nvSpPr>
        <p:spPr>
          <a:xfrm>
            <a:off x="723225" y="2288275"/>
            <a:ext cx="3516300" cy="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7" name="Google Shape;797;p73"/>
          <p:cNvSpPr/>
          <p:nvPr/>
        </p:nvSpPr>
        <p:spPr>
          <a:xfrm>
            <a:off x="4902600" y="410375"/>
            <a:ext cx="3358800" cy="9951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98" name="Google Shape;798;p73"/>
          <p:cNvSpPr/>
          <p:nvPr/>
        </p:nvSpPr>
        <p:spPr>
          <a:xfrm>
            <a:off x="4902600" y="1519588"/>
            <a:ext cx="3358800" cy="9951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99" name="Google Shape;799;p73"/>
          <p:cNvSpPr/>
          <p:nvPr/>
        </p:nvSpPr>
        <p:spPr>
          <a:xfrm>
            <a:off x="4902600" y="3738050"/>
            <a:ext cx="3358800" cy="9951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00" name="Google Shape;800;p73"/>
          <p:cNvSpPr/>
          <p:nvPr/>
        </p:nvSpPr>
        <p:spPr>
          <a:xfrm>
            <a:off x="5058525" y="681125"/>
            <a:ext cx="453600" cy="4536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01" name="Google Shape;801;p73"/>
          <p:cNvSpPr txBox="1"/>
          <p:nvPr>
            <p:ph idx="1" type="body"/>
          </p:nvPr>
        </p:nvSpPr>
        <p:spPr>
          <a:xfrm>
            <a:off x="5697100" y="564300"/>
            <a:ext cx="23793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2" name="Google Shape;802;p73"/>
          <p:cNvSpPr/>
          <p:nvPr/>
        </p:nvSpPr>
        <p:spPr>
          <a:xfrm>
            <a:off x="5045625" y="1785525"/>
            <a:ext cx="453600" cy="4536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03" name="Google Shape;803;p73"/>
          <p:cNvSpPr txBox="1"/>
          <p:nvPr>
            <p:ph idx="2" type="body"/>
          </p:nvPr>
        </p:nvSpPr>
        <p:spPr>
          <a:xfrm>
            <a:off x="5697100" y="1668703"/>
            <a:ext cx="23793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4" name="Google Shape;804;p73"/>
          <p:cNvSpPr/>
          <p:nvPr/>
        </p:nvSpPr>
        <p:spPr>
          <a:xfrm>
            <a:off x="5045625" y="2894150"/>
            <a:ext cx="453600" cy="4536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05" name="Google Shape;805;p73"/>
          <p:cNvSpPr txBox="1"/>
          <p:nvPr>
            <p:ph idx="3" type="body"/>
          </p:nvPr>
        </p:nvSpPr>
        <p:spPr>
          <a:xfrm>
            <a:off x="5697100" y="2777332"/>
            <a:ext cx="23793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6" name="Google Shape;806;p73"/>
          <p:cNvSpPr/>
          <p:nvPr/>
        </p:nvSpPr>
        <p:spPr>
          <a:xfrm>
            <a:off x="5045625" y="4003963"/>
            <a:ext cx="453600" cy="4536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07" name="Google Shape;807;p73"/>
          <p:cNvSpPr txBox="1"/>
          <p:nvPr>
            <p:ph idx="4" type="body"/>
          </p:nvPr>
        </p:nvSpPr>
        <p:spPr>
          <a:xfrm>
            <a:off x="5697100" y="3887148"/>
            <a:ext cx="23793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8" name="Google Shape;808;p73"/>
          <p:cNvSpPr txBox="1"/>
          <p:nvPr>
            <p:ph idx="5" type="subTitle"/>
          </p:nvPr>
        </p:nvSpPr>
        <p:spPr>
          <a:xfrm>
            <a:off x="5101725" y="1855300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09" name="Google Shape;809;p73"/>
          <p:cNvSpPr txBox="1"/>
          <p:nvPr>
            <p:ph idx="6" type="subTitle"/>
          </p:nvPr>
        </p:nvSpPr>
        <p:spPr>
          <a:xfrm>
            <a:off x="5114625" y="2964525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10" name="Google Shape;810;p73"/>
          <p:cNvSpPr txBox="1"/>
          <p:nvPr>
            <p:ph idx="7" type="subTitle"/>
          </p:nvPr>
        </p:nvSpPr>
        <p:spPr>
          <a:xfrm>
            <a:off x="5114625" y="746075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11" name="Google Shape;811;p73"/>
          <p:cNvSpPr txBox="1"/>
          <p:nvPr>
            <p:ph idx="8" type="subTitle"/>
          </p:nvPr>
        </p:nvSpPr>
        <p:spPr>
          <a:xfrm>
            <a:off x="5101725" y="4073750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ingle Quiz Options 4 v2">
  <p:cSld name="CUSTOM_29"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74"/>
          <p:cNvSpPr/>
          <p:nvPr/>
        </p:nvSpPr>
        <p:spPr>
          <a:xfrm>
            <a:off x="0" y="3591725"/>
            <a:ext cx="9144000" cy="155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14" name="Google Shape;814;p74"/>
          <p:cNvSpPr txBox="1"/>
          <p:nvPr>
            <p:ph type="title"/>
          </p:nvPr>
        </p:nvSpPr>
        <p:spPr>
          <a:xfrm>
            <a:off x="1399175" y="383275"/>
            <a:ext cx="6160200" cy="10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15" name="Google Shape;815;p74"/>
          <p:cNvSpPr/>
          <p:nvPr/>
        </p:nvSpPr>
        <p:spPr>
          <a:xfrm>
            <a:off x="4683025" y="1795650"/>
            <a:ext cx="2876400" cy="9390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6" name="Google Shape;816;p74"/>
          <p:cNvSpPr/>
          <p:nvPr/>
        </p:nvSpPr>
        <p:spPr>
          <a:xfrm>
            <a:off x="4863312" y="1982250"/>
            <a:ext cx="565800" cy="5658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7" name="Google Shape;817;p74"/>
          <p:cNvSpPr txBox="1"/>
          <p:nvPr>
            <p:ph idx="1" type="body"/>
          </p:nvPr>
        </p:nvSpPr>
        <p:spPr>
          <a:xfrm>
            <a:off x="5559500" y="1942800"/>
            <a:ext cx="17805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8" name="Google Shape;818;p74"/>
          <p:cNvSpPr txBox="1"/>
          <p:nvPr>
            <p:ph idx="2" type="subTitle"/>
          </p:nvPr>
        </p:nvSpPr>
        <p:spPr>
          <a:xfrm>
            <a:off x="4975500" y="2103300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19" name="Google Shape;819;p74"/>
          <p:cNvSpPr/>
          <p:nvPr/>
        </p:nvSpPr>
        <p:spPr>
          <a:xfrm>
            <a:off x="4683025" y="3095750"/>
            <a:ext cx="2876400" cy="9390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0" name="Google Shape;820;p74"/>
          <p:cNvSpPr/>
          <p:nvPr/>
        </p:nvSpPr>
        <p:spPr>
          <a:xfrm>
            <a:off x="4863312" y="3282350"/>
            <a:ext cx="565800" cy="5658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1" name="Google Shape;821;p74"/>
          <p:cNvSpPr txBox="1"/>
          <p:nvPr>
            <p:ph idx="3" type="subTitle"/>
          </p:nvPr>
        </p:nvSpPr>
        <p:spPr>
          <a:xfrm>
            <a:off x="4975500" y="3403400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22" name="Google Shape;822;p74"/>
          <p:cNvSpPr/>
          <p:nvPr/>
        </p:nvSpPr>
        <p:spPr>
          <a:xfrm>
            <a:off x="1399175" y="1795650"/>
            <a:ext cx="2876400" cy="9390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3" name="Google Shape;823;p74"/>
          <p:cNvSpPr/>
          <p:nvPr/>
        </p:nvSpPr>
        <p:spPr>
          <a:xfrm>
            <a:off x="1579462" y="1982250"/>
            <a:ext cx="565800" cy="5658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4" name="Google Shape;824;p74"/>
          <p:cNvSpPr txBox="1"/>
          <p:nvPr>
            <p:ph idx="4" type="body"/>
          </p:nvPr>
        </p:nvSpPr>
        <p:spPr>
          <a:xfrm>
            <a:off x="2275650" y="1942800"/>
            <a:ext cx="17805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5" name="Google Shape;825;p74"/>
          <p:cNvSpPr/>
          <p:nvPr/>
        </p:nvSpPr>
        <p:spPr>
          <a:xfrm>
            <a:off x="1399175" y="3095750"/>
            <a:ext cx="2876400" cy="9390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6" name="Google Shape;826;p74"/>
          <p:cNvSpPr/>
          <p:nvPr/>
        </p:nvSpPr>
        <p:spPr>
          <a:xfrm>
            <a:off x="1579462" y="3282350"/>
            <a:ext cx="565800" cy="5658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7" name="Google Shape;827;p74"/>
          <p:cNvSpPr txBox="1"/>
          <p:nvPr>
            <p:ph idx="5" type="body"/>
          </p:nvPr>
        </p:nvSpPr>
        <p:spPr>
          <a:xfrm>
            <a:off x="2275650" y="3242900"/>
            <a:ext cx="17805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8" name="Google Shape;828;p74"/>
          <p:cNvSpPr txBox="1"/>
          <p:nvPr>
            <p:ph idx="6" type="subTitle"/>
          </p:nvPr>
        </p:nvSpPr>
        <p:spPr>
          <a:xfrm>
            <a:off x="1691650" y="2103300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29" name="Google Shape;829;p74"/>
          <p:cNvSpPr txBox="1"/>
          <p:nvPr>
            <p:ph idx="7" type="subTitle"/>
          </p:nvPr>
        </p:nvSpPr>
        <p:spPr>
          <a:xfrm>
            <a:off x="1691650" y="3403400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30" name="Google Shape;830;p74"/>
          <p:cNvSpPr txBox="1"/>
          <p:nvPr>
            <p:ph idx="8" type="body"/>
          </p:nvPr>
        </p:nvSpPr>
        <p:spPr>
          <a:xfrm>
            <a:off x="5559500" y="3262700"/>
            <a:ext cx="17805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ingle Quiz Options 3 v1">
  <p:cSld name="CUSTOM_30"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75"/>
          <p:cNvSpPr txBox="1"/>
          <p:nvPr>
            <p:ph type="title"/>
          </p:nvPr>
        </p:nvSpPr>
        <p:spPr>
          <a:xfrm>
            <a:off x="4928100" y="578138"/>
            <a:ext cx="3156600" cy="145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33" name="Google Shape;833;p75"/>
          <p:cNvSpPr/>
          <p:nvPr/>
        </p:nvSpPr>
        <p:spPr>
          <a:xfrm>
            <a:off x="580288" y="1286250"/>
            <a:ext cx="2857500" cy="9906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34" name="Google Shape;834;p75"/>
          <p:cNvSpPr/>
          <p:nvPr/>
        </p:nvSpPr>
        <p:spPr>
          <a:xfrm>
            <a:off x="1726150" y="825025"/>
            <a:ext cx="565800" cy="5658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35" name="Google Shape;835;p75"/>
          <p:cNvSpPr txBox="1"/>
          <p:nvPr>
            <p:ph idx="1" type="body"/>
          </p:nvPr>
        </p:nvSpPr>
        <p:spPr>
          <a:xfrm>
            <a:off x="728838" y="1425413"/>
            <a:ext cx="25503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6" name="Google Shape;836;p75"/>
          <p:cNvSpPr/>
          <p:nvPr/>
        </p:nvSpPr>
        <p:spPr>
          <a:xfrm>
            <a:off x="2907688" y="2426350"/>
            <a:ext cx="2857500" cy="9906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37" name="Google Shape;837;p75"/>
          <p:cNvSpPr/>
          <p:nvPr/>
        </p:nvSpPr>
        <p:spPr>
          <a:xfrm>
            <a:off x="4053550" y="1965125"/>
            <a:ext cx="565800" cy="5658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38" name="Google Shape;838;p75"/>
          <p:cNvSpPr txBox="1"/>
          <p:nvPr>
            <p:ph idx="2" type="body"/>
          </p:nvPr>
        </p:nvSpPr>
        <p:spPr>
          <a:xfrm>
            <a:off x="3056238" y="2565513"/>
            <a:ext cx="25503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9" name="Google Shape;839;p75"/>
          <p:cNvSpPr/>
          <p:nvPr/>
        </p:nvSpPr>
        <p:spPr>
          <a:xfrm>
            <a:off x="5227188" y="3574750"/>
            <a:ext cx="2857500" cy="9906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40" name="Google Shape;840;p75"/>
          <p:cNvSpPr/>
          <p:nvPr/>
        </p:nvSpPr>
        <p:spPr>
          <a:xfrm>
            <a:off x="6373050" y="3113525"/>
            <a:ext cx="565800" cy="5658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41" name="Google Shape;841;p75"/>
          <p:cNvSpPr txBox="1"/>
          <p:nvPr>
            <p:ph idx="3" type="body"/>
          </p:nvPr>
        </p:nvSpPr>
        <p:spPr>
          <a:xfrm>
            <a:off x="5375738" y="3713913"/>
            <a:ext cx="25503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2" name="Google Shape;842;p75"/>
          <p:cNvSpPr txBox="1"/>
          <p:nvPr>
            <p:ph idx="4" type="subTitle"/>
          </p:nvPr>
        </p:nvSpPr>
        <p:spPr>
          <a:xfrm>
            <a:off x="1838338" y="946075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43" name="Google Shape;843;p75"/>
          <p:cNvSpPr txBox="1"/>
          <p:nvPr>
            <p:ph idx="5" type="subTitle"/>
          </p:nvPr>
        </p:nvSpPr>
        <p:spPr>
          <a:xfrm>
            <a:off x="4165738" y="2086175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44" name="Google Shape;844;p75"/>
          <p:cNvSpPr txBox="1"/>
          <p:nvPr>
            <p:ph idx="6" type="subTitle"/>
          </p:nvPr>
        </p:nvSpPr>
        <p:spPr>
          <a:xfrm>
            <a:off x="6485238" y="3234575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45" name="Google Shape;845;p75"/>
          <p:cNvSpPr/>
          <p:nvPr/>
        </p:nvSpPr>
        <p:spPr>
          <a:xfrm>
            <a:off x="580300" y="2426350"/>
            <a:ext cx="2168100" cy="271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46" name="Google Shape;846;p75"/>
          <p:cNvSpPr/>
          <p:nvPr/>
        </p:nvSpPr>
        <p:spPr>
          <a:xfrm>
            <a:off x="2903750" y="3566450"/>
            <a:ext cx="2168100" cy="15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47" name="Google Shape;847;p75"/>
          <p:cNvSpPr/>
          <p:nvPr/>
        </p:nvSpPr>
        <p:spPr>
          <a:xfrm>
            <a:off x="5227200" y="4723150"/>
            <a:ext cx="2857500" cy="42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ingle Quiz Options 3 v2">
  <p:cSld name="CUSTOM_31"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76"/>
          <p:cNvSpPr/>
          <p:nvPr/>
        </p:nvSpPr>
        <p:spPr>
          <a:xfrm>
            <a:off x="6700725" y="0"/>
            <a:ext cx="244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50" name="Google Shape;850;p76"/>
          <p:cNvSpPr/>
          <p:nvPr/>
        </p:nvSpPr>
        <p:spPr>
          <a:xfrm>
            <a:off x="4950175" y="471425"/>
            <a:ext cx="3310500" cy="12462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51" name="Google Shape;851;p76"/>
          <p:cNvSpPr/>
          <p:nvPr/>
        </p:nvSpPr>
        <p:spPr>
          <a:xfrm>
            <a:off x="5141737" y="811625"/>
            <a:ext cx="565800" cy="5658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52" name="Google Shape;852;p76"/>
          <p:cNvSpPr txBox="1"/>
          <p:nvPr>
            <p:ph idx="1" type="body"/>
          </p:nvPr>
        </p:nvSpPr>
        <p:spPr>
          <a:xfrm>
            <a:off x="5932775" y="640475"/>
            <a:ext cx="2101200" cy="9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3" name="Google Shape;853;p76"/>
          <p:cNvSpPr/>
          <p:nvPr/>
        </p:nvSpPr>
        <p:spPr>
          <a:xfrm>
            <a:off x="4950175" y="1952900"/>
            <a:ext cx="3310500" cy="12462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54" name="Google Shape;854;p76"/>
          <p:cNvSpPr/>
          <p:nvPr/>
        </p:nvSpPr>
        <p:spPr>
          <a:xfrm>
            <a:off x="5141737" y="2293100"/>
            <a:ext cx="565800" cy="5658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55" name="Google Shape;855;p76"/>
          <p:cNvSpPr txBox="1"/>
          <p:nvPr>
            <p:ph idx="2" type="body"/>
          </p:nvPr>
        </p:nvSpPr>
        <p:spPr>
          <a:xfrm>
            <a:off x="5932775" y="2121950"/>
            <a:ext cx="2101200" cy="9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6" name="Google Shape;856;p76"/>
          <p:cNvSpPr/>
          <p:nvPr/>
        </p:nvSpPr>
        <p:spPr>
          <a:xfrm>
            <a:off x="4950175" y="3434375"/>
            <a:ext cx="3310500" cy="12462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57" name="Google Shape;857;p76"/>
          <p:cNvSpPr/>
          <p:nvPr/>
        </p:nvSpPr>
        <p:spPr>
          <a:xfrm>
            <a:off x="5141737" y="3774575"/>
            <a:ext cx="565800" cy="5658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58" name="Google Shape;858;p76"/>
          <p:cNvSpPr txBox="1"/>
          <p:nvPr>
            <p:ph idx="3" type="body"/>
          </p:nvPr>
        </p:nvSpPr>
        <p:spPr>
          <a:xfrm>
            <a:off x="5932775" y="3603425"/>
            <a:ext cx="2101200" cy="9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9" name="Google Shape;859;p76"/>
          <p:cNvSpPr txBox="1"/>
          <p:nvPr>
            <p:ph type="title"/>
          </p:nvPr>
        </p:nvSpPr>
        <p:spPr>
          <a:xfrm>
            <a:off x="491350" y="2288850"/>
            <a:ext cx="3907500" cy="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60" name="Google Shape;860;p76"/>
          <p:cNvSpPr txBox="1"/>
          <p:nvPr>
            <p:ph idx="4" type="subTitle"/>
          </p:nvPr>
        </p:nvSpPr>
        <p:spPr>
          <a:xfrm>
            <a:off x="5253925" y="932675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61" name="Google Shape;861;p76"/>
          <p:cNvSpPr txBox="1"/>
          <p:nvPr>
            <p:ph idx="5" type="subTitle"/>
          </p:nvPr>
        </p:nvSpPr>
        <p:spPr>
          <a:xfrm>
            <a:off x="5253925" y="2414150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62" name="Google Shape;862;p76"/>
          <p:cNvSpPr txBox="1"/>
          <p:nvPr>
            <p:ph idx="6" type="subTitle"/>
          </p:nvPr>
        </p:nvSpPr>
        <p:spPr>
          <a:xfrm>
            <a:off x="5253925" y="3905110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ingle Quiz Options 2 v1">
  <p:cSld name="CUSTOM_32"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77"/>
          <p:cNvSpPr/>
          <p:nvPr/>
        </p:nvSpPr>
        <p:spPr>
          <a:xfrm>
            <a:off x="1387963" y="2791738"/>
            <a:ext cx="2857500" cy="990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65" name="Google Shape;865;p77"/>
          <p:cNvSpPr/>
          <p:nvPr/>
        </p:nvSpPr>
        <p:spPr>
          <a:xfrm>
            <a:off x="2533825" y="2330513"/>
            <a:ext cx="565800" cy="5658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66" name="Google Shape;866;p77"/>
          <p:cNvSpPr/>
          <p:nvPr/>
        </p:nvSpPr>
        <p:spPr>
          <a:xfrm>
            <a:off x="4898538" y="2791738"/>
            <a:ext cx="2857500" cy="990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67" name="Google Shape;867;p77"/>
          <p:cNvSpPr/>
          <p:nvPr/>
        </p:nvSpPr>
        <p:spPr>
          <a:xfrm>
            <a:off x="6044400" y="2330513"/>
            <a:ext cx="565800" cy="5658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68" name="Google Shape;868;p77"/>
          <p:cNvSpPr txBox="1"/>
          <p:nvPr>
            <p:ph type="title"/>
          </p:nvPr>
        </p:nvSpPr>
        <p:spPr>
          <a:xfrm>
            <a:off x="994950" y="1056628"/>
            <a:ext cx="715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69" name="Google Shape;869;p77"/>
          <p:cNvSpPr txBox="1"/>
          <p:nvPr>
            <p:ph idx="1" type="subTitle"/>
          </p:nvPr>
        </p:nvSpPr>
        <p:spPr>
          <a:xfrm>
            <a:off x="2646013" y="2451563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0" name="Google Shape;870;p77"/>
          <p:cNvSpPr txBox="1"/>
          <p:nvPr>
            <p:ph idx="2" type="subTitle"/>
          </p:nvPr>
        </p:nvSpPr>
        <p:spPr>
          <a:xfrm>
            <a:off x="6156588" y="2451563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1" name="Google Shape;871;p77"/>
          <p:cNvSpPr txBox="1"/>
          <p:nvPr>
            <p:ph idx="3" type="body"/>
          </p:nvPr>
        </p:nvSpPr>
        <p:spPr>
          <a:xfrm>
            <a:off x="1541551" y="2955700"/>
            <a:ext cx="25503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2" name="Google Shape;872;p77"/>
          <p:cNvSpPr txBox="1"/>
          <p:nvPr>
            <p:ph idx="4" type="body"/>
          </p:nvPr>
        </p:nvSpPr>
        <p:spPr>
          <a:xfrm>
            <a:off x="5052126" y="2955700"/>
            <a:ext cx="25503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3" name="Google Shape;873;p77"/>
          <p:cNvSpPr/>
          <p:nvPr/>
        </p:nvSpPr>
        <p:spPr>
          <a:xfrm rot="5400000">
            <a:off x="2754143" y="3656550"/>
            <a:ext cx="125100" cy="28488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74" name="Google Shape;874;p77"/>
          <p:cNvSpPr/>
          <p:nvPr/>
        </p:nvSpPr>
        <p:spPr>
          <a:xfrm rot="5400000">
            <a:off x="6264743" y="3656550"/>
            <a:ext cx="125100" cy="28488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ingle Quiz Options 2 v2">
  <p:cSld name="CUSTOM_33"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78"/>
          <p:cNvSpPr txBox="1"/>
          <p:nvPr>
            <p:ph type="title"/>
          </p:nvPr>
        </p:nvSpPr>
        <p:spPr>
          <a:xfrm>
            <a:off x="2231850" y="522951"/>
            <a:ext cx="4827900" cy="11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77" name="Google Shape;877;p78"/>
          <p:cNvSpPr/>
          <p:nvPr/>
        </p:nvSpPr>
        <p:spPr>
          <a:xfrm>
            <a:off x="2461500" y="2176813"/>
            <a:ext cx="4221000" cy="9255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78" name="Google Shape;878;p78"/>
          <p:cNvSpPr/>
          <p:nvPr/>
        </p:nvSpPr>
        <p:spPr>
          <a:xfrm>
            <a:off x="3161700" y="2176813"/>
            <a:ext cx="3520800" cy="9255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79" name="Google Shape;879;p78"/>
          <p:cNvSpPr/>
          <p:nvPr/>
        </p:nvSpPr>
        <p:spPr>
          <a:xfrm>
            <a:off x="3313008" y="2403008"/>
            <a:ext cx="497700" cy="4977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80" name="Google Shape;880;p78"/>
          <p:cNvSpPr txBox="1"/>
          <p:nvPr>
            <p:ph idx="1" type="body"/>
          </p:nvPr>
        </p:nvSpPr>
        <p:spPr>
          <a:xfrm>
            <a:off x="4017000" y="2378413"/>
            <a:ext cx="24693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1" name="Google Shape;881;p78"/>
          <p:cNvSpPr/>
          <p:nvPr/>
        </p:nvSpPr>
        <p:spPr>
          <a:xfrm>
            <a:off x="2461500" y="3617888"/>
            <a:ext cx="4221000" cy="9255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82" name="Google Shape;882;p78"/>
          <p:cNvSpPr/>
          <p:nvPr/>
        </p:nvSpPr>
        <p:spPr>
          <a:xfrm>
            <a:off x="2461500" y="3617888"/>
            <a:ext cx="3520800" cy="9255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83" name="Google Shape;883;p78"/>
          <p:cNvSpPr/>
          <p:nvPr/>
        </p:nvSpPr>
        <p:spPr>
          <a:xfrm>
            <a:off x="2635258" y="3844083"/>
            <a:ext cx="497700" cy="4977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84" name="Google Shape;884;p78"/>
          <p:cNvSpPr txBox="1"/>
          <p:nvPr>
            <p:ph idx="2" type="body"/>
          </p:nvPr>
        </p:nvSpPr>
        <p:spPr>
          <a:xfrm>
            <a:off x="3339250" y="3819488"/>
            <a:ext cx="24693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5" name="Google Shape;885;p78"/>
          <p:cNvSpPr txBox="1"/>
          <p:nvPr>
            <p:ph idx="3" type="subTitle"/>
          </p:nvPr>
        </p:nvSpPr>
        <p:spPr>
          <a:xfrm>
            <a:off x="3384400" y="2472763"/>
            <a:ext cx="354900" cy="3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86" name="Google Shape;886;p78"/>
          <p:cNvSpPr txBox="1"/>
          <p:nvPr>
            <p:ph idx="4" type="subTitle"/>
          </p:nvPr>
        </p:nvSpPr>
        <p:spPr>
          <a:xfrm>
            <a:off x="2706650" y="3913838"/>
            <a:ext cx="354900" cy="3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87" name="Google Shape;887;p78"/>
          <p:cNvSpPr/>
          <p:nvPr/>
        </p:nvSpPr>
        <p:spPr>
          <a:xfrm rot="5400000">
            <a:off x="7646450" y="1595250"/>
            <a:ext cx="926400" cy="20997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88" name="Google Shape;888;p78"/>
          <p:cNvSpPr/>
          <p:nvPr/>
        </p:nvSpPr>
        <p:spPr>
          <a:xfrm rot="5400000">
            <a:off x="586650" y="3043100"/>
            <a:ext cx="926400" cy="20997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True False v1">
  <p:cSld name="CUSTOM_34"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79"/>
          <p:cNvSpPr txBox="1"/>
          <p:nvPr>
            <p:ph type="title"/>
          </p:nvPr>
        </p:nvSpPr>
        <p:spPr>
          <a:xfrm>
            <a:off x="1649100" y="657388"/>
            <a:ext cx="5845800" cy="12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91" name="Google Shape;891;p79"/>
          <p:cNvSpPr/>
          <p:nvPr/>
        </p:nvSpPr>
        <p:spPr>
          <a:xfrm>
            <a:off x="1649100" y="2299363"/>
            <a:ext cx="5845800" cy="9354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92" name="Google Shape;892;p79"/>
          <p:cNvSpPr/>
          <p:nvPr/>
        </p:nvSpPr>
        <p:spPr>
          <a:xfrm>
            <a:off x="1649204" y="2299363"/>
            <a:ext cx="2922900" cy="9354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93" name="Google Shape;893;p79"/>
          <p:cNvSpPr txBox="1"/>
          <p:nvPr>
            <p:ph idx="1" type="body"/>
          </p:nvPr>
        </p:nvSpPr>
        <p:spPr>
          <a:xfrm>
            <a:off x="1862500" y="2479663"/>
            <a:ext cx="2496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4" name="Google Shape;894;p79"/>
          <p:cNvSpPr txBox="1"/>
          <p:nvPr>
            <p:ph idx="2" type="body"/>
          </p:nvPr>
        </p:nvSpPr>
        <p:spPr>
          <a:xfrm>
            <a:off x="4779025" y="2479663"/>
            <a:ext cx="2496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5" name="Google Shape;895;p79"/>
          <p:cNvSpPr/>
          <p:nvPr/>
        </p:nvSpPr>
        <p:spPr>
          <a:xfrm>
            <a:off x="2" y="2299375"/>
            <a:ext cx="221400" cy="9354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96" name="Google Shape;896;p79"/>
          <p:cNvSpPr/>
          <p:nvPr/>
        </p:nvSpPr>
        <p:spPr>
          <a:xfrm>
            <a:off x="8922602" y="2299375"/>
            <a:ext cx="221400" cy="9354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True False v2">
  <p:cSld name="CUSTOM_35"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80"/>
          <p:cNvSpPr/>
          <p:nvPr/>
        </p:nvSpPr>
        <p:spPr>
          <a:xfrm>
            <a:off x="2466750" y="1824250"/>
            <a:ext cx="4210500" cy="23313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99" name="Google Shape;899;p80"/>
          <p:cNvSpPr txBox="1"/>
          <p:nvPr>
            <p:ph type="title"/>
          </p:nvPr>
        </p:nvSpPr>
        <p:spPr>
          <a:xfrm>
            <a:off x="2150700" y="471650"/>
            <a:ext cx="4842600" cy="11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00" name="Google Shape;900;p80"/>
          <p:cNvSpPr/>
          <p:nvPr/>
        </p:nvSpPr>
        <p:spPr>
          <a:xfrm>
            <a:off x="2466750" y="1824250"/>
            <a:ext cx="4210500" cy="11655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1" name="Google Shape;901;p80"/>
          <p:cNvSpPr txBox="1"/>
          <p:nvPr>
            <p:ph idx="1" type="body"/>
          </p:nvPr>
        </p:nvSpPr>
        <p:spPr>
          <a:xfrm>
            <a:off x="2753100" y="1941280"/>
            <a:ext cx="3637800" cy="9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2" name="Google Shape;902;p80"/>
          <p:cNvSpPr txBox="1"/>
          <p:nvPr>
            <p:ph idx="2" type="body"/>
          </p:nvPr>
        </p:nvSpPr>
        <p:spPr>
          <a:xfrm>
            <a:off x="2753100" y="3100921"/>
            <a:ext cx="3637800" cy="9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3" name="Google Shape;903;p80"/>
          <p:cNvSpPr/>
          <p:nvPr/>
        </p:nvSpPr>
        <p:spPr>
          <a:xfrm>
            <a:off x="0" y="1824250"/>
            <a:ext cx="221400" cy="23313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4" name="Google Shape;904;p80"/>
          <p:cNvSpPr/>
          <p:nvPr/>
        </p:nvSpPr>
        <p:spPr>
          <a:xfrm>
            <a:off x="8922600" y="1824250"/>
            <a:ext cx="221400" cy="23313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True False v3">
  <p:cSld name="CUSTOM_36"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81"/>
          <p:cNvSpPr/>
          <p:nvPr/>
        </p:nvSpPr>
        <p:spPr>
          <a:xfrm>
            <a:off x="1961813" y="2373675"/>
            <a:ext cx="2442600" cy="9951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7" name="Google Shape;907;p81"/>
          <p:cNvSpPr txBox="1"/>
          <p:nvPr>
            <p:ph idx="1" type="body"/>
          </p:nvPr>
        </p:nvSpPr>
        <p:spPr>
          <a:xfrm>
            <a:off x="2165663" y="2516625"/>
            <a:ext cx="2034900" cy="6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8" name="Google Shape;908;p81"/>
          <p:cNvSpPr/>
          <p:nvPr/>
        </p:nvSpPr>
        <p:spPr>
          <a:xfrm>
            <a:off x="936400" y="2373675"/>
            <a:ext cx="1025400" cy="9951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9" name="Google Shape;909;p81"/>
          <p:cNvSpPr/>
          <p:nvPr/>
        </p:nvSpPr>
        <p:spPr>
          <a:xfrm>
            <a:off x="1154938" y="2636650"/>
            <a:ext cx="588324" cy="469158"/>
          </a:xfrm>
          <a:custGeom>
            <a:rect b="b" l="l" r="r" t="t"/>
            <a:pathLst>
              <a:path extrusionOk="0" h="29059" w="36440">
                <a:moveTo>
                  <a:pt x="30766" y="0"/>
                </a:moveTo>
                <a:lnTo>
                  <a:pt x="13056" y="17710"/>
                </a:lnTo>
                <a:lnTo>
                  <a:pt x="5675" y="10328"/>
                </a:lnTo>
                <a:lnTo>
                  <a:pt x="0" y="16002"/>
                </a:lnTo>
                <a:lnTo>
                  <a:pt x="13056" y="29058"/>
                </a:lnTo>
                <a:lnTo>
                  <a:pt x="36440" y="5675"/>
                </a:lnTo>
                <a:lnTo>
                  <a:pt x="3076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81"/>
          <p:cNvSpPr/>
          <p:nvPr/>
        </p:nvSpPr>
        <p:spPr>
          <a:xfrm>
            <a:off x="4739588" y="2373675"/>
            <a:ext cx="1025400" cy="9951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1" name="Google Shape;911;p81"/>
          <p:cNvSpPr/>
          <p:nvPr/>
        </p:nvSpPr>
        <p:spPr>
          <a:xfrm>
            <a:off x="4949312" y="2576963"/>
            <a:ext cx="588285" cy="588518"/>
          </a:xfrm>
          <a:custGeom>
            <a:rect b="b" l="l" r="r" t="t"/>
            <a:pathLst>
              <a:path extrusionOk="0" h="40441" w="40425">
                <a:moveTo>
                  <a:pt x="8705" y="0"/>
                </a:moveTo>
                <a:lnTo>
                  <a:pt x="1" y="8705"/>
                </a:lnTo>
                <a:lnTo>
                  <a:pt x="11517" y="20221"/>
                </a:lnTo>
                <a:lnTo>
                  <a:pt x="1" y="31720"/>
                </a:lnTo>
                <a:lnTo>
                  <a:pt x="8705" y="40441"/>
                </a:lnTo>
                <a:lnTo>
                  <a:pt x="20221" y="28925"/>
                </a:lnTo>
                <a:lnTo>
                  <a:pt x="31720" y="40441"/>
                </a:lnTo>
                <a:lnTo>
                  <a:pt x="40424" y="31720"/>
                </a:lnTo>
                <a:lnTo>
                  <a:pt x="28925" y="20221"/>
                </a:lnTo>
                <a:lnTo>
                  <a:pt x="40424" y="8705"/>
                </a:lnTo>
                <a:lnTo>
                  <a:pt x="31720" y="0"/>
                </a:lnTo>
                <a:lnTo>
                  <a:pt x="20221" y="11517"/>
                </a:lnTo>
                <a:lnTo>
                  <a:pt x="87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81"/>
          <p:cNvSpPr txBox="1"/>
          <p:nvPr>
            <p:ph type="title"/>
          </p:nvPr>
        </p:nvSpPr>
        <p:spPr>
          <a:xfrm>
            <a:off x="1638150" y="738850"/>
            <a:ext cx="5867700" cy="11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13" name="Google Shape;913;p81"/>
          <p:cNvSpPr/>
          <p:nvPr/>
        </p:nvSpPr>
        <p:spPr>
          <a:xfrm>
            <a:off x="5764988" y="2373675"/>
            <a:ext cx="2442600" cy="9951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4" name="Google Shape;914;p81"/>
          <p:cNvSpPr txBox="1"/>
          <p:nvPr>
            <p:ph idx="2" type="body"/>
          </p:nvPr>
        </p:nvSpPr>
        <p:spPr>
          <a:xfrm>
            <a:off x="5968838" y="2516625"/>
            <a:ext cx="2034900" cy="6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68.xml"/><Relationship Id="rId42" Type="http://schemas.openxmlformats.org/officeDocument/2006/relationships/slideLayout" Target="../slideLayouts/slideLayout70.xml"/><Relationship Id="rId41" Type="http://schemas.openxmlformats.org/officeDocument/2006/relationships/slideLayout" Target="../slideLayouts/slideLayout69.xml"/><Relationship Id="rId44" Type="http://schemas.openxmlformats.org/officeDocument/2006/relationships/slideLayout" Target="../slideLayouts/slideLayout72.xml"/><Relationship Id="rId43" Type="http://schemas.openxmlformats.org/officeDocument/2006/relationships/slideLayout" Target="../slideLayouts/slideLayout71.xml"/><Relationship Id="rId46" Type="http://schemas.openxmlformats.org/officeDocument/2006/relationships/slideLayout" Target="../slideLayouts/slideLayout74.xml"/><Relationship Id="rId45" Type="http://schemas.openxmlformats.org/officeDocument/2006/relationships/slideLayout" Target="../slideLayouts/slideLayout73.xml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48" Type="http://schemas.openxmlformats.org/officeDocument/2006/relationships/slideLayout" Target="../slideLayouts/slideLayout76.xml"/><Relationship Id="rId47" Type="http://schemas.openxmlformats.org/officeDocument/2006/relationships/slideLayout" Target="../slideLayouts/slideLayout75.xml"/><Relationship Id="rId49" Type="http://schemas.openxmlformats.org/officeDocument/2006/relationships/slideLayout" Target="../slideLayouts/slideLayout77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31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58.xml"/><Relationship Id="rId33" Type="http://schemas.openxmlformats.org/officeDocument/2006/relationships/slideLayout" Target="../slideLayouts/slideLayout61.xml"/><Relationship Id="rId32" Type="http://schemas.openxmlformats.org/officeDocument/2006/relationships/slideLayout" Target="../slideLayouts/slideLayout60.xml"/><Relationship Id="rId35" Type="http://schemas.openxmlformats.org/officeDocument/2006/relationships/slideLayout" Target="../slideLayouts/slideLayout63.xml"/><Relationship Id="rId34" Type="http://schemas.openxmlformats.org/officeDocument/2006/relationships/slideLayout" Target="../slideLayouts/slideLayout62.xml"/><Relationship Id="rId37" Type="http://schemas.openxmlformats.org/officeDocument/2006/relationships/slideLayout" Target="../slideLayouts/slideLayout65.xml"/><Relationship Id="rId36" Type="http://schemas.openxmlformats.org/officeDocument/2006/relationships/slideLayout" Target="../slideLayouts/slideLayout64.xml"/><Relationship Id="rId39" Type="http://schemas.openxmlformats.org/officeDocument/2006/relationships/slideLayout" Target="../slideLayouts/slideLayout67.xml"/><Relationship Id="rId38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57.xml"/><Relationship Id="rId51" Type="http://schemas.openxmlformats.org/officeDocument/2006/relationships/slideLayout" Target="../slideLayouts/slideLayout79.xml"/><Relationship Id="rId50" Type="http://schemas.openxmlformats.org/officeDocument/2006/relationships/slideLayout" Target="../slideLayouts/slideLayout78.xml"/><Relationship Id="rId52" Type="http://schemas.openxmlformats.org/officeDocument/2006/relationships/theme" Target="../theme/theme2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anken Grotesk"/>
              <a:buNone/>
              <a:defRPr b="1" sz="2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anken Grotesk"/>
              <a:buNone/>
              <a:defRPr b="1" sz="2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anken Grotesk"/>
              <a:buNone/>
              <a:defRPr b="1" sz="2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anken Grotesk"/>
              <a:buNone/>
              <a:defRPr b="1" sz="2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anken Grotesk"/>
              <a:buNone/>
              <a:defRPr b="1" sz="2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anken Grotesk"/>
              <a:buNone/>
              <a:defRPr b="1" sz="2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anken Grotesk"/>
              <a:buNone/>
              <a:defRPr b="1" sz="2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anken Grotesk"/>
              <a:buNone/>
              <a:defRPr b="1" sz="2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anken Grotesk"/>
              <a:buNone/>
              <a:defRPr b="1" sz="2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62" name="Google Shape;26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Work Sans"/>
              <a:buChar char="●"/>
              <a:defRPr sz="11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Work Sans"/>
              <a:buChar char="○"/>
              <a:defRPr sz="11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Work Sans"/>
              <a:buChar char="■"/>
              <a:defRPr sz="11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Work Sans"/>
              <a:buChar char="●"/>
              <a:defRPr sz="11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Work Sans"/>
              <a:buChar char="○"/>
              <a:defRPr sz="11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Work Sans"/>
              <a:buChar char="■"/>
              <a:defRPr sz="11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Work Sans"/>
              <a:buChar char="●"/>
              <a:defRPr sz="11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Work Sans"/>
              <a:buChar char="○"/>
              <a:defRPr sz="11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Work Sans"/>
              <a:buChar char="■"/>
              <a:defRPr sz="11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263" name="Google Shape;26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  <p:sldLayoutId id="2147483710" r:id="rId35"/>
    <p:sldLayoutId id="2147483711" r:id="rId36"/>
    <p:sldLayoutId id="2147483712" r:id="rId37"/>
    <p:sldLayoutId id="2147483713" r:id="rId38"/>
    <p:sldLayoutId id="2147483714" r:id="rId39"/>
    <p:sldLayoutId id="2147483715" r:id="rId40"/>
    <p:sldLayoutId id="2147483716" r:id="rId41"/>
    <p:sldLayoutId id="2147483717" r:id="rId42"/>
    <p:sldLayoutId id="2147483718" r:id="rId43"/>
    <p:sldLayoutId id="2147483719" r:id="rId44"/>
    <p:sldLayoutId id="2147483720" r:id="rId45"/>
    <p:sldLayoutId id="2147483721" r:id="rId46"/>
    <p:sldLayoutId id="2147483722" r:id="rId47"/>
    <p:sldLayoutId id="2147483723" r:id="rId48"/>
    <p:sldLayoutId id="2147483724" r:id="rId49"/>
    <p:sldLayoutId id="2147483725" r:id="rId50"/>
    <p:sldLayoutId id="2147483726" r:id="rId5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82"/>
          <p:cNvSpPr txBox="1"/>
          <p:nvPr>
            <p:ph type="ctrTitle"/>
          </p:nvPr>
        </p:nvSpPr>
        <p:spPr>
          <a:xfrm>
            <a:off x="1544525" y="1786800"/>
            <a:ext cx="70743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Artificial Intelligence</a:t>
            </a:r>
            <a:endParaRPr sz="4400"/>
          </a:p>
        </p:txBody>
      </p:sp>
      <p:sp>
        <p:nvSpPr>
          <p:cNvPr id="920" name="Google Shape;920;p82"/>
          <p:cNvSpPr txBox="1"/>
          <p:nvPr>
            <p:ph idx="1" type="subTitle"/>
          </p:nvPr>
        </p:nvSpPr>
        <p:spPr>
          <a:xfrm>
            <a:off x="163550" y="4272300"/>
            <a:ext cx="54948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Sithvothy KIV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Features</a:t>
            </a:r>
            <a:endParaRPr/>
          </a:p>
        </p:txBody>
      </p:sp>
      <p:sp>
        <p:nvSpPr>
          <p:cNvPr id="982" name="Google Shape;982;p91"/>
          <p:cNvSpPr txBox="1"/>
          <p:nvPr/>
        </p:nvSpPr>
        <p:spPr>
          <a:xfrm>
            <a:off x="8318025" y="2055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83" name="Google Shape;983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093925"/>
            <a:ext cx="704137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8" name="Google Shape;988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7525"/>
            <a:ext cx="8839201" cy="2898738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Google Shape;989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Features</a:t>
            </a:r>
            <a:endParaRPr/>
          </a:p>
        </p:txBody>
      </p:sp>
      <p:sp>
        <p:nvSpPr>
          <p:cNvPr id="990" name="Google Shape;990;p92"/>
          <p:cNvSpPr txBox="1"/>
          <p:nvPr/>
        </p:nvSpPr>
        <p:spPr>
          <a:xfrm>
            <a:off x="355500" y="1109425"/>
            <a:ext cx="49722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8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Create a GitHub repository and push code:</a:t>
            </a:r>
            <a:endParaRPr i="1" sz="1800">
              <a:solidFill>
                <a:srgbClr val="31394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1" name="Google Shape;991;p92"/>
          <p:cNvSpPr txBox="1"/>
          <p:nvPr/>
        </p:nvSpPr>
        <p:spPr>
          <a:xfrm>
            <a:off x="8318025" y="2055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Features</a:t>
            </a:r>
            <a:endParaRPr/>
          </a:p>
        </p:txBody>
      </p:sp>
      <p:sp>
        <p:nvSpPr>
          <p:cNvPr id="997" name="Google Shape;997;p93"/>
          <p:cNvSpPr txBox="1"/>
          <p:nvPr/>
        </p:nvSpPr>
        <p:spPr>
          <a:xfrm>
            <a:off x="355500" y="1109425"/>
            <a:ext cx="6554700" cy="25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Simulate collaboration:</a:t>
            </a:r>
            <a:endParaRPr i="1" sz="1800">
              <a:solidFill>
                <a:srgbClr val="31394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1394D"/>
              </a:buClr>
              <a:buSzPts val="1800"/>
              <a:buFont typeface="Lato"/>
              <a:buAutoNum type="arabicPeriod"/>
            </a:pPr>
            <a:r>
              <a:rPr i="1" lang="en" sz="18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Create a PR from feature-model to main. </a:t>
            </a:r>
            <a:endParaRPr i="1" sz="1800">
              <a:solidFill>
                <a:srgbClr val="31394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1800"/>
              <a:buFont typeface="Lato"/>
              <a:buAutoNum type="arabicPeriod"/>
            </a:pPr>
            <a:r>
              <a:rPr i="1" lang="en" sz="18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Resolve a merge conflict. </a:t>
            </a:r>
            <a:endParaRPr i="1" sz="1800">
              <a:solidFill>
                <a:srgbClr val="31394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1800"/>
              <a:buFont typeface="Lato"/>
              <a:buAutoNum type="arabicPeriod"/>
            </a:pPr>
            <a:r>
              <a:rPr i="1" lang="en" sz="18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Close an issue with a PR.</a:t>
            </a:r>
            <a:endParaRPr i="1" sz="1800">
              <a:solidFill>
                <a:srgbClr val="31394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8" name="Google Shape;998;p93"/>
          <p:cNvSpPr txBox="1"/>
          <p:nvPr/>
        </p:nvSpPr>
        <p:spPr>
          <a:xfrm>
            <a:off x="8318025" y="2055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9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04" name="Google Shape;1004;p94"/>
          <p:cNvSpPr txBox="1"/>
          <p:nvPr/>
        </p:nvSpPr>
        <p:spPr>
          <a:xfrm>
            <a:off x="477300" y="1923600"/>
            <a:ext cx="8202000" cy="114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31394D"/>
                </a:solidFill>
                <a:latin typeface="Inter"/>
                <a:ea typeface="Inter"/>
                <a:cs typeface="Inter"/>
                <a:sym typeface="Inter"/>
              </a:rPr>
              <a:t>Any questions?</a:t>
            </a:r>
            <a:endParaRPr b="1" sz="4400">
              <a:solidFill>
                <a:srgbClr val="31394D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5" name="Google Shape;1005;p94"/>
          <p:cNvSpPr txBox="1"/>
          <p:nvPr/>
        </p:nvSpPr>
        <p:spPr>
          <a:xfrm>
            <a:off x="8318025" y="2055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9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Inter"/>
                <a:ea typeface="Inter"/>
                <a:cs typeface="Inter"/>
                <a:sym typeface="Inter"/>
              </a:rPr>
              <a:t>Demo Time!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11" name="Google Shape;1011;p95"/>
          <p:cNvSpPr txBox="1"/>
          <p:nvPr/>
        </p:nvSpPr>
        <p:spPr>
          <a:xfrm>
            <a:off x="8318025" y="2055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1017" name="Google Shape;1017;p96"/>
          <p:cNvSpPr txBox="1"/>
          <p:nvPr/>
        </p:nvSpPr>
        <p:spPr>
          <a:xfrm>
            <a:off x="355500" y="1109425"/>
            <a:ext cx="6554700" cy="21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1800"/>
              <a:buFont typeface="Lato"/>
              <a:buAutoNum type="arabicPeriod"/>
            </a:pPr>
            <a:r>
              <a:rPr i="1" lang="en" sz="18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Set up a GitHub repository for AI </a:t>
            </a:r>
            <a:r>
              <a:rPr i="1" lang="en" sz="18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project</a:t>
            </a:r>
            <a:endParaRPr i="1" sz="1800">
              <a:solidFill>
                <a:srgbClr val="31394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1800"/>
              <a:buFont typeface="Lato"/>
              <a:buAutoNum type="arabicPeriod"/>
            </a:pPr>
            <a:r>
              <a:rPr i="1" lang="en" sz="18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Add/Commit existing project</a:t>
            </a:r>
            <a:endParaRPr i="1" sz="1800">
              <a:solidFill>
                <a:srgbClr val="31394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1800"/>
              <a:buFont typeface="Lato"/>
              <a:buAutoNum type="arabicPeriod"/>
            </a:pPr>
            <a:r>
              <a:rPr i="1" lang="en" sz="18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Create an issue</a:t>
            </a:r>
            <a:endParaRPr i="1" sz="1800">
              <a:solidFill>
                <a:srgbClr val="31394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1800"/>
              <a:buFont typeface="Lato"/>
              <a:buAutoNum type="arabicPeriod"/>
            </a:pPr>
            <a:r>
              <a:rPr i="1" lang="en" sz="18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Document guildeline</a:t>
            </a:r>
            <a:endParaRPr i="1" sz="1800">
              <a:solidFill>
                <a:srgbClr val="31394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1800"/>
              <a:buFont typeface="Lato"/>
              <a:buAutoNum type="arabicPeriod"/>
            </a:pPr>
            <a:r>
              <a:rPr i="1" lang="en" sz="18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Submit/S</a:t>
            </a:r>
            <a:r>
              <a:rPr i="1" lang="en" sz="18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hare the link</a:t>
            </a:r>
            <a:endParaRPr i="1" sz="1800">
              <a:solidFill>
                <a:srgbClr val="31394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8" name="Google Shape;1018;p96"/>
          <p:cNvSpPr txBox="1"/>
          <p:nvPr/>
        </p:nvSpPr>
        <p:spPr>
          <a:xfrm>
            <a:off x="8318025" y="2055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8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Inter"/>
                <a:ea typeface="Inter"/>
                <a:cs typeface="Inter"/>
                <a:sym typeface="Inter"/>
              </a:rPr>
              <a:t>Git and GitHub</a:t>
            </a:r>
            <a:endParaRPr sz="44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2500">
                <a:latin typeface="Inter"/>
                <a:ea typeface="Inter"/>
                <a:cs typeface="Inter"/>
                <a:sym typeface="Inter"/>
              </a:rPr>
              <a:t>Understand Git fundamentals and set up a repository</a:t>
            </a:r>
            <a:endParaRPr b="0" i="1" sz="25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Basics</a:t>
            </a:r>
            <a:endParaRPr/>
          </a:p>
        </p:txBody>
      </p:sp>
      <p:sp>
        <p:nvSpPr>
          <p:cNvPr id="931" name="Google Shape;931;p84"/>
          <p:cNvSpPr txBox="1"/>
          <p:nvPr/>
        </p:nvSpPr>
        <p:spPr>
          <a:xfrm>
            <a:off x="355500" y="1109425"/>
            <a:ext cx="8383200" cy="3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9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What is Git?</a:t>
            </a:r>
            <a:endParaRPr b="1" i="1" sz="1900">
              <a:solidFill>
                <a:srgbClr val="31394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Definition</a:t>
            </a:r>
            <a:r>
              <a:rPr lang="en" sz="15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i="1" lang="en" sz="18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Distributed version control system for tracking code changes.</a:t>
            </a:r>
            <a:endParaRPr i="1" sz="1800">
              <a:solidFill>
                <a:srgbClr val="31394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9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Why Use Git?</a:t>
            </a:r>
            <a:endParaRPr b="1" i="1" sz="1900">
              <a:solidFill>
                <a:srgbClr val="31394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1394D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Track the history of changes. </a:t>
            </a:r>
            <a:endParaRPr sz="1500">
              <a:solidFill>
                <a:srgbClr val="31394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Collaborate without overwriting work. </a:t>
            </a:r>
            <a:endParaRPr sz="1500">
              <a:solidFill>
                <a:srgbClr val="31394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Revert to previous versions.</a:t>
            </a:r>
            <a:endParaRPr sz="1500">
              <a:solidFill>
                <a:srgbClr val="31394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Git vs. GitHub</a:t>
            </a:r>
            <a:endParaRPr b="1" sz="1900">
              <a:solidFill>
                <a:srgbClr val="31394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1394D"/>
              </a:buClr>
              <a:buSzPts val="1500"/>
              <a:buFont typeface="Lato"/>
              <a:buAutoNum type="arabicPeriod"/>
            </a:pPr>
            <a:r>
              <a:rPr b="1" lang="en" sz="15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Git</a:t>
            </a:r>
            <a:r>
              <a:rPr lang="en" sz="15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: Local version control system</a:t>
            </a:r>
            <a:endParaRPr sz="1500">
              <a:solidFill>
                <a:srgbClr val="31394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1500"/>
              <a:buFont typeface="Lato"/>
              <a:buAutoNum type="arabicPeriod"/>
            </a:pPr>
            <a:r>
              <a:rPr b="1" lang="en" sz="15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GitHub</a:t>
            </a:r>
            <a:r>
              <a:rPr lang="en" sz="15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: Cloud platform for hosting Git repositories</a:t>
            </a:r>
            <a:endParaRPr sz="1500">
              <a:solidFill>
                <a:srgbClr val="31394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2" name="Google Shape;932;p84"/>
          <p:cNvSpPr txBox="1"/>
          <p:nvPr/>
        </p:nvSpPr>
        <p:spPr>
          <a:xfrm>
            <a:off x="8318025" y="2055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Basics</a:t>
            </a:r>
            <a:endParaRPr/>
          </a:p>
        </p:txBody>
      </p:sp>
      <p:sp>
        <p:nvSpPr>
          <p:cNvPr id="938" name="Google Shape;938;p85"/>
          <p:cNvSpPr txBox="1"/>
          <p:nvPr/>
        </p:nvSpPr>
        <p:spPr>
          <a:xfrm>
            <a:off x="355500" y="1185625"/>
            <a:ext cx="7775400" cy="23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Use </a:t>
            </a:r>
            <a:r>
              <a:rPr b="1" lang="en" sz="16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GitHub/GitLab/Bitbucket </a:t>
            </a:r>
            <a:r>
              <a:rPr lang="en" sz="16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to manage repositories</a:t>
            </a:r>
            <a:endParaRPr sz="1600">
              <a:solidFill>
                <a:srgbClr val="31394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Maintain separate branches:</a:t>
            </a:r>
            <a:endParaRPr sz="1600">
              <a:solidFill>
                <a:srgbClr val="31394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1600"/>
              <a:buFont typeface="Lato"/>
              <a:buAutoNum type="alphaLcPeriod"/>
            </a:pPr>
            <a:r>
              <a:rPr b="1" lang="en" sz="16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main -&gt; </a:t>
            </a:r>
            <a:r>
              <a:rPr lang="en" sz="16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Stable production-ready code</a:t>
            </a:r>
            <a:endParaRPr sz="1600">
              <a:solidFill>
                <a:srgbClr val="31394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1600"/>
              <a:buFont typeface="Lato"/>
              <a:buAutoNum type="alphaLcPeriod"/>
            </a:pPr>
            <a:r>
              <a:rPr b="1" lang="en" sz="16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dev</a:t>
            </a:r>
            <a:r>
              <a:rPr lang="en" sz="16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 -&gt; Experimental features and testing</a:t>
            </a:r>
            <a:endParaRPr sz="1600">
              <a:solidFill>
                <a:srgbClr val="31394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1600"/>
              <a:buFont typeface="Lato"/>
              <a:buAutoNum type="alphaLcPeriod"/>
            </a:pPr>
            <a:r>
              <a:rPr b="1" lang="en" sz="16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staging</a:t>
            </a:r>
            <a:r>
              <a:rPr lang="en" sz="16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 -&gt; Pre-production validation</a:t>
            </a:r>
            <a:endParaRPr sz="1600">
              <a:solidFill>
                <a:srgbClr val="31394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Store large model files using </a:t>
            </a:r>
            <a:r>
              <a:rPr b="1" lang="en" sz="16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DVC (Data Version Control) </a:t>
            </a:r>
            <a:r>
              <a:rPr lang="en" sz="16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or cloud storage (AWS S3, Google Cloud Storage).</a:t>
            </a:r>
            <a:endParaRPr sz="1600">
              <a:solidFill>
                <a:srgbClr val="31394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9" name="Google Shape;939;p85"/>
          <p:cNvSpPr txBox="1"/>
          <p:nvPr/>
        </p:nvSpPr>
        <p:spPr>
          <a:xfrm>
            <a:off x="8318025" y="2055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Git Commands</a:t>
            </a:r>
            <a:endParaRPr/>
          </a:p>
        </p:txBody>
      </p:sp>
      <p:sp>
        <p:nvSpPr>
          <p:cNvPr id="945" name="Google Shape;945;p86"/>
          <p:cNvSpPr txBox="1"/>
          <p:nvPr/>
        </p:nvSpPr>
        <p:spPr>
          <a:xfrm>
            <a:off x="8318025" y="2055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946" name="Google Shape;946;p86"/>
          <p:cNvGraphicFramePr/>
          <p:nvPr/>
        </p:nvGraphicFramePr>
        <p:xfrm>
          <a:off x="443050" y="143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{42FA7997-9576-4959-9ACF-5A98DF082A99}</a:tableStyleId>
              </a:tblPr>
              <a:tblGrid>
                <a:gridCol w="4067325"/>
                <a:gridCol w="4067325"/>
              </a:tblGrid>
              <a:tr h="41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Command</a:t>
                      </a:r>
                      <a:endParaRPr b="1"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Purpose</a:t>
                      </a:r>
                      <a:endParaRPr b="1"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39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git init</a:t>
                      </a:r>
                      <a:endParaRPr i="1"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Initialize a new repository.</a:t>
                      </a:r>
                      <a:endParaRPr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39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git clone &lt;url&gt;</a:t>
                      </a:r>
                      <a:endParaRPr i="1"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Copy an existing repository.</a:t>
                      </a:r>
                      <a:endParaRPr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39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git add &lt;file&gt;</a:t>
                      </a:r>
                      <a:endParaRPr i="1"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Stage changes for commit.</a:t>
                      </a:r>
                      <a:endParaRPr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39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git commit -m "msg"</a:t>
                      </a:r>
                      <a:endParaRPr i="1"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Save changes with a message.</a:t>
                      </a:r>
                      <a:endParaRPr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39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git branch &lt;name&gt;</a:t>
                      </a:r>
                      <a:endParaRPr i="1"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Create a new branch.</a:t>
                      </a:r>
                      <a:endParaRPr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39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git merge &lt;branch&gt;</a:t>
                      </a:r>
                      <a:endParaRPr i="1"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Combine branches.</a:t>
                      </a:r>
                      <a:endParaRPr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Git Commands</a:t>
            </a:r>
            <a:endParaRPr/>
          </a:p>
        </p:txBody>
      </p:sp>
      <p:sp>
        <p:nvSpPr>
          <p:cNvPr id="952" name="Google Shape;952;p87"/>
          <p:cNvSpPr txBox="1"/>
          <p:nvPr/>
        </p:nvSpPr>
        <p:spPr>
          <a:xfrm>
            <a:off x="8318025" y="2055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3" name="Google Shape;953;p87"/>
          <p:cNvSpPr txBox="1"/>
          <p:nvPr/>
        </p:nvSpPr>
        <p:spPr>
          <a:xfrm>
            <a:off x="355500" y="1109425"/>
            <a:ext cx="816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8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Create a repo</a:t>
            </a:r>
            <a:endParaRPr b="1" i="1">
              <a:solidFill>
                <a:srgbClr val="31394D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4" name="Google Shape;954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8725"/>
            <a:ext cx="8839201" cy="2898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9" name="Google Shape;959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1125"/>
            <a:ext cx="7693445" cy="3156575"/>
          </a:xfrm>
          <a:prstGeom prst="rect">
            <a:avLst/>
          </a:prstGeom>
          <a:noFill/>
          <a:ln>
            <a:noFill/>
          </a:ln>
        </p:spPr>
      </p:pic>
      <p:sp>
        <p:nvSpPr>
          <p:cNvPr id="960" name="Google Shape;960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Git Commands</a:t>
            </a:r>
            <a:endParaRPr/>
          </a:p>
        </p:txBody>
      </p:sp>
      <p:sp>
        <p:nvSpPr>
          <p:cNvPr id="961" name="Google Shape;961;p88"/>
          <p:cNvSpPr txBox="1"/>
          <p:nvPr/>
        </p:nvSpPr>
        <p:spPr>
          <a:xfrm>
            <a:off x="8318025" y="2055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2" name="Google Shape;962;p88"/>
          <p:cNvSpPr txBox="1"/>
          <p:nvPr/>
        </p:nvSpPr>
        <p:spPr>
          <a:xfrm>
            <a:off x="355500" y="1109425"/>
            <a:ext cx="816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8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Add, commit, and branch</a:t>
            </a:r>
            <a:endParaRPr b="1" i="1">
              <a:solidFill>
                <a:srgbClr val="31394D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Inter"/>
                <a:ea typeface="Inter"/>
                <a:cs typeface="Inter"/>
                <a:sym typeface="Inter"/>
              </a:rPr>
              <a:t>GitHub Collaboration</a:t>
            </a:r>
            <a:endParaRPr sz="44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2500">
                <a:latin typeface="Inter"/>
                <a:ea typeface="Inter"/>
                <a:cs typeface="Inter"/>
                <a:sym typeface="Inter"/>
              </a:rPr>
              <a:t>Learn pull requests, issues, and team workflows</a:t>
            </a:r>
            <a:endParaRPr sz="4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8" name="Google Shape;968;p89"/>
          <p:cNvSpPr txBox="1"/>
          <p:nvPr/>
        </p:nvSpPr>
        <p:spPr>
          <a:xfrm>
            <a:off x="8318025" y="2055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Features</a:t>
            </a:r>
            <a:endParaRPr/>
          </a:p>
        </p:txBody>
      </p:sp>
      <p:sp>
        <p:nvSpPr>
          <p:cNvPr id="974" name="Google Shape;974;p90"/>
          <p:cNvSpPr txBox="1"/>
          <p:nvPr/>
        </p:nvSpPr>
        <p:spPr>
          <a:xfrm>
            <a:off x="355500" y="1109425"/>
            <a:ext cx="67107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1800"/>
              <a:buFont typeface="Lato"/>
              <a:buAutoNum type="arabicPeriod"/>
            </a:pPr>
            <a:r>
              <a:rPr b="1" i="1" lang="en" sz="18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Pull Requests (PR):</a:t>
            </a:r>
            <a:r>
              <a:rPr i="1" lang="en" sz="18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 Propose changes and review code. </a:t>
            </a:r>
            <a:endParaRPr i="1" sz="1800">
              <a:solidFill>
                <a:srgbClr val="31394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1800"/>
              <a:buFont typeface="Lato"/>
              <a:buAutoNum type="arabicPeriod"/>
            </a:pPr>
            <a:r>
              <a:rPr b="1" i="1" lang="en" sz="18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Issues: </a:t>
            </a:r>
            <a:r>
              <a:rPr i="1" lang="en" sz="18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Track bugs, enhancements, or tasks. </a:t>
            </a:r>
            <a:endParaRPr i="1" sz="1800">
              <a:solidFill>
                <a:srgbClr val="31394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1800"/>
              <a:buFont typeface="Lato"/>
              <a:buAutoNum type="arabicPeriod"/>
            </a:pPr>
            <a:r>
              <a:rPr b="1" i="1" lang="en" sz="18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Actions:</a:t>
            </a:r>
            <a:r>
              <a:rPr i="1" lang="en" sz="18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 Automate CI/CD pipelines.</a:t>
            </a:r>
            <a:endParaRPr i="1" sz="1800">
              <a:solidFill>
                <a:srgbClr val="31394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5" name="Google Shape;975;p90"/>
          <p:cNvSpPr txBox="1"/>
          <p:nvPr/>
        </p:nvSpPr>
        <p:spPr>
          <a:xfrm>
            <a:off x="8318025" y="2055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6" name="Google Shape;976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2137825"/>
            <a:ext cx="5235406" cy="247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Horizon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00A6FF"/>
      </a:accent1>
      <a:accent2>
        <a:srgbClr val="006DA8"/>
      </a:accent2>
      <a:accent3>
        <a:srgbClr val="004266"/>
      </a:accent3>
      <a:accent4>
        <a:srgbClr val="80D2FF"/>
      </a:accent4>
      <a:accent5>
        <a:srgbClr val="00FFFF"/>
      </a:accent5>
      <a:accent6>
        <a:srgbClr val="4C57E9"/>
      </a:accent6>
      <a:hlink>
        <a:srgbClr val="FF99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