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notesSlides/notesSlide1.xml" ContentType="application/vnd.openxmlformats-officedocument.presentationml.notesSlide+xml"/>
  <Override PartName="/docProps/core.xml" ContentType="application/vnd.openxmlformats-package.core-properties+xml"/>
  <Override PartName="/docProps/custom.xml" ContentType="application/vnd.openxmlformats-officedocument.custom-properties+xml"/>
  <Override PartName="/ppt/slideLayouts/slideLayout8.xml" ContentType="application/vnd.openxmlformats-officedocument.presentationml.slideLayout+xml"/>
  <Override PartName="/ppt/presProps.xml" ContentType="application/vnd.openxmlformats-officedocument.presentationml.presProps+xml"/>
  <Override PartName="/ppt/slides/slide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slides/slide8.xml" ContentType="application/vnd.openxmlformats-officedocument.presentationml.slide+xml"/>
  <Override PartName="/ppt/slides/slide7.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docProps/app.xml" ContentType="application/vnd.openxmlformats-officedocument.extended-properties+xml"/>
  <Override PartName="/ppt/slideLayouts/slideLayout12.xml" ContentType="application/vnd.openxmlformats-officedocument.presentationml.slideLayout+xml"/>
  <Override PartName="/ppt/slides/slide4.xml" ContentType="application/vnd.openxmlformats-officedocument.presentationml.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tableStyles.xml" ContentType="application/vnd.openxmlformats-officedocument.presentationml.tableStyles+xml"/>
  <Override PartName="/ppt/notesSlides/notesSlide9.xml" ContentType="application/vnd.openxmlformats-officedocument.presentationml.notesSlide+xml"/>
  <Override PartName="/ppt/slides/slide2.xml" ContentType="application/vnd.openxmlformats-officedocument.presentationml.slide+xml"/>
  <Override PartName="/ppt/slides/slide1.xml" ContentType="application/vnd.openxmlformats-officedocument.presentationml.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slides/slide3.xml" ContentType="application/vnd.openxmlformats-officedocument.presentationml.slide+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viewProps.xml" ContentType="application/vnd.openxmlformats-officedocument.presentationml.viewProps+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s/slide12.xml" ContentType="application/vnd.openxmlformats-officedocument.presentationml.slide+xml"/>
  <Override PartName="/ppt/slides/slide11.xml" ContentType="application/vnd.openxmlformats-officedocument.presentationml.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slides/slide1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304" r:id="rId14"/>
  </p:sldIdLst>
  <p:sldSz cx="12192000" cy="6858000" type="screen16x9"/>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0" orient="horz" pos="2880" userDrawn="1">
          <p15:clr>
            <a:srgbClr val="A4A3A4"/>
          </p15:clr>
        </p15:guide>
        <p15:guide id="1" pos="2160" userDrawn="1">
          <p15:clr>
            <a:srgbClr val="A4A3A4"/>
          </p15:clr>
        </p15:guide>
      </p15:sldGuideLst>
    </p:ext>
  </p:extLst>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797"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48798" name="文本框"/>
          <p:cNvSpPr>
            <a:spLocks noGrp="1" noEditPoints="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prstTxWarp prst="textNoShape">
              <a:avLst/>
            </a:prstTxWarp>
          </a:bodyPr>
          <a:lstStyle/>
          <a:p>
            <a:pPr algn="l"/>
            <a:endParaRPr lang="zh-CN" altLang="en-US" sz="1200">
              <a:latin typeface="Calibri" charset="0"/>
              <a:ea typeface="等线" charset="0"/>
              <a:cs typeface="Calibri" charset="0"/>
            </a:endParaRPr>
          </a:p>
        </p:txBody>
      </p:sp>
      <p:sp>
        <p:nvSpPr>
          <p:cNvPr id="1048799" name="文本框"/>
          <p:cNvSpPr>
            <a:spLocks noGrp="1" noEditPoints="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prstTxWarp prst="textNoShape">
              <a:avLst/>
            </a:prstTxWarp>
          </a:bodyPr>
          <a:lstStyle/>
          <a:p>
            <a:pPr algn="r"/>
            <a:fld id="{CAD2D6BD-DE1B-4B5F-8B41-2702339687B9}" type="datetime1">
              <a:rPr lang="en-US" altLang="zh-CN" sz="1200">
                <a:latin typeface="Calibri" charset="0"/>
                <a:ea typeface="等线" charset="0"/>
                <a:cs typeface="Calibri" charset="0"/>
              </a:rPr>
              <a:t>9/18/2025</a:t>
            </a:fld>
            <a:endParaRPr lang="zh-CN" altLang="en-US" sz="1200">
              <a:latin typeface="Calibri" charset="0"/>
              <a:ea typeface="等线" charset="0"/>
              <a:cs typeface="Calibri" charset="0"/>
            </a:endParaRPr>
          </a:p>
        </p:txBody>
      </p:sp>
      <p:sp>
        <p:nvSpPr>
          <p:cNvPr id="1048800" name="对象"/>
          <p:cNvSpPr>
            <a:spLocks noGrp="1" noChangeAspect="1" noEditPoints="1"/>
          </p:cNvSpPr>
          <p:nvPr>
            <p:ph type="sldImg" idx="2"/>
          </p:nvPr>
        </p:nvSpPr>
        <p:spPr>
          <a:xfrm>
            <a:off x="4038600" y="857250"/>
            <a:ext cx="4114800" cy="2314575"/>
          </a:xfrm>
          <a:prstGeom prst="rect">
            <a:avLst/>
          </a:prstGeom>
          <a:noFill/>
          <a:ln w="12700" cap="flat" cmpd="sng">
            <a:solidFill>
              <a:srgbClr val="000000"/>
            </a:solidFill>
            <a:prstDash val="solid"/>
            <a:round/>
          </a:ln>
        </p:spPr>
        <p:txBody>
          <a:bodyPr/>
          <a:lstStyle/>
          <a:p/>
        </p:txBody>
      </p:sp>
      <p:sp>
        <p:nvSpPr>
          <p:cNvPr id="1048801" name="文本框"/>
          <p:cNvSpPr>
            <a:spLocks noGrp="1" noEditPoints="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802" name="文本框"/>
          <p:cNvSpPr>
            <a:spLocks noGrp="1" noEditPoints="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l"/>
            <a:endParaRPr lang="zh-CN" altLang="en-US" sz="1200">
              <a:latin typeface="Calibri" charset="0"/>
              <a:ea typeface="等线" charset="0"/>
              <a:cs typeface="Calibri" charset="0"/>
            </a:endParaRPr>
          </a:p>
        </p:txBody>
      </p:sp>
    </p:spTree>
  </p:cSld>
  <p:clrMap bg1="lt1" tx1="dk1" bg2="lt2" tx2="dk2" accent1="accent1" accent2="accent2" accent3="accent3" accent4="accent4" accent5="accent5" accent6="accent6" hlink="hlink" folHlink="folHlink"/>
  <p:hf dt="0" hdr="0" ftr="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613"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48614" name="对象"/>
          <p:cNvSpPr>
            <a:spLocks noGrp="1" noChangeAspect="1" noEditPoints="1"/>
          </p:cNvSpPr>
          <p:nvPr>
            <p:ph type="sldImg"/>
          </p:nvPr>
        </p:nvSpPr>
        <p:spPr>
          <a:xfrm>
            <a:off x="4038600" y="857250"/>
            <a:ext cx="4114800" cy="2314575"/>
          </a:xfrm>
          <a:prstGeom prst="rect">
            <a:avLst/>
          </a:prstGeom>
          <a:noFill/>
          <a:ln w="12700" cap="flat" cmpd="sng">
            <a:noFill/>
            <a:prstDash val="solid"/>
            <a:miter/>
          </a:ln>
        </p:spPr>
        <p:txBody>
          <a:bodyPr/>
          <a:lstStyle/>
          <a:p/>
        </p:txBody>
      </p:sp>
      <p:sp>
        <p:nvSpPr>
          <p:cNvPr id="1048615" name="文本框"/>
          <p:cNvSpPr>
            <a:spLocks noGrp="1" noEditPoints="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prstTxWarp prst="textNoShape">
              <a:avLst/>
            </a:prstTxWarp>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文本框"/>
          <p:cNvSpPr>
            <a:spLocks noGrp="1" noEditPoints="1"/>
          </p:cNvSpPr>
          <p:nvPr>
            <p:ph type="sldImg"/>
          </p:nvPr>
        </p:nvSpPr>
        <p:spPr/>
        <p:txBody>
          <a:bodyPr/>
          <a:lstStyle/>
          <a:p/>
        </p:txBody>
      </p:sp>
      <p:sp>
        <p:nvSpPr>
          <p:cNvPr id="1048737" name="文本框"/>
          <p:cNvSpPr>
            <a:spLocks noGrp="1" noEditPoints="1"/>
          </p:cNvSpPr>
          <p:nvPr>
            <p:ph type="body" idx="1"/>
          </p:nvPr>
        </p:nvSpPr>
        <p:spPr/>
        <p:txBody>
          <a:bodyPr/>
          <a:lstStyle/>
          <a:p>
            <a:endParaRPr lang="zh-CN" altLang="en-US"/>
          </a:p>
        </p:txBody>
      </p:sp>
      <p:sp>
        <p:nvSpPr>
          <p:cNvPr id="1048738"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文本框"/>
          <p:cNvSpPr>
            <a:spLocks noGrp="1" noEditPoints="1"/>
          </p:cNvSpPr>
          <p:nvPr>
            <p:ph type="sldImg"/>
          </p:nvPr>
        </p:nvSpPr>
        <p:spPr/>
        <p:txBody>
          <a:bodyPr/>
          <a:lstStyle/>
          <a:p/>
        </p:txBody>
      </p:sp>
      <p:sp>
        <p:nvSpPr>
          <p:cNvPr id="1048686" name="文本框"/>
          <p:cNvSpPr>
            <a:spLocks noGrp="1" noEditPoints="1"/>
          </p:cNvSpPr>
          <p:nvPr>
            <p:ph type="body" idx="1"/>
          </p:nvPr>
        </p:nvSpPr>
        <p:spPr/>
        <p:txBody>
          <a:bodyPr/>
          <a:lstStyle/>
          <a:p>
            <a:endParaRPr lang="zh-CN" altLang="en-US"/>
          </a:p>
        </p:txBody>
      </p:sp>
      <p:sp>
        <p:nvSpPr>
          <p:cNvPr id="1048687"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noEditPoints="1"/>
          </p:cNvSpPr>
          <p:nvPr>
            <p:ph type="sldNum" idx="5"/>
          </p:nvPr>
        </p:nvSpPr>
        <p:spPr>
          <a:prstGeom prst="rect">
            <a:avLst/>
          </a:prstGeom>
        </p:spPr>
        <p:txBody>
          <a:bodyPr/>
          <a:lstStyle/>
          <a:p>
            <a:fld id="{637311C0-1386-47C1-B1BC-7C153F79448A}" type="slidenum">
              <a:rPr lang="en-US" smtClean="0"/>
              <a:t>‹#›</a:t>
            </a:fld>
            <a:endParaRPr lang="en-US"/>
          </a:p>
        </p:txBody>
      </p:sp>
      <p:sp>
        <p:nvSpPr>
          <p:cNvPr id="3" name="Slide Image Placeholder 2"/>
          <p:cNvSpPr>
            <a:spLocks noGrp="1" noChangeAspect="1" noEditPoints="1"/>
          </p:cNvSpPr>
          <p:nvPr>
            <p:ph type="sldImg"/>
          </p:nvPr>
        </p:nvSpPr>
        <p:spPr>
          <a:xfrm>
            <a:off x="4038600" y="857250"/>
            <a:ext cx="4114800" cy="2314575"/>
          </a:xfrm>
          <a:prstGeom prst="rect">
            <a:avLst/>
          </a:prstGeom>
        </p:spPr>
        <p:txBody>
          <a:bodyPr/>
          <a:lstStyle/>
          <a:p/>
        </p:txBody>
      </p:sp>
      <p:sp>
        <p:nvSpPr>
          <p:cNvPr id="4" name="Text Placeholder 3"/>
          <p:cNvSpPr>
            <a:spLocks noGrp="1" noEditPoints="1"/>
          </p:cNvSpPr>
          <p:nvPr>
            <p:ph type="body" idx="3"/>
          </p:nvPr>
        </p:nvSpPr>
        <p:spPr>
          <a:prstGeom prst="rect">
            <a:avLst/>
          </a:prstGeo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文本框"/>
          <p:cNvSpPr>
            <a:spLocks noGrp="1" noEditPoints="1"/>
          </p:cNvSpPr>
          <p:nvPr>
            <p:ph type="sldImg"/>
          </p:nvPr>
        </p:nvSpPr>
        <p:spPr/>
        <p:txBody>
          <a:bodyPr/>
          <a:lstStyle/>
          <a:p/>
        </p:txBody>
      </p:sp>
      <p:sp>
        <p:nvSpPr>
          <p:cNvPr id="1048648" name="文本框"/>
          <p:cNvSpPr>
            <a:spLocks noGrp="1" noEditPoints="1"/>
          </p:cNvSpPr>
          <p:nvPr>
            <p:ph type="body" idx="1"/>
          </p:nvPr>
        </p:nvSpPr>
        <p:spPr/>
        <p:txBody>
          <a:bodyPr/>
          <a:lstStyle/>
          <a:p>
            <a:endParaRPr lang="zh-CN" altLang="en-US"/>
          </a:p>
        </p:txBody>
      </p:sp>
      <p:sp>
        <p:nvSpPr>
          <p:cNvPr id="1048649"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文本框"/>
          <p:cNvSpPr>
            <a:spLocks noGrp="1" noEditPoints="1"/>
          </p:cNvSpPr>
          <p:nvPr>
            <p:ph type="sldImg"/>
          </p:nvPr>
        </p:nvSpPr>
        <p:spPr/>
        <p:txBody>
          <a:bodyPr/>
          <a:lstStyle/>
          <a:p/>
        </p:txBody>
      </p:sp>
      <p:sp>
        <p:nvSpPr>
          <p:cNvPr id="1048668" name="文本框"/>
          <p:cNvSpPr>
            <a:spLocks noGrp="1" noEditPoints="1"/>
          </p:cNvSpPr>
          <p:nvPr>
            <p:ph type="body" idx="1"/>
          </p:nvPr>
        </p:nvSpPr>
        <p:spPr/>
        <p:txBody>
          <a:bodyPr/>
          <a:lstStyle/>
          <a:p>
            <a:endParaRPr lang="zh-CN" altLang="en-US"/>
          </a:p>
        </p:txBody>
      </p:sp>
      <p:sp>
        <p:nvSpPr>
          <p:cNvPr id="1048669"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文本框"/>
          <p:cNvSpPr>
            <a:spLocks noGrp="1" noEditPoints="1"/>
          </p:cNvSpPr>
          <p:nvPr>
            <p:ph type="sldImg"/>
          </p:nvPr>
        </p:nvSpPr>
        <p:spPr/>
        <p:txBody>
          <a:bodyPr/>
          <a:lstStyle/>
          <a:p/>
        </p:txBody>
      </p:sp>
      <p:sp>
        <p:nvSpPr>
          <p:cNvPr id="1048677" name="文本框"/>
          <p:cNvSpPr>
            <a:spLocks noGrp="1" noEditPoints="1"/>
          </p:cNvSpPr>
          <p:nvPr>
            <p:ph type="body" idx="1"/>
          </p:nvPr>
        </p:nvSpPr>
        <p:spPr/>
        <p:txBody>
          <a:bodyPr/>
          <a:lstStyle/>
          <a:p>
            <a:endParaRPr lang="zh-CN" altLang="en-US"/>
          </a:p>
        </p:txBody>
      </p:sp>
      <p:sp>
        <p:nvSpPr>
          <p:cNvPr id="1048678"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文本框"/>
          <p:cNvSpPr>
            <a:spLocks noGrp="1" noEditPoints="1"/>
          </p:cNvSpPr>
          <p:nvPr>
            <p:ph type="sldImg"/>
          </p:nvPr>
        </p:nvSpPr>
        <p:spPr/>
        <p:txBody>
          <a:bodyPr/>
          <a:lstStyle/>
          <a:p/>
        </p:txBody>
      </p:sp>
      <p:sp>
        <p:nvSpPr>
          <p:cNvPr id="1048695" name="文本框"/>
          <p:cNvSpPr>
            <a:spLocks noGrp="1" noEditPoints="1"/>
          </p:cNvSpPr>
          <p:nvPr>
            <p:ph type="body" idx="1"/>
          </p:nvPr>
        </p:nvSpPr>
        <p:spPr/>
        <p:txBody>
          <a:bodyPr/>
          <a:lstStyle/>
          <a:p>
            <a:endParaRPr lang="zh-CN" altLang="en-US"/>
          </a:p>
        </p:txBody>
      </p:sp>
      <p:sp>
        <p:nvSpPr>
          <p:cNvPr id="1048696"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文本框"/>
          <p:cNvSpPr>
            <a:spLocks noGrp="1" noEditPoints="1"/>
          </p:cNvSpPr>
          <p:nvPr>
            <p:ph type="sldImg"/>
          </p:nvPr>
        </p:nvSpPr>
        <p:spPr/>
        <p:txBody>
          <a:bodyPr/>
          <a:lstStyle/>
          <a:p/>
        </p:txBody>
      </p:sp>
      <p:sp>
        <p:nvSpPr>
          <p:cNvPr id="1048704" name="文本框"/>
          <p:cNvSpPr>
            <a:spLocks noGrp="1" noEditPoints="1"/>
          </p:cNvSpPr>
          <p:nvPr>
            <p:ph type="body" idx="1"/>
          </p:nvPr>
        </p:nvSpPr>
        <p:spPr/>
        <p:txBody>
          <a:bodyPr/>
          <a:lstStyle/>
          <a:p>
            <a:endParaRPr lang="zh-CN" altLang="en-US"/>
          </a:p>
        </p:txBody>
      </p:sp>
      <p:sp>
        <p:nvSpPr>
          <p:cNvPr id="1048705"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文本框"/>
          <p:cNvSpPr>
            <a:spLocks noGrp="1" noEditPoints="1"/>
          </p:cNvSpPr>
          <p:nvPr>
            <p:ph type="sldImg"/>
          </p:nvPr>
        </p:nvSpPr>
        <p:spPr/>
        <p:txBody>
          <a:bodyPr/>
          <a:lstStyle/>
          <a:p/>
        </p:txBody>
      </p:sp>
      <p:sp>
        <p:nvSpPr>
          <p:cNvPr id="1048713" name="文本框"/>
          <p:cNvSpPr>
            <a:spLocks noGrp="1" noEditPoints="1"/>
          </p:cNvSpPr>
          <p:nvPr>
            <p:ph type="body" idx="1"/>
          </p:nvPr>
        </p:nvSpPr>
        <p:spPr/>
        <p:txBody>
          <a:bodyPr/>
          <a:lstStyle/>
          <a:p>
            <a:endParaRPr lang="zh-CN" altLang="en-US"/>
          </a:p>
        </p:txBody>
      </p:sp>
      <p:sp>
        <p:nvSpPr>
          <p:cNvPr id="1048714"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文本框"/>
          <p:cNvSpPr>
            <a:spLocks noGrp="1" noEditPoints="1"/>
          </p:cNvSpPr>
          <p:nvPr>
            <p:ph type="sldImg"/>
          </p:nvPr>
        </p:nvSpPr>
        <p:spPr/>
        <p:txBody>
          <a:bodyPr/>
          <a:lstStyle/>
          <a:p/>
        </p:txBody>
      </p:sp>
      <p:sp>
        <p:nvSpPr>
          <p:cNvPr id="1048721" name="文本框"/>
          <p:cNvSpPr>
            <a:spLocks noGrp="1" noEditPoints="1"/>
          </p:cNvSpPr>
          <p:nvPr>
            <p:ph type="body" idx="1"/>
          </p:nvPr>
        </p:nvSpPr>
        <p:spPr/>
        <p:txBody>
          <a:bodyPr/>
          <a:lstStyle/>
          <a:p>
            <a:endParaRPr lang="zh-CN" altLang="en-US"/>
          </a:p>
        </p:txBody>
      </p:sp>
      <p:sp>
        <p:nvSpPr>
          <p:cNvPr id="1048722"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5" name="文本框"/>
          <p:cNvSpPr>
            <a:spLocks noGrp="1" noEditPoints="1"/>
          </p:cNvSpPr>
          <p:nvPr>
            <p:ph type="sldImg"/>
          </p:nvPr>
        </p:nvSpPr>
        <p:spPr/>
        <p:txBody>
          <a:bodyPr/>
          <a:lstStyle/>
          <a:p/>
        </p:txBody>
      </p:sp>
      <p:sp>
        <p:nvSpPr>
          <p:cNvPr id="1048726" name="文本框"/>
          <p:cNvSpPr>
            <a:spLocks noGrp="1" noEditPoints="1"/>
          </p:cNvSpPr>
          <p:nvPr>
            <p:ph type="body" idx="1"/>
          </p:nvPr>
        </p:nvSpPr>
        <p:spPr/>
        <p:txBody>
          <a:bodyPr/>
          <a:lstStyle/>
          <a:p>
            <a:endParaRPr lang="zh-CN" altLang="en-US"/>
          </a:p>
        </p:txBody>
      </p:sp>
      <p:sp>
        <p:nvSpPr>
          <p:cNvPr id="1048727" name="文本框"/>
          <p:cNvSpPr>
            <a:spLocks noGrp="1" noEditPoints="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39" name="文本框"/>
          <p:cNvSpPr>
            <a:spLocks noGrp="1" noEditPoints="1"/>
          </p:cNvSpPr>
          <p:nvPr>
            <p:ph type="ctrTitle"/>
          </p:nvPr>
        </p:nvSpPr>
        <p:spPr>
          <a:xfrm>
            <a:off x="914400" y="2130425"/>
            <a:ext cx="10363200" cy="266700"/>
          </a:xfrm>
        </p:spPr>
        <p:txBody>
          <a:bodyPr/>
          <a:lstStyle/>
          <a:p>
            <a:r>
              <a:rPr lang="zh-CN" altLang="en-US" smtClean="0"/>
              <a:t>单击此处编辑母版标题样式</a:t>
            </a:r>
            <a:endParaRPr lang="zh-CN" altLang="en-US"/>
          </a:p>
        </p:txBody>
      </p:sp>
      <p:sp>
        <p:nvSpPr>
          <p:cNvPr id="1048740" name="文本框"/>
          <p:cNvSpPr>
            <a:spLocks noGrp="1" noEditPoints="1"/>
          </p:cNvSpPr>
          <p:nvPr>
            <p:ph type="subTitle" idx="1"/>
          </p:nvPr>
        </p:nvSpPr>
        <p:spPr>
          <a:xfrm>
            <a:off x="1828800" y="3886199"/>
            <a:ext cx="8534400" cy="2667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lvl="0"/>
            <a:r>
              <a:rPr lang="zh-CN" altLang="en-US" smtClean="0"/>
              <a:t>单击此处编辑母版副标题样式</a:t>
            </a:r>
            <a:endParaRPr lang="zh-CN" altLang="en-US"/>
          </a:p>
        </p:txBody>
      </p:sp>
      <p:sp>
        <p:nvSpPr>
          <p:cNvPr id="1048741" name="文本框"/>
          <p:cNvSpPr>
            <a:spLocks noGrp="1" noEditPoints="1"/>
          </p:cNvSpPr>
          <p:nvPr>
            <p:ph type="dt" sz="half" idx="10"/>
          </p:nvPr>
        </p:nvSpPr>
        <p:spPr/>
        <p:txBody>
          <a:bodyPr/>
          <a:lstStyle/>
          <a:p>
            <a:endParaRPr lang="zh-CN" altLang="en-US"/>
          </a:p>
        </p:txBody>
      </p:sp>
      <p:sp>
        <p:nvSpPr>
          <p:cNvPr id="1048742" name="文本框"/>
          <p:cNvSpPr>
            <a:spLocks noGrp="1" noEditPoints="1"/>
          </p:cNvSpPr>
          <p:nvPr>
            <p:ph type="ftr" sz="quarter" idx="11"/>
          </p:nvPr>
        </p:nvSpPr>
        <p:spPr/>
        <p:txBody>
          <a:bodyPr/>
          <a:lstStyle/>
          <a:p>
            <a:endParaRPr lang="zh-CN" altLang="en-US"/>
          </a:p>
        </p:txBody>
      </p:sp>
      <p:sp>
        <p:nvSpPr>
          <p:cNvPr id="1048743"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048780" name="文本框"/>
          <p:cNvSpPr>
            <a:spLocks noGrp="1" noEditPoints="1"/>
          </p:cNvSpPr>
          <p:nvPr>
            <p:ph type="title"/>
          </p:nvPr>
        </p:nvSpPr>
        <p:spPr>
          <a:xfrm>
            <a:off x="755332" y="385444"/>
            <a:ext cx="10681335" cy="266701"/>
          </a:xfrm>
        </p:spPr>
        <p:txBody>
          <a:bodyPr/>
          <a:lstStyle/>
          <a:p>
            <a:fld id="{3E00D155-3BB6-43CF-9AC4-BC63A66E74A9}" type="slidenum">
              <a:rPr lang="zh-CN" altLang="en-US" smtClean="0"/>
              <a:t>‹#›</a:t>
            </a:fld>
            <a:endParaRPr lang="zh-CN" altLang="en-US"/>
          </a:p>
        </p:txBody>
      </p:sp>
      <p:sp>
        <p:nvSpPr>
          <p:cNvPr id="1048781" name="文本框"/>
          <p:cNvSpPr>
            <a:spLocks noGrp="1" noEditPoints="1"/>
          </p:cNvSpPr>
          <p:nvPr>
            <p:ph type="body" orient="vert" idx="1"/>
          </p:nvPr>
        </p:nvSpPr>
        <p:spPr>
          <a:xfrm>
            <a:off x="10248900" y="1577340"/>
            <a:ext cx="1333500" cy="45262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82" name="文本框"/>
          <p:cNvSpPr>
            <a:spLocks noGrp="1" noEditPoints="1"/>
          </p:cNvSpPr>
          <p:nvPr>
            <p:ph type="dt" sz="half" idx="10"/>
          </p:nvPr>
        </p:nvSpPr>
        <p:spPr/>
        <p:txBody>
          <a:bodyPr/>
          <a:lstStyle/>
          <a:p>
            <a:endParaRPr lang="zh-CN" altLang="en-US"/>
          </a:p>
        </p:txBody>
      </p:sp>
      <p:sp>
        <p:nvSpPr>
          <p:cNvPr id="1048783" name="文本框"/>
          <p:cNvSpPr>
            <a:spLocks noGrp="1" noEditPoints="1"/>
          </p:cNvSpPr>
          <p:nvPr>
            <p:ph type="ftr" sz="quarter" idx="11"/>
          </p:nvPr>
        </p:nvSpPr>
        <p:spPr/>
        <p:txBody>
          <a:bodyPr/>
          <a:lstStyle/>
          <a:p>
            <a:endParaRPr lang="zh-CN" altLang="en-US"/>
          </a:p>
        </p:txBody>
      </p:sp>
      <p:sp>
        <p:nvSpPr>
          <p:cNvPr id="1048784"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748" name="文本框"/>
          <p:cNvSpPr>
            <a:spLocks noGrp="1" noEditPoints="1"/>
          </p:cNvSpPr>
          <p:nvPr>
            <p:ph type="title" orient="vert"/>
          </p:nvPr>
        </p:nvSpPr>
        <p:spPr>
          <a:xfrm>
            <a:off x="8420100" y="274638"/>
            <a:ext cx="266700" cy="5851525"/>
          </a:xfrm>
        </p:spPr>
        <p:txBody>
          <a:bodyPr vert="eaVert"/>
          <a:lstStyle/>
          <a:p>
            <a:fld id="{3E00D155-3BB6-43CF-9AC4-BC63A66E74A9}" type="slidenum">
              <a:rPr lang="zh-CN" altLang="en-US" smtClean="0"/>
              <a:t>‹#›</a:t>
            </a:fld>
            <a:endParaRPr lang="zh-CN" altLang="en-US"/>
          </a:p>
        </p:txBody>
      </p:sp>
      <p:sp>
        <p:nvSpPr>
          <p:cNvPr id="1048749" name="文本框"/>
          <p:cNvSpPr>
            <a:spLocks noGrp="1" noEditPoints="1"/>
          </p:cNvSpPr>
          <p:nvPr>
            <p:ph type="body" orient="vert" idx="1"/>
          </p:nvPr>
        </p:nvSpPr>
        <p:spPr>
          <a:xfrm>
            <a:off x="5143500" y="274638"/>
            <a:ext cx="13335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50" name="文本框"/>
          <p:cNvSpPr>
            <a:spLocks noGrp="1" noEditPoints="1"/>
          </p:cNvSpPr>
          <p:nvPr>
            <p:ph type="dt" sz="half" idx="10"/>
          </p:nvPr>
        </p:nvSpPr>
        <p:spPr/>
        <p:txBody>
          <a:bodyPr/>
          <a:lstStyle/>
          <a:p>
            <a:endParaRPr lang="zh-CN" altLang="en-US"/>
          </a:p>
        </p:txBody>
      </p:sp>
      <p:sp>
        <p:nvSpPr>
          <p:cNvPr id="1048751" name="文本框"/>
          <p:cNvSpPr>
            <a:spLocks noGrp="1" noEditPoints="1"/>
          </p:cNvSpPr>
          <p:nvPr>
            <p:ph type="ftr" sz="quarter" idx="11"/>
          </p:nvPr>
        </p:nvSpPr>
        <p:spPr/>
        <p:txBody>
          <a:bodyPr/>
          <a:lstStyle/>
          <a:p>
            <a:endParaRPr lang="zh-CN" altLang="en-US"/>
          </a:p>
        </p:txBody>
      </p:sp>
      <p:sp>
        <p:nvSpPr>
          <p:cNvPr id="1048752"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p:bgPr>
    </p:bg>
    <p:spTree>
      <p:nvGrpSpPr>
        <p:cNvPr id="1" name=""/>
        <p:cNvGrpSpPr/>
        <p:nvPr/>
      </p:nvGrpSpPr>
      <p:grpSpPr>
        <a:xfrm>
          <a:off x="0" y="0"/>
          <a:ext cx="0" cy="0"/>
          <a:chOff x="0" y="0"/>
          <a:chExt cx="0" cy="0"/>
        </a:xfrm>
      </p:grpSpPr>
      <p:sp>
        <p:nvSpPr>
          <p:cNvPr id="1048591" name="曲线"/>
          <p:cNvSpPr/>
          <p:nvPr/>
        </p:nvSpPr>
        <p:spPr>
          <a:xfrm>
            <a:off x="9377426" y="4825"/>
            <a:ext cx="1218564" cy="6853554"/>
          </a:xfrm>
          <a:custGeom>
            <a:avLst/>
            <a:rect l="l" t="t" r="r" b="b"/>
            <a:pathLst>
              <a:path w="21600" h="21600">
                <a:moveTo>
                  <a:pt x="0" y="0"/>
                </a:moveTo>
                <a:lnTo>
                  <a:pt x="21596" y="21598"/>
                </a:lnTo>
              </a:path>
            </a:pathLst>
          </a:custGeom>
          <a:noFill/>
          <a:ln w="9525" cap="flat" cmpd="sng">
            <a:solidFill>
              <a:srgbClr val="5FCAEE"/>
            </a:solidFill>
            <a:prstDash val="solid"/>
            <a:round/>
          </a:ln>
        </p:spPr>
        <p:txBody>
          <a:bodyPr/>
          <a:lstStyle/>
          <a:p/>
        </p:txBody>
      </p:sp>
      <p:sp>
        <p:nvSpPr>
          <p:cNvPr id="1048592" name="曲线"/>
          <p:cNvSpPr/>
          <p:nvPr/>
        </p:nvSpPr>
        <p:spPr>
          <a:xfrm>
            <a:off x="7448612" y="3694896"/>
            <a:ext cx="4743450" cy="3163570"/>
          </a:xfrm>
          <a:custGeom>
            <a:avLst/>
            <a:rect l="l" t="t" r="r" b="b"/>
            <a:pathLst>
              <a:path w="21600" h="21600">
                <a:moveTo>
                  <a:pt x="21599" y="0"/>
                </a:moveTo>
                <a:lnTo>
                  <a:pt x="0" y="21596"/>
                </a:lnTo>
              </a:path>
            </a:pathLst>
          </a:custGeom>
          <a:noFill/>
          <a:ln w="9525" cap="flat" cmpd="sng">
            <a:solidFill>
              <a:srgbClr val="5FCAEE"/>
            </a:solidFill>
            <a:prstDash val="solid"/>
            <a:round/>
          </a:ln>
        </p:spPr>
        <p:txBody>
          <a:bodyPr/>
          <a:lstStyle/>
          <a:p/>
        </p:txBody>
      </p:sp>
      <p:sp>
        <p:nvSpPr>
          <p:cNvPr id="1048593" name="曲线"/>
          <p:cNvSpPr/>
          <p:nvPr/>
        </p:nvSpPr>
        <p:spPr>
          <a:xfrm>
            <a:off x="9182100" y="0"/>
            <a:ext cx="3009899" cy="6858000"/>
          </a:xfrm>
          <a:custGeom>
            <a:avLst/>
            <a:rect l="l" t="t" r="r" b="b"/>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p:txBody>
      </p:sp>
      <p:sp>
        <p:nvSpPr>
          <p:cNvPr id="1048594" name="曲线"/>
          <p:cNvSpPr/>
          <p:nvPr/>
        </p:nvSpPr>
        <p:spPr>
          <a:xfrm>
            <a:off x="9602878" y="0"/>
            <a:ext cx="2589529" cy="6858000"/>
          </a:xfrm>
          <a:custGeom>
            <a:avLst/>
            <a:rect l="l" t="t" r="r" b="b"/>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p:txBody>
      </p:sp>
      <p:sp>
        <p:nvSpPr>
          <p:cNvPr id="1048595" name="曲线"/>
          <p:cNvSpPr/>
          <p:nvPr/>
        </p:nvSpPr>
        <p:spPr>
          <a:xfrm>
            <a:off x="8934450" y="3048000"/>
            <a:ext cx="3257550" cy="3810000"/>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596" name="曲线"/>
          <p:cNvSpPr/>
          <p:nvPr/>
        </p:nvSpPr>
        <p:spPr>
          <a:xfrm>
            <a:off x="9337930" y="0"/>
            <a:ext cx="2854324" cy="6858000"/>
          </a:xfrm>
          <a:custGeom>
            <a:avLst/>
            <a:rect l="l" t="t" r="r" b="b"/>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p:txBody>
      </p:sp>
      <p:sp>
        <p:nvSpPr>
          <p:cNvPr id="1048597" name="曲线"/>
          <p:cNvSpPr/>
          <p:nvPr/>
        </p:nvSpPr>
        <p:spPr>
          <a:xfrm>
            <a:off x="10896601" y="0"/>
            <a:ext cx="1295400" cy="6858000"/>
          </a:xfrm>
          <a:custGeom>
            <a:avLst/>
            <a:rect l="l" t="t" r="r" b="b"/>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p:txBody>
      </p:sp>
      <p:sp>
        <p:nvSpPr>
          <p:cNvPr id="1048598" name="曲线"/>
          <p:cNvSpPr/>
          <p:nvPr/>
        </p:nvSpPr>
        <p:spPr>
          <a:xfrm>
            <a:off x="10936247" y="0"/>
            <a:ext cx="1256029" cy="6858000"/>
          </a:xfrm>
          <a:custGeom>
            <a:avLst/>
            <a:rect l="l" t="t" r="r" b="b"/>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p:txBody>
      </p:sp>
      <p:sp>
        <p:nvSpPr>
          <p:cNvPr id="1048599" name="曲线"/>
          <p:cNvSpPr/>
          <p:nvPr/>
        </p:nvSpPr>
        <p:spPr>
          <a:xfrm>
            <a:off x="10372725" y="3590925"/>
            <a:ext cx="1819275" cy="3267075"/>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600" name="曲线"/>
          <p:cNvSpPr/>
          <p:nvPr/>
        </p:nvSpPr>
        <p:spPr>
          <a:xfrm>
            <a:off x="0" y="4010025"/>
            <a:ext cx="447674" cy="2847975"/>
          </a:xfrm>
          <a:custGeom>
            <a:avLst/>
            <a:rect l="l" t="t" r="r" b="b"/>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p:txBody>
      </p:sp>
      <p:sp>
        <p:nvSpPr>
          <p:cNvPr id="1048601" name="文本框"/>
          <p:cNvSpPr>
            <a:spLocks noGrp="1" noEditPoints="1"/>
          </p:cNvSpPr>
          <p:nvPr>
            <p:ph type="title"/>
          </p:nvPr>
        </p:nvSpPr>
        <p:spPr>
          <a:xfrm>
            <a:off x="3195573" y="2067305"/>
            <a:ext cx="5800851" cy="574039"/>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1048602" name="文本框"/>
          <p:cNvSpPr>
            <a:spLocks noGrp="1" noEditPoints="1"/>
          </p:cNvSpPr>
          <p:nvPr>
            <p:ph type="body" idx="4"/>
          </p:nvPr>
        </p:nvSpPr>
        <p:spPr>
          <a:xfrm>
            <a:off x="1828800" y="3840480"/>
            <a:ext cx="8534401" cy="3581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lvl="0"/>
            <a:endParaRPr lang="zh-CN" altLang="en-US"/>
          </a:p>
        </p:txBody>
      </p:sp>
      <p:sp>
        <p:nvSpPr>
          <p:cNvPr id="1048603" name="文本框"/>
          <p:cNvSpPr>
            <a:spLocks noGrp="1" noEditPoints="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48604" name="文本框"/>
          <p:cNvSpPr>
            <a:spLocks noGrp="1" noEditPoints="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48605" name="文本框"/>
          <p:cNvSpPr>
            <a:spLocks noGrp="1" noEditPoints="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cSld>
  <p:clrMapOvr>
    <a:masterClrMapping/>
  </p:clrMapOvr>
  <p:hf dt="0"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p:bgPr>
    </p:bg>
    <p:spTree>
      <p:nvGrpSpPr>
        <p:cNvPr id="1" name=""/>
        <p:cNvGrpSpPr/>
        <p:nvPr/>
      </p:nvGrpSpPr>
      <p:grpSpPr>
        <a:xfrm>
          <a:off x="0" y="0"/>
          <a:ext cx="0" cy="0"/>
          <a:chOff x="0" y="0"/>
          <a:chExt cx="0" cy="0"/>
        </a:xfrm>
      </p:grpSpPr>
      <p:sp>
        <p:nvSpPr>
          <p:cNvPr id="1048616" name="曲线"/>
          <p:cNvSpPr/>
          <p:nvPr/>
        </p:nvSpPr>
        <p:spPr>
          <a:xfrm>
            <a:off x="9377426" y="4825"/>
            <a:ext cx="1218564" cy="6853554"/>
          </a:xfrm>
          <a:custGeom>
            <a:avLst/>
            <a:rect l="l" t="t" r="r" b="b"/>
            <a:pathLst>
              <a:path w="21600" h="21600">
                <a:moveTo>
                  <a:pt x="0" y="0"/>
                </a:moveTo>
                <a:lnTo>
                  <a:pt x="21596" y="21598"/>
                </a:lnTo>
              </a:path>
            </a:pathLst>
          </a:custGeom>
          <a:noFill/>
          <a:ln w="9525" cap="flat" cmpd="sng">
            <a:solidFill>
              <a:srgbClr val="5FCAEE"/>
            </a:solidFill>
            <a:prstDash val="solid"/>
            <a:round/>
          </a:ln>
        </p:spPr>
        <p:txBody>
          <a:bodyPr/>
          <a:lstStyle/>
          <a:p/>
        </p:txBody>
      </p:sp>
      <p:sp>
        <p:nvSpPr>
          <p:cNvPr id="1048617" name="曲线"/>
          <p:cNvSpPr/>
          <p:nvPr/>
        </p:nvSpPr>
        <p:spPr>
          <a:xfrm>
            <a:off x="7448612" y="3694896"/>
            <a:ext cx="4743450" cy="3163570"/>
          </a:xfrm>
          <a:custGeom>
            <a:avLst/>
            <a:rect l="l" t="t" r="r" b="b"/>
            <a:pathLst>
              <a:path w="21600" h="21600">
                <a:moveTo>
                  <a:pt x="21599" y="0"/>
                </a:moveTo>
                <a:lnTo>
                  <a:pt x="0" y="21596"/>
                </a:lnTo>
              </a:path>
            </a:pathLst>
          </a:custGeom>
          <a:noFill/>
          <a:ln w="9525" cap="flat" cmpd="sng">
            <a:solidFill>
              <a:srgbClr val="5FCAEE"/>
            </a:solidFill>
            <a:prstDash val="solid"/>
            <a:round/>
          </a:ln>
        </p:spPr>
        <p:txBody>
          <a:bodyPr/>
          <a:lstStyle/>
          <a:p/>
        </p:txBody>
      </p:sp>
      <p:sp>
        <p:nvSpPr>
          <p:cNvPr id="1048618" name="曲线"/>
          <p:cNvSpPr/>
          <p:nvPr/>
        </p:nvSpPr>
        <p:spPr>
          <a:xfrm>
            <a:off x="9182100" y="0"/>
            <a:ext cx="3009899" cy="6858000"/>
          </a:xfrm>
          <a:custGeom>
            <a:avLst/>
            <a:rect l="l" t="t" r="r" b="b"/>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p:txBody>
      </p:sp>
      <p:sp>
        <p:nvSpPr>
          <p:cNvPr id="1048619" name="曲线"/>
          <p:cNvSpPr/>
          <p:nvPr/>
        </p:nvSpPr>
        <p:spPr>
          <a:xfrm>
            <a:off x="9602878" y="0"/>
            <a:ext cx="2589529" cy="6858000"/>
          </a:xfrm>
          <a:custGeom>
            <a:avLst/>
            <a:rect l="l" t="t" r="r" b="b"/>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p:txBody>
      </p:sp>
      <p:sp>
        <p:nvSpPr>
          <p:cNvPr id="1048620" name="曲线"/>
          <p:cNvSpPr/>
          <p:nvPr/>
        </p:nvSpPr>
        <p:spPr>
          <a:xfrm>
            <a:off x="8934450" y="3048000"/>
            <a:ext cx="3257550" cy="3810000"/>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621" name="曲线"/>
          <p:cNvSpPr/>
          <p:nvPr/>
        </p:nvSpPr>
        <p:spPr>
          <a:xfrm>
            <a:off x="9337930" y="0"/>
            <a:ext cx="2854324" cy="6858000"/>
          </a:xfrm>
          <a:custGeom>
            <a:avLst/>
            <a:rect l="l" t="t" r="r" b="b"/>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p:txBody>
      </p:sp>
      <p:sp>
        <p:nvSpPr>
          <p:cNvPr id="1048622" name="曲线"/>
          <p:cNvSpPr/>
          <p:nvPr/>
        </p:nvSpPr>
        <p:spPr>
          <a:xfrm>
            <a:off x="10896601" y="0"/>
            <a:ext cx="1295400" cy="6858000"/>
          </a:xfrm>
          <a:custGeom>
            <a:avLst/>
            <a:rect l="l" t="t" r="r" b="b"/>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p:txBody>
      </p:sp>
      <p:sp>
        <p:nvSpPr>
          <p:cNvPr id="1048623" name="曲线"/>
          <p:cNvSpPr/>
          <p:nvPr/>
        </p:nvSpPr>
        <p:spPr>
          <a:xfrm>
            <a:off x="10936247" y="0"/>
            <a:ext cx="1256029" cy="6858000"/>
          </a:xfrm>
          <a:custGeom>
            <a:avLst/>
            <a:rect l="l" t="t" r="r" b="b"/>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p:txBody>
      </p:sp>
      <p:sp>
        <p:nvSpPr>
          <p:cNvPr id="1048624" name="曲线"/>
          <p:cNvSpPr/>
          <p:nvPr/>
        </p:nvSpPr>
        <p:spPr>
          <a:xfrm>
            <a:off x="10372725" y="3590925"/>
            <a:ext cx="1819275" cy="3267075"/>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625" name="曲线"/>
          <p:cNvSpPr/>
          <p:nvPr/>
        </p:nvSpPr>
        <p:spPr>
          <a:xfrm>
            <a:off x="0" y="4010025"/>
            <a:ext cx="447674" cy="2847975"/>
          </a:xfrm>
          <a:custGeom>
            <a:avLst/>
            <a:rect l="l" t="t" r="r" b="b"/>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p:txBody>
      </p:sp>
      <p:sp>
        <p:nvSpPr>
          <p:cNvPr id="1048626" name="文本框"/>
          <p:cNvSpPr>
            <a:spLocks noGrp="1" noEditPoints="1"/>
          </p:cNvSpPr>
          <p:nvPr>
            <p:ph type="title"/>
          </p:nvPr>
        </p:nvSpPr>
        <p:spPr>
          <a:xfrm>
            <a:off x="755332" y="385444"/>
            <a:ext cx="10681335" cy="723901"/>
          </a:xfrm>
          <a:prstGeom prst="rect">
            <a:avLst/>
          </a:prstGeom>
          <a:noFill/>
          <a:ln w="12700" cap="flat" cmpd="sng">
            <a:noFill/>
            <a:prstDash val="solid"/>
            <a:miter/>
          </a:ln>
        </p:spPr>
        <p:txBody>
          <a:bodyPr vert="horz" wrap="square" lIns="0" tIns="0" rIns="0" bIns="0" anchor="t">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48627" name="文本框"/>
          <p:cNvSpPr>
            <a:spLocks noGrp="1" noEditPoints="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48628" name="文本框"/>
          <p:cNvSpPr>
            <a:spLocks noGrp="1" noEditPoints="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48629" name="文本框"/>
          <p:cNvSpPr>
            <a:spLocks noGrp="1" noEditPoints="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75" name="文本框"/>
          <p:cNvSpPr>
            <a:spLocks noGrp="1" noEditPoints="1"/>
          </p:cNvSpPr>
          <p:nvPr>
            <p:ph type="title"/>
          </p:nvPr>
        </p:nvSpPr>
        <p:spPr>
          <a:xfrm>
            <a:off x="755332" y="385444"/>
            <a:ext cx="10681335" cy="266701"/>
          </a:xfrm>
        </p:spPr>
        <p:txBody>
          <a:bodyPr/>
          <a:lstStyle/>
          <a:p>
            <a:fld id="{3E00D155-3BB6-43CF-9AC4-BC63A66E74A9}" type="slidenum">
              <a:rPr lang="zh-CN" altLang="en-US" smtClean="0"/>
              <a:t>‹#›</a:t>
            </a:fld>
            <a:endParaRPr lang="zh-CN" altLang="en-US"/>
          </a:p>
        </p:txBody>
      </p:sp>
      <p:sp>
        <p:nvSpPr>
          <p:cNvPr id="1048776" name="文本框"/>
          <p:cNvSpPr>
            <a:spLocks noGrp="1" noEditPoints="1"/>
          </p:cNvSpPr>
          <p:nvPr>
            <p:ph idx="1"/>
          </p:nvPr>
        </p:nvSpPr>
        <p:spPr>
          <a:xfrm>
            <a:off x="609600" y="1577340"/>
            <a:ext cx="10972800" cy="13335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77" name="文本框"/>
          <p:cNvSpPr>
            <a:spLocks noGrp="1" noEditPoints="1"/>
          </p:cNvSpPr>
          <p:nvPr>
            <p:ph type="dt" sz="half" idx="10"/>
          </p:nvPr>
        </p:nvSpPr>
        <p:spPr/>
        <p:txBody>
          <a:bodyPr/>
          <a:lstStyle/>
          <a:p>
            <a:endParaRPr lang="zh-CN" altLang="en-US"/>
          </a:p>
        </p:txBody>
      </p:sp>
      <p:sp>
        <p:nvSpPr>
          <p:cNvPr id="1048778" name="文本框"/>
          <p:cNvSpPr>
            <a:spLocks noGrp="1" noEditPoints="1"/>
          </p:cNvSpPr>
          <p:nvPr>
            <p:ph type="ftr" sz="quarter" idx="11"/>
          </p:nvPr>
        </p:nvSpPr>
        <p:spPr/>
        <p:txBody>
          <a:bodyPr/>
          <a:lstStyle/>
          <a:p>
            <a:endParaRPr lang="zh-CN" altLang="en-US"/>
          </a:p>
        </p:txBody>
      </p:sp>
      <p:sp>
        <p:nvSpPr>
          <p:cNvPr id="1048779"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9" name="文本框"/>
          <p:cNvSpPr>
            <a:spLocks noGrp="1" noEditPoints="1"/>
          </p:cNvSpPr>
          <p:nvPr>
            <p:ph type="title"/>
          </p:nvPr>
        </p:nvSpPr>
        <p:spPr>
          <a:xfrm>
            <a:off x="722313" y="4406900"/>
            <a:ext cx="7772400" cy="596900"/>
          </a:xfrm>
        </p:spPr>
        <p:txBody>
          <a:bodyPr anchor="t"/>
          <a:lstStyle>
            <a:lvl1pPr algn="l">
              <a:defRPr sz="4000" b="1" cap="all"/>
            </a:lvl1pPr>
          </a:lstStyle>
          <a:p>
            <a:fld id="{3E00D155-3BB6-43CF-9AC4-BC63A66E74A9}" type="slidenum">
              <a:rPr lang="zh-CN" altLang="en-US" smtClean="0"/>
              <a:t>‹#›</a:t>
            </a:fld>
            <a:endParaRPr lang="zh-CN" altLang="en-US"/>
          </a:p>
        </p:txBody>
      </p:sp>
      <p:sp>
        <p:nvSpPr>
          <p:cNvPr id="1048760" name="文本框"/>
          <p:cNvSpPr>
            <a:spLocks noGrp="1" noEditPoints="1"/>
          </p:cNvSpPr>
          <p:nvPr>
            <p:ph type="body" idx="1"/>
          </p:nvPr>
        </p:nvSpPr>
        <p:spPr>
          <a:xfrm>
            <a:off x="722313" y="4102099"/>
            <a:ext cx="7772400" cy="304801"/>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48761" name="文本框"/>
          <p:cNvSpPr>
            <a:spLocks noGrp="1" noEditPoints="1"/>
          </p:cNvSpPr>
          <p:nvPr>
            <p:ph type="dt" sz="half" idx="10"/>
          </p:nvPr>
        </p:nvSpPr>
        <p:spPr/>
        <p:txBody>
          <a:bodyPr/>
          <a:lstStyle/>
          <a:p>
            <a:endParaRPr lang="zh-CN" altLang="en-US"/>
          </a:p>
        </p:txBody>
      </p:sp>
      <p:sp>
        <p:nvSpPr>
          <p:cNvPr id="1048762" name="文本框"/>
          <p:cNvSpPr>
            <a:spLocks noGrp="1" noEditPoints="1"/>
          </p:cNvSpPr>
          <p:nvPr>
            <p:ph type="ftr" sz="quarter" idx="11"/>
          </p:nvPr>
        </p:nvSpPr>
        <p:spPr/>
        <p:txBody>
          <a:bodyPr/>
          <a:lstStyle/>
          <a:p>
            <a:endParaRPr lang="zh-CN" altLang="en-US"/>
          </a:p>
        </p:txBody>
      </p:sp>
      <p:sp>
        <p:nvSpPr>
          <p:cNvPr id="1048763"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85" name="文本框"/>
          <p:cNvSpPr>
            <a:spLocks noGrp="1" noEditPoints="1"/>
          </p:cNvSpPr>
          <p:nvPr>
            <p:ph type="title"/>
          </p:nvPr>
        </p:nvSpPr>
        <p:spPr>
          <a:xfrm>
            <a:off x="755332" y="385444"/>
            <a:ext cx="10681335" cy="266701"/>
          </a:xfrm>
        </p:spPr>
        <p:txBody>
          <a:bodyPr/>
          <a:lstStyle/>
          <a:p>
            <a:fld id="{3E00D155-3BB6-43CF-9AC4-BC63A66E74A9}" type="slidenum">
              <a:rPr lang="zh-CN" altLang="en-US" smtClean="0"/>
              <a:t>‹#›</a:t>
            </a:fld>
            <a:endParaRPr lang="zh-CN" altLang="en-US"/>
          </a:p>
        </p:txBody>
      </p:sp>
      <p:sp>
        <p:nvSpPr>
          <p:cNvPr id="1048786" name="文本框"/>
          <p:cNvSpPr>
            <a:spLocks noGrp="1" noEditPoints="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87" name="文本框"/>
          <p:cNvSpPr>
            <a:spLocks noGrp="1" noEditPoints="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88" name="文本框"/>
          <p:cNvSpPr>
            <a:spLocks noGrp="1" noEditPoints="1"/>
          </p:cNvSpPr>
          <p:nvPr>
            <p:ph type="dt" sz="half" idx="10"/>
          </p:nvPr>
        </p:nvSpPr>
        <p:spPr/>
        <p:txBody>
          <a:bodyPr/>
          <a:lstStyle/>
          <a:p>
            <a:endParaRPr lang="zh-CN" altLang="en-US"/>
          </a:p>
        </p:txBody>
      </p:sp>
      <p:sp>
        <p:nvSpPr>
          <p:cNvPr id="1048789" name="文本框"/>
          <p:cNvSpPr>
            <a:spLocks noGrp="1" noEditPoints="1"/>
          </p:cNvSpPr>
          <p:nvPr>
            <p:ph type="ftr" sz="quarter" idx="11"/>
          </p:nvPr>
        </p:nvSpPr>
        <p:spPr/>
        <p:txBody>
          <a:bodyPr/>
          <a:lstStyle/>
          <a:p>
            <a:endParaRPr lang="zh-CN" altLang="en-US"/>
          </a:p>
        </p:txBody>
      </p:sp>
      <p:sp>
        <p:nvSpPr>
          <p:cNvPr id="1048790"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4" name="文本框"/>
          <p:cNvSpPr>
            <a:spLocks noGrp="1" noEditPoints="1"/>
          </p:cNvSpPr>
          <p:nvPr>
            <p:ph type="title"/>
          </p:nvPr>
        </p:nvSpPr>
        <p:spPr>
          <a:xfrm>
            <a:off x="755332" y="385444"/>
            <a:ext cx="10681335" cy="266701"/>
          </a:xfrm>
        </p:spPr>
        <p:txBody>
          <a:bodyPr/>
          <a:lstStyle/>
          <a:p>
            <a:fld id="{3E00D155-3BB6-43CF-9AC4-BC63A66E74A9}" type="slidenum">
              <a:rPr lang="zh-CN" altLang="en-US" smtClean="0"/>
              <a:t>‹#›</a:t>
            </a:fld>
            <a:endParaRPr lang="zh-CN" altLang="en-US"/>
          </a:p>
        </p:txBody>
      </p:sp>
      <p:sp>
        <p:nvSpPr>
          <p:cNvPr id="1048765" name="文本框"/>
          <p:cNvSpPr>
            <a:spLocks noGrp="1" noEditPoints="1"/>
          </p:cNvSpPr>
          <p:nvPr>
            <p:ph type="body" idx="1"/>
          </p:nvPr>
        </p:nvSpPr>
        <p:spPr>
          <a:xfrm>
            <a:off x="457200" y="1819275"/>
            <a:ext cx="4040188" cy="355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766" name="文本框"/>
          <p:cNvSpPr>
            <a:spLocks noGrp="1" noEditPoints="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67" name="文本框"/>
          <p:cNvSpPr>
            <a:spLocks noGrp="1" noEditPoints="1"/>
          </p:cNvSpPr>
          <p:nvPr>
            <p:ph type="body" sz="quarter" idx="3"/>
          </p:nvPr>
        </p:nvSpPr>
        <p:spPr>
          <a:xfrm>
            <a:off x="4645025" y="1819275"/>
            <a:ext cx="4041775" cy="355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8768" name="文本框"/>
          <p:cNvSpPr>
            <a:spLocks noGrp="1" noEditPoints="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69" name="文本框"/>
          <p:cNvSpPr>
            <a:spLocks noGrp="1" noEditPoints="1"/>
          </p:cNvSpPr>
          <p:nvPr>
            <p:ph type="dt" sz="half" idx="10"/>
          </p:nvPr>
        </p:nvSpPr>
        <p:spPr/>
        <p:txBody>
          <a:bodyPr/>
          <a:lstStyle/>
          <a:p>
            <a:endParaRPr lang="zh-CN" altLang="en-US"/>
          </a:p>
        </p:txBody>
      </p:sp>
      <p:sp>
        <p:nvSpPr>
          <p:cNvPr id="1048770" name="文本框"/>
          <p:cNvSpPr>
            <a:spLocks noGrp="1" noEditPoints="1"/>
          </p:cNvSpPr>
          <p:nvPr>
            <p:ph type="ftr" sz="quarter" idx="11"/>
          </p:nvPr>
        </p:nvSpPr>
        <p:spPr/>
        <p:txBody>
          <a:bodyPr/>
          <a:lstStyle/>
          <a:p>
            <a:endParaRPr lang="zh-CN" altLang="en-US"/>
          </a:p>
        </p:txBody>
      </p:sp>
      <p:sp>
        <p:nvSpPr>
          <p:cNvPr id="1048771"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44" name="文本框"/>
          <p:cNvSpPr>
            <a:spLocks noGrp="1" noEditPoints="1"/>
          </p:cNvSpPr>
          <p:nvPr>
            <p:ph type="title"/>
          </p:nvPr>
        </p:nvSpPr>
        <p:spPr>
          <a:xfrm>
            <a:off x="755332" y="385444"/>
            <a:ext cx="10681335" cy="266701"/>
          </a:xfrm>
        </p:spPr>
        <p:txBody>
          <a:bodyPr/>
          <a:lstStyle/>
          <a:p>
            <a:fld id="{3E00D155-3BB6-43CF-9AC4-BC63A66E74A9}" type="slidenum">
              <a:rPr lang="zh-CN" altLang="en-US" smtClean="0"/>
              <a:t>‹#›</a:t>
            </a:fld>
            <a:endParaRPr lang="zh-CN" altLang="en-US"/>
          </a:p>
        </p:txBody>
      </p:sp>
      <p:sp>
        <p:nvSpPr>
          <p:cNvPr id="1048745" name="文本框"/>
          <p:cNvSpPr>
            <a:spLocks noGrp="1" noEditPoints="1"/>
          </p:cNvSpPr>
          <p:nvPr>
            <p:ph type="dt" sz="half" idx="10"/>
          </p:nvPr>
        </p:nvSpPr>
        <p:spPr/>
        <p:txBody>
          <a:bodyPr/>
          <a:lstStyle/>
          <a:p>
            <a:endParaRPr lang="zh-CN" altLang="en-US"/>
          </a:p>
        </p:txBody>
      </p:sp>
      <p:sp>
        <p:nvSpPr>
          <p:cNvPr id="1048746" name="文本框"/>
          <p:cNvSpPr>
            <a:spLocks noGrp="1" noEditPoints="1"/>
          </p:cNvSpPr>
          <p:nvPr>
            <p:ph type="ftr" sz="quarter" idx="11"/>
          </p:nvPr>
        </p:nvSpPr>
        <p:spPr/>
        <p:txBody>
          <a:bodyPr/>
          <a:lstStyle/>
          <a:p>
            <a:endParaRPr lang="zh-CN" altLang="en-US"/>
          </a:p>
        </p:txBody>
      </p:sp>
      <p:sp>
        <p:nvSpPr>
          <p:cNvPr id="1048747"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72" name="文本框"/>
          <p:cNvSpPr>
            <a:spLocks noGrp="1" noEditPoints="1"/>
          </p:cNvSpPr>
          <p:nvPr>
            <p:ph type="dt" sz="half" idx="10"/>
          </p:nvPr>
        </p:nvSpPr>
        <p:spPr/>
        <p:txBody>
          <a:bodyPr/>
          <a:lstStyle/>
          <a:p>
            <a:endParaRPr lang="zh-CN" altLang="en-US"/>
          </a:p>
        </p:txBody>
      </p:sp>
      <p:sp>
        <p:nvSpPr>
          <p:cNvPr id="1048773" name="文本框"/>
          <p:cNvSpPr>
            <a:spLocks noGrp="1" noEditPoints="1"/>
          </p:cNvSpPr>
          <p:nvPr>
            <p:ph type="ftr" sz="quarter" idx="11"/>
          </p:nvPr>
        </p:nvSpPr>
        <p:spPr/>
        <p:txBody>
          <a:bodyPr/>
          <a:lstStyle/>
          <a:p>
            <a:endParaRPr lang="zh-CN" altLang="en-US"/>
          </a:p>
        </p:txBody>
      </p:sp>
      <p:sp>
        <p:nvSpPr>
          <p:cNvPr id="1048774"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91" name="文本框"/>
          <p:cNvSpPr>
            <a:spLocks noGrp="1" noEditPoints="1"/>
          </p:cNvSpPr>
          <p:nvPr>
            <p:ph type="title"/>
          </p:nvPr>
        </p:nvSpPr>
        <p:spPr>
          <a:xfrm>
            <a:off x="457200" y="825500"/>
            <a:ext cx="3008313" cy="609600"/>
          </a:xfrm>
        </p:spPr>
        <p:txBody>
          <a:bodyPr anchor="b"/>
          <a:lstStyle>
            <a:lvl1pPr algn="l">
              <a:defRPr sz="2000" b="1"/>
            </a:lvl1pPr>
          </a:lstStyle>
          <a:p>
            <a:fld id="{3E00D155-3BB6-43CF-9AC4-BC63A66E74A9}" type="slidenum">
              <a:rPr lang="zh-CN" altLang="en-US" smtClean="0"/>
              <a:t>‹#›</a:t>
            </a:fld>
            <a:endParaRPr lang="zh-CN" altLang="en-US"/>
          </a:p>
        </p:txBody>
      </p:sp>
      <p:sp>
        <p:nvSpPr>
          <p:cNvPr id="1048792" name="文本框"/>
          <p:cNvSpPr>
            <a:spLocks noGrp="1" noEditPoints="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793" name="文本框"/>
          <p:cNvSpPr>
            <a:spLocks noGrp="1" noEditPoints="1"/>
          </p:cNvSpPr>
          <p:nvPr>
            <p:ph type="body" sz="half" idx="2"/>
          </p:nvPr>
        </p:nvSpPr>
        <p:spPr>
          <a:xfrm>
            <a:off x="457200" y="1435100"/>
            <a:ext cx="3008313" cy="203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794" name="文本框"/>
          <p:cNvSpPr>
            <a:spLocks noGrp="1" noEditPoints="1"/>
          </p:cNvSpPr>
          <p:nvPr>
            <p:ph type="dt" sz="half" idx="10"/>
          </p:nvPr>
        </p:nvSpPr>
        <p:spPr/>
        <p:txBody>
          <a:bodyPr/>
          <a:lstStyle/>
          <a:p>
            <a:endParaRPr lang="zh-CN" altLang="en-US"/>
          </a:p>
        </p:txBody>
      </p:sp>
      <p:sp>
        <p:nvSpPr>
          <p:cNvPr id="1048795" name="文本框"/>
          <p:cNvSpPr>
            <a:spLocks noGrp="1" noEditPoints="1"/>
          </p:cNvSpPr>
          <p:nvPr>
            <p:ph type="ftr" sz="quarter" idx="11"/>
          </p:nvPr>
        </p:nvSpPr>
        <p:spPr/>
        <p:txBody>
          <a:bodyPr/>
          <a:lstStyle/>
          <a:p>
            <a:endParaRPr lang="zh-CN" altLang="en-US"/>
          </a:p>
        </p:txBody>
      </p:sp>
      <p:sp>
        <p:nvSpPr>
          <p:cNvPr id="1048796"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53" name="文本框"/>
          <p:cNvSpPr>
            <a:spLocks noGrp="1" noEditPoints="1"/>
          </p:cNvSpPr>
          <p:nvPr>
            <p:ph type="title"/>
          </p:nvPr>
        </p:nvSpPr>
        <p:spPr>
          <a:xfrm>
            <a:off x="1792288" y="5062537"/>
            <a:ext cx="5486400" cy="304801"/>
          </a:xfrm>
        </p:spPr>
        <p:txBody>
          <a:bodyPr anchor="b"/>
          <a:lstStyle>
            <a:lvl1pPr algn="l">
              <a:defRPr sz="2000" b="1"/>
            </a:lvl1pPr>
          </a:lstStyle>
          <a:p>
            <a:fld id="{3E00D155-3BB6-43CF-9AC4-BC63A66E74A9}" type="slidenum">
              <a:rPr lang="zh-CN" altLang="en-US" smtClean="0"/>
              <a:t>‹#›</a:t>
            </a:fld>
            <a:endParaRPr lang="zh-CN" altLang="en-US"/>
          </a:p>
        </p:txBody>
      </p:sp>
      <p:sp>
        <p:nvSpPr>
          <p:cNvPr id="1048754" name="文本框"/>
          <p:cNvSpPr>
            <a:spLocks noGrp="1" noEditPoints="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a:p>
        </p:txBody>
      </p:sp>
      <p:sp>
        <p:nvSpPr>
          <p:cNvPr id="1048755" name="文本框"/>
          <p:cNvSpPr>
            <a:spLocks noGrp="1" noEditPoints="1"/>
          </p:cNvSpPr>
          <p:nvPr>
            <p:ph type="body" sz="half" idx="2"/>
          </p:nvPr>
        </p:nvSpPr>
        <p:spPr>
          <a:xfrm>
            <a:off x="1792288" y="5367338"/>
            <a:ext cx="5486400" cy="2032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756" name="文本框"/>
          <p:cNvSpPr>
            <a:spLocks noGrp="1" noEditPoints="1"/>
          </p:cNvSpPr>
          <p:nvPr>
            <p:ph type="dt" sz="half" idx="10"/>
          </p:nvPr>
        </p:nvSpPr>
        <p:spPr/>
        <p:txBody>
          <a:bodyPr/>
          <a:lstStyle/>
          <a:p>
            <a:endParaRPr lang="zh-CN" altLang="en-US"/>
          </a:p>
        </p:txBody>
      </p:sp>
      <p:sp>
        <p:nvSpPr>
          <p:cNvPr id="1048757" name="文本框"/>
          <p:cNvSpPr>
            <a:spLocks noGrp="1" noEditPoints="1"/>
          </p:cNvSpPr>
          <p:nvPr>
            <p:ph type="ftr" sz="quarter" idx="11"/>
          </p:nvPr>
        </p:nvSpPr>
        <p:spPr/>
        <p:txBody>
          <a:bodyPr/>
          <a:lstStyle/>
          <a:p>
            <a:endParaRPr lang="zh-CN" altLang="en-US"/>
          </a:p>
        </p:txBody>
      </p:sp>
      <p:sp>
        <p:nvSpPr>
          <p:cNvPr id="1048758" name="文本框"/>
          <p:cNvSpPr>
            <a:spLocks noGrp="1" noEditPoints="1"/>
          </p:cNvSpPr>
          <p:nvPr>
            <p:ph type="sldNum" sz="quarter" idx="12"/>
          </p:nvPr>
        </p:nvSpPr>
        <p:spPr/>
        <p:txBody>
          <a:bodyPr/>
          <a:lstStyle/>
          <a:p>
            <a:endParaRPr lang="zh-CN" alt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576" name="曲线"/>
          <p:cNvSpPr/>
          <p:nvPr/>
        </p:nvSpPr>
        <p:spPr>
          <a:xfrm>
            <a:off x="9377426" y="4825"/>
            <a:ext cx="1218564" cy="6853554"/>
          </a:xfrm>
          <a:custGeom>
            <a:avLst/>
            <a:rect l="l" t="t" r="r" b="b"/>
            <a:pathLst>
              <a:path w="21600" h="21600">
                <a:moveTo>
                  <a:pt x="0" y="0"/>
                </a:moveTo>
                <a:lnTo>
                  <a:pt x="21596" y="21598"/>
                </a:lnTo>
              </a:path>
            </a:pathLst>
          </a:custGeom>
          <a:noFill/>
          <a:ln w="9525" cap="flat" cmpd="sng">
            <a:solidFill>
              <a:srgbClr val="5FCAEE"/>
            </a:solidFill>
            <a:prstDash val="solid"/>
            <a:round/>
          </a:ln>
        </p:spPr>
        <p:txBody>
          <a:bodyPr/>
          <a:lstStyle/>
          <a:p/>
        </p:txBody>
      </p:sp>
      <p:sp>
        <p:nvSpPr>
          <p:cNvPr id="1048577" name="曲线"/>
          <p:cNvSpPr/>
          <p:nvPr/>
        </p:nvSpPr>
        <p:spPr>
          <a:xfrm>
            <a:off x="7448612" y="3694896"/>
            <a:ext cx="4743450" cy="3163570"/>
          </a:xfrm>
          <a:custGeom>
            <a:avLst/>
            <a:rect l="l" t="t" r="r" b="b"/>
            <a:pathLst>
              <a:path w="21600" h="21600">
                <a:moveTo>
                  <a:pt x="21599" y="0"/>
                </a:moveTo>
                <a:lnTo>
                  <a:pt x="0" y="21596"/>
                </a:lnTo>
              </a:path>
            </a:pathLst>
          </a:custGeom>
          <a:noFill/>
          <a:ln w="9525" cap="flat" cmpd="sng">
            <a:solidFill>
              <a:srgbClr val="5FCAEE"/>
            </a:solidFill>
            <a:prstDash val="solid"/>
            <a:round/>
          </a:ln>
        </p:spPr>
        <p:txBody>
          <a:bodyPr/>
          <a:lstStyle/>
          <a:p/>
        </p:txBody>
      </p:sp>
      <p:sp>
        <p:nvSpPr>
          <p:cNvPr id="1048578" name="曲线"/>
          <p:cNvSpPr/>
          <p:nvPr/>
        </p:nvSpPr>
        <p:spPr>
          <a:xfrm>
            <a:off x="9182100" y="0"/>
            <a:ext cx="3009899" cy="6858000"/>
          </a:xfrm>
          <a:custGeom>
            <a:avLst/>
            <a:rect l="l" t="t" r="r" b="b"/>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p:txBody>
      </p:sp>
      <p:sp>
        <p:nvSpPr>
          <p:cNvPr id="1048579" name="曲线"/>
          <p:cNvSpPr/>
          <p:nvPr/>
        </p:nvSpPr>
        <p:spPr>
          <a:xfrm>
            <a:off x="9602878" y="0"/>
            <a:ext cx="2589529" cy="6858000"/>
          </a:xfrm>
          <a:custGeom>
            <a:avLst/>
            <a:rect l="l" t="t" r="r" b="b"/>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p:txBody>
      </p:sp>
      <p:sp>
        <p:nvSpPr>
          <p:cNvPr id="1048580" name="曲线"/>
          <p:cNvSpPr/>
          <p:nvPr/>
        </p:nvSpPr>
        <p:spPr>
          <a:xfrm>
            <a:off x="8934450" y="3048000"/>
            <a:ext cx="3257550" cy="3810000"/>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581" name="曲线"/>
          <p:cNvSpPr/>
          <p:nvPr/>
        </p:nvSpPr>
        <p:spPr>
          <a:xfrm>
            <a:off x="9337930" y="0"/>
            <a:ext cx="2854324" cy="6858000"/>
          </a:xfrm>
          <a:custGeom>
            <a:avLst/>
            <a:rect l="l" t="t" r="r" b="b"/>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p:txBody>
      </p:sp>
      <p:sp>
        <p:nvSpPr>
          <p:cNvPr id="1048582" name="曲线"/>
          <p:cNvSpPr/>
          <p:nvPr/>
        </p:nvSpPr>
        <p:spPr>
          <a:xfrm>
            <a:off x="10896601" y="0"/>
            <a:ext cx="1295400" cy="6858000"/>
          </a:xfrm>
          <a:custGeom>
            <a:avLst/>
            <a:rect l="l" t="t" r="r" b="b"/>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p:txBody>
      </p:sp>
      <p:sp>
        <p:nvSpPr>
          <p:cNvPr id="1048583" name="曲线"/>
          <p:cNvSpPr/>
          <p:nvPr/>
        </p:nvSpPr>
        <p:spPr>
          <a:xfrm>
            <a:off x="10936247" y="0"/>
            <a:ext cx="1256029" cy="6858000"/>
          </a:xfrm>
          <a:custGeom>
            <a:avLst/>
            <a:rect l="l" t="t" r="r" b="b"/>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p:txBody>
      </p:sp>
      <p:sp>
        <p:nvSpPr>
          <p:cNvPr id="1048584" name="曲线"/>
          <p:cNvSpPr/>
          <p:nvPr/>
        </p:nvSpPr>
        <p:spPr>
          <a:xfrm>
            <a:off x="10372725" y="3590925"/>
            <a:ext cx="1819275" cy="3267075"/>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585" name="曲线"/>
          <p:cNvSpPr/>
          <p:nvPr/>
        </p:nvSpPr>
        <p:spPr>
          <a:xfrm>
            <a:off x="0" y="4010025"/>
            <a:ext cx="447674" cy="2847975"/>
          </a:xfrm>
          <a:custGeom>
            <a:avLst/>
            <a:rect l="l" t="t" r="r" b="b"/>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p:txBody>
      </p:sp>
      <p:sp>
        <p:nvSpPr>
          <p:cNvPr id="1048586" name="文本框"/>
          <p:cNvSpPr>
            <a:spLocks noGrp="1" noEditPoints="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48587" name="文本框"/>
          <p:cNvSpPr>
            <a:spLocks noGrp="1" noEditPoints="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prstTxWarp prst="textNoShape">
              <a:avLst/>
            </a:prstTxWarp>
            <a:spAutoFit/>
          </a:bodyPr>
          <a:lstStyle/>
          <a:p>
            <a:pPr lvl="0"/>
            <a:endParaRPr lang="zh-CN" altLang="en-US"/>
          </a:p>
        </p:txBody>
      </p:sp>
      <p:sp>
        <p:nvSpPr>
          <p:cNvPr id="1048588" name="文本框"/>
          <p:cNvSpPr>
            <a:spLocks noGrp="1" noEditPoints="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48589" name="文本框"/>
          <p:cNvSpPr>
            <a:spLocks noGrp="1" noEditPoints="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9/18/2025</a:t>
            </a:fld>
            <a:endParaRPr lang="zh-CN" altLang="en-US">
              <a:solidFill>
                <a:srgbClr val="898989"/>
              </a:solidFill>
              <a:latin typeface="Calibri" charset="0"/>
              <a:ea typeface="宋体" charset="0"/>
              <a:cs typeface="Calibri" charset="0"/>
            </a:endParaRPr>
          </a:p>
        </p:txBody>
      </p:sp>
      <p:sp>
        <p:nvSpPr>
          <p:cNvPr id="1048590" name="文本框"/>
          <p:cNvSpPr>
            <a:spLocks noGrp="1" noEditPoints="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sldNum="0" hdr="0" ftr="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https://github.com/" TargetMode="External"/><Relationship Id="rId2" Type="http://schemas.openxmlformats.org/officeDocument/2006/relationships/slideLayout" Target="../slideLayouts/slideLayout7.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rect l="l" t="t" r="r" b="b"/>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txBody>
            <a:bodyPr/>
            <a:lstStyle/>
            <a:p/>
          </p:txBody>
        </p:sp>
        <p:sp>
          <p:nvSpPr>
            <p:cNvPr id="1048607" name="曲线"/>
            <p:cNvSpPr/>
            <p:nvPr/>
          </p:nvSpPr>
          <p:spPr>
            <a:xfrm>
              <a:off x="1971673" y="990599"/>
              <a:ext cx="647700" cy="561974"/>
            </a:xfrm>
            <a:custGeom>
              <a:avLst/>
              <a:rect l="l" t="t" r="r" b="b"/>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txBody>
            <a:bodyPr/>
            <a:lstStyle/>
            <a:p/>
          </p:txBody>
        </p:sp>
      </p:grpSp>
      <p:sp>
        <p:nvSpPr>
          <p:cNvPr id="1048608" name="曲线"/>
          <p:cNvSpPr/>
          <p:nvPr/>
        </p:nvSpPr>
        <p:spPr>
          <a:xfrm>
            <a:off x="3752849" y="1190625"/>
            <a:ext cx="1666875" cy="1438275"/>
          </a:xfrm>
          <a:custGeom>
            <a:avLst/>
            <a:rect l="l" t="t" r="r" b="b"/>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txBody>
          <a:bodyPr/>
          <a:lstStyle/>
          <a:p/>
        </p:txBody>
      </p:sp>
      <p:sp>
        <p:nvSpPr>
          <p:cNvPr id="1048609" name="曲线"/>
          <p:cNvSpPr/>
          <p:nvPr/>
        </p:nvSpPr>
        <p:spPr>
          <a:xfrm>
            <a:off x="3800474" y="5229225"/>
            <a:ext cx="723900" cy="619124"/>
          </a:xfrm>
          <a:custGeom>
            <a:avLst/>
            <a:rect l="l" t="t" r="r" b="b"/>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txBody>
          <a:bodyPr/>
          <a:lstStyle/>
          <a:p/>
        </p:txBody>
      </p:sp>
      <p:sp>
        <p:nvSpPr>
          <p:cNvPr id="1048610" name="文本框"/>
          <p:cNvSpPr>
            <a:spLocks noGrp="1" noEditPoints="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sp>
        <p:nvSpPr>
          <p:cNvPr id="1048611"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287388"/>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NAME:S.MARY</a:t>
            </a:r>
            <a:r>
              <a:rPr lang="" altLang="zh-CN" sz="2400" b="0" i="0" u="none" strike="noStrike" kern="1200" cap="none" spc="0" baseline="0">
                <a:solidFill>
                  <a:schemeClr val="tx1"/>
                </a:solidFill>
                <a:latin typeface="Calibri" charset="0"/>
                <a:ea typeface="宋体" charset="0"/>
                <a:cs typeface="Calibri" charset="0"/>
              </a:rPr>
              <a:t> </a:t>
            </a:r>
            <a:r>
              <a:rPr lang="en-US" altLang="zh-CN" sz="2400" b="0" i="0" u="none" strike="noStrike" kern="1200" cap="none" spc="0" baseline="0">
                <a:solidFill>
                  <a:schemeClr val="tx1"/>
                </a:solidFill>
                <a:latin typeface="Calibri" charset="0"/>
                <a:ea typeface="宋体" charset="0"/>
                <a:cs typeface="Calibri" charset="0"/>
              </a:rPr>
              <a:t>JENIFER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AND NMID: asanm22122124ubca014</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BACHELOR OF COMPUTER APPLICATION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COLLEGE/ UNIVERSITY: ST ANN 'S COLLEGE  OF ARTS AND SCIENCE/ ANNAMALAI  UNIVERSITY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728"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48729"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730"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731"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sp>
        <p:nvSpPr>
          <p:cNvPr id="1048732" name="文本框"/>
          <p:cNvSpPr>
            <a:spLocks noGrp="1" noEditPoints="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04873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48734" name="矩形"/>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048735" name="文本框"/>
          <p:cNvSpPr txBox="1"/>
          <p:nvPr/>
        </p:nvSpPr>
        <p:spPr>
          <a:xfrm>
            <a:off x="2928048" y="2476462"/>
            <a:ext cx="5549072" cy="14249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data analytics platform provides a comprehensive interface to view and interact with data, generating reports and dashboards that offer a "snapshot" of key performance indicators and trends, as seen in the Google Analytics overview report.</a:t>
            </a:r>
            <a:endParaRPr lang="zh-CN" altLang="en-US" sz="1800" b="0" i="0" u="none" strike="noStrike" kern="1200" cap="none" spc="0" baseline="0">
              <a:solidFill>
                <a:schemeClr val="tx1"/>
              </a:solidFill>
              <a:latin typeface="Droid Sans" charset="0"/>
              <a:ea typeface="宋体"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679"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680"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681"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sp>
        <p:nvSpPr>
          <p:cNvPr id="1048682" name="文本框"/>
          <p:cNvSpPr>
            <a:spLocks noGrp="1" noEditPoints="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868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48684" name="文本框"/>
          <p:cNvSpPr txBox="1"/>
          <p:nvPr/>
        </p:nvSpPr>
        <p:spPr>
          <a:xfrm>
            <a:off x="1123932" y="1771623"/>
            <a:ext cx="5323661" cy="14249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 data analytics platform concludes by enabling businesses to transform raw data into actionable insights, leading to improved decision-making, enhanced operational efficiency, and a competitive advantage</a:t>
            </a:r>
            <a:endParaRPr lang="zh-CN" altLang="en-US" sz="1800" b="0" i="0" u="none" strike="noStrike" kern="1200" cap="none" spc="0" baseline="0">
              <a:solidFill>
                <a:schemeClr val="tx1"/>
              </a:solidFill>
              <a:latin typeface="Droid Sans" charset="0"/>
              <a:ea typeface="宋体"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3" name="TextBox 1048802"/>
          <p:cNvSpPr txBox="1"/>
          <p:nvPr/>
        </p:nvSpPr>
        <p:spPr>
          <a:xfrm>
            <a:off x="3810000" y="3251200"/>
            <a:ext cx="4572000" cy="526844"/>
          </a:xfrm>
          <a:prstGeom prst="rect">
            <a:avLst/>
          </a:prstGeom>
        </p:spPr>
        <p:txBody>
          <a:bodyPr wrap="square" rtlCol="0">
            <a:spAutoFit/>
          </a:bodyPr>
          <a:lstStyle/>
          <a:p>
            <a:endParaRPr lang="en-IN" sz="2800">
              <a:solidFill>
                <a:srgbClr val="000000"/>
              </a:solidFill>
            </a:endParaRPr>
          </a:p>
        </p:txBody>
      </p:sp>
      <p:sp>
        <p:nvSpPr>
          <p:cNvPr id="1048804" name="TextBox 1048803"/>
          <p:cNvSpPr txBox="1"/>
          <p:nvPr/>
        </p:nvSpPr>
        <p:spPr>
          <a:xfrm>
            <a:off x="3810000" y="3251200"/>
            <a:ext cx="4572000" cy="953564"/>
          </a:xfrm>
          <a:prstGeom prst="rect">
            <a:avLst/>
          </a:prstGeom>
        </p:spPr>
        <p:txBody>
          <a:bodyPr wrap="square" rtlCol="0">
            <a:spAutoFit/>
          </a:bodyPr>
          <a:lstStyle/>
          <a:p>
            <a:endParaRPr lang="en-IN" sz="2800">
              <a:solidFill>
                <a:srgbClr val="000000"/>
              </a:solidFill>
            </a:endParaRPr>
          </a:p>
        </p:txBody>
      </p:sp>
      <p:sp>
        <p:nvSpPr>
          <p:cNvPr id="1048805" name="TextBox 1048804"/>
          <p:cNvSpPr txBox="1"/>
          <p:nvPr/>
        </p:nvSpPr>
        <p:spPr>
          <a:xfrm>
            <a:off x="9364133" y="2224192"/>
            <a:ext cx="4572000" cy="1204808"/>
          </a:xfrm>
          <a:prstGeom prst="rect">
            <a:avLst/>
          </a:prstGeom>
        </p:spPr>
        <p:txBody>
          <a:bodyPr wrap="square" rtlCol="0">
            <a:spAutoFit/>
          </a:bodyPr>
          <a:lstStyle/>
          <a:p>
            <a:endParaRPr lang="en-IN" sz="2800">
              <a:solidFill>
                <a:srgbClr val="000000"/>
              </a:solidFill>
            </a:endParaRPr>
          </a:p>
        </p:txBody>
      </p:sp>
      <p:sp>
        <p:nvSpPr>
          <p:cNvPr id="1048806" name="TextBox 1048805"/>
          <p:cNvSpPr txBox="1"/>
          <p:nvPr/>
        </p:nvSpPr>
        <p:spPr>
          <a:xfrm flipH="1">
            <a:off x="582085" y="730525"/>
            <a:ext cx="5384920" cy="510540"/>
          </a:xfrm>
          <a:prstGeom prst="rect">
            <a:avLst/>
          </a:prstGeom>
        </p:spPr>
        <p:txBody>
          <a:bodyPr wrap="square" rtlCol="0">
            <a:spAutoFit/>
          </a:bodyPr>
          <a:lstStyle/>
          <a:p>
            <a:r>
              <a:rPr lang="en-US" sz="2800" b="1">
                <a:solidFill>
                  <a:srgbClr val="000000"/>
                </a:solidFill>
              </a:rPr>
              <a:t>GITHUB LINK :</a:t>
            </a:r>
            <a:endParaRPr lang="en-IN" sz="2800">
              <a:solidFill>
                <a:srgbClr val="000000"/>
              </a:solidFill>
            </a:endParaRPr>
          </a:p>
        </p:txBody>
      </p:sp>
      <p:sp>
        <p:nvSpPr>
          <p:cNvPr id="1048807" name="TextBox 1048806"/>
          <p:cNvSpPr txBox="1"/>
          <p:nvPr/>
        </p:nvSpPr>
        <p:spPr>
          <a:xfrm>
            <a:off x="1828800" y="2072547"/>
            <a:ext cx="8669866" cy="919983"/>
          </a:xfrm>
          <a:prstGeom prst="rect">
            <a:avLst/>
          </a:prstGeom>
          <a:noFill/>
        </p:spPr>
        <p:txBody>
          <a:bodyPr wrap="square" rtlCol="0">
            <a:spAutoFit/>
          </a:bodyPr>
          <a:lstStyle/>
          <a:p>
            <a:r>
              <a:rPr lang="en-US">
                <a:hlinkClick r:id="rId1"/>
              </a:rPr>
              <a:t>https://github.com/</a:t>
            </a:r>
            <a:endParaRPr lang="en-US"/>
          </a:p>
          <a:p>
            <a:r>
              <a:rPr lang="en-US"/>
              <a:t>maryjenifer653-netizen/</a:t>
            </a:r>
          </a:p>
          <a:p>
            <a:r>
              <a:rPr lang="en-US"/>
              <a:t>Mary-Jenifer-TNSDCFWD-DP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1" name=""/>
        <p:cNvGrpSpPr/>
        <p:nvPr/>
      </p:nvGrpSpPr>
      <p:grpSpPr>
        <a:xfrm>
          <a:off x="0" y="0"/>
          <a:ext cx="0" cy="0"/>
          <a:chOff x="0" y="0"/>
          <a:chExt cx="0" cy="0"/>
        </a:xfrm>
      </p:grpSpPr>
      <p:sp>
        <p:nvSpPr>
          <p:cNvPr id="1048630" name="曲线"/>
          <p:cNvSpPr/>
          <p:nvPr/>
        </p:nvSpPr>
        <p:spPr>
          <a:xfrm>
            <a:off x="0" y="0"/>
            <a:ext cx="12192000" cy="6858000"/>
          </a:xfrm>
          <a:custGeom>
            <a:avLst/>
            <a:rect l="l" t="t" r="r" b="b"/>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lstStyle/>
          <a:p/>
        </p:txBody>
      </p:sp>
      <p:grpSp>
        <p:nvGrpSpPr>
          <p:cNvPr id="34" name="组合"/>
          <p:cNvGrpSpPr/>
          <p:nvPr/>
        </p:nvGrpSpPr>
        <p:grpSpPr>
          <a:xfrm>
            <a:off x="7448612" y="0"/>
            <a:ext cx="4743795" cy="6858466"/>
            <a:chOff x="7448612" y="0"/>
            <a:chExt cx="4743795" cy="6858466"/>
          </a:xfrm>
        </p:grpSpPr>
        <p:sp>
          <p:nvSpPr>
            <p:cNvPr id="1048631" name="曲线"/>
            <p:cNvSpPr/>
            <p:nvPr/>
          </p:nvSpPr>
          <p:spPr>
            <a:xfrm>
              <a:off x="9377426" y="4825"/>
              <a:ext cx="1218564" cy="6853554"/>
            </a:xfrm>
            <a:custGeom>
              <a:avLst/>
              <a:rect l="l" t="t" r="r" b="b"/>
              <a:pathLst>
                <a:path w="21600" h="21600">
                  <a:moveTo>
                    <a:pt x="0" y="0"/>
                  </a:moveTo>
                  <a:lnTo>
                    <a:pt x="21596" y="21598"/>
                  </a:lnTo>
                </a:path>
              </a:pathLst>
            </a:custGeom>
            <a:noFill/>
            <a:ln w="9525" cap="flat" cmpd="sng">
              <a:solidFill>
                <a:srgbClr val="5FCAEE"/>
              </a:solidFill>
              <a:prstDash val="solid"/>
              <a:round/>
            </a:ln>
          </p:spPr>
          <p:txBody>
            <a:bodyPr/>
            <a:lstStyle/>
            <a:p/>
          </p:txBody>
        </p:sp>
        <p:sp>
          <p:nvSpPr>
            <p:cNvPr id="1048632" name="曲线"/>
            <p:cNvSpPr/>
            <p:nvPr/>
          </p:nvSpPr>
          <p:spPr>
            <a:xfrm>
              <a:off x="7448612" y="3694896"/>
              <a:ext cx="4743450" cy="3163570"/>
            </a:xfrm>
            <a:custGeom>
              <a:avLst/>
              <a:rect l="l" t="t" r="r" b="b"/>
              <a:pathLst>
                <a:path w="21600" h="21600">
                  <a:moveTo>
                    <a:pt x="21599" y="0"/>
                  </a:moveTo>
                  <a:lnTo>
                    <a:pt x="0" y="21596"/>
                  </a:lnTo>
                </a:path>
              </a:pathLst>
            </a:custGeom>
            <a:noFill/>
            <a:ln w="9525" cap="flat" cmpd="sng">
              <a:solidFill>
                <a:srgbClr val="5FCAEE"/>
              </a:solidFill>
              <a:prstDash val="solid"/>
              <a:round/>
            </a:ln>
          </p:spPr>
          <p:txBody>
            <a:bodyPr/>
            <a:lstStyle/>
            <a:p/>
          </p:txBody>
        </p:sp>
        <p:sp>
          <p:nvSpPr>
            <p:cNvPr id="1048633" name="曲线"/>
            <p:cNvSpPr/>
            <p:nvPr/>
          </p:nvSpPr>
          <p:spPr>
            <a:xfrm>
              <a:off x="9182100" y="0"/>
              <a:ext cx="3009899" cy="6858000"/>
            </a:xfrm>
            <a:custGeom>
              <a:avLst/>
              <a:rect l="l" t="t" r="r" b="b"/>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p:txBody>
        </p:sp>
        <p:sp>
          <p:nvSpPr>
            <p:cNvPr id="1048634" name="曲线"/>
            <p:cNvSpPr/>
            <p:nvPr/>
          </p:nvSpPr>
          <p:spPr>
            <a:xfrm>
              <a:off x="9602878" y="0"/>
              <a:ext cx="2589529" cy="6858000"/>
            </a:xfrm>
            <a:custGeom>
              <a:avLst/>
              <a:rect l="l" t="t" r="r" b="b"/>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p:txBody>
        </p:sp>
        <p:sp>
          <p:nvSpPr>
            <p:cNvPr id="1048635" name="曲线"/>
            <p:cNvSpPr/>
            <p:nvPr/>
          </p:nvSpPr>
          <p:spPr>
            <a:xfrm>
              <a:off x="8934450" y="3048000"/>
              <a:ext cx="3257550" cy="3810000"/>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636" name="曲线"/>
            <p:cNvSpPr/>
            <p:nvPr/>
          </p:nvSpPr>
          <p:spPr>
            <a:xfrm>
              <a:off x="9337930" y="0"/>
              <a:ext cx="2854324" cy="6858000"/>
            </a:xfrm>
            <a:custGeom>
              <a:avLst/>
              <a:rect l="l" t="t" r="r" b="b"/>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p:txBody>
        </p:sp>
        <p:sp>
          <p:nvSpPr>
            <p:cNvPr id="1048637" name="曲线"/>
            <p:cNvSpPr/>
            <p:nvPr/>
          </p:nvSpPr>
          <p:spPr>
            <a:xfrm>
              <a:off x="10896601" y="0"/>
              <a:ext cx="1295400" cy="6858000"/>
            </a:xfrm>
            <a:custGeom>
              <a:avLst/>
              <a:rect l="l" t="t" r="r" b="b"/>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p:txBody>
        </p:sp>
        <p:sp>
          <p:nvSpPr>
            <p:cNvPr id="1048638" name="曲线"/>
            <p:cNvSpPr/>
            <p:nvPr/>
          </p:nvSpPr>
          <p:spPr>
            <a:xfrm>
              <a:off x="10936247" y="0"/>
              <a:ext cx="1256029" cy="6858000"/>
            </a:xfrm>
            <a:custGeom>
              <a:avLst/>
              <a:rect l="l" t="t" r="r" b="b"/>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p:txBody>
        </p:sp>
        <p:sp>
          <p:nvSpPr>
            <p:cNvPr id="1048639" name="曲线"/>
            <p:cNvSpPr/>
            <p:nvPr/>
          </p:nvSpPr>
          <p:spPr>
            <a:xfrm>
              <a:off x="10372725" y="3590925"/>
              <a:ext cx="1819275" cy="3267075"/>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grpSp>
      <p:sp>
        <p:nvSpPr>
          <p:cNvPr id="1048640" name="曲线"/>
          <p:cNvSpPr/>
          <p:nvPr/>
        </p:nvSpPr>
        <p:spPr>
          <a:xfrm>
            <a:off x="0" y="4010025"/>
            <a:ext cx="447674" cy="2847975"/>
          </a:xfrm>
          <a:custGeom>
            <a:avLst/>
            <a:rect l="l" t="t" r="r" b="b"/>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p:txBody>
      </p:sp>
      <p:sp>
        <p:nvSpPr>
          <p:cNvPr id="1048641"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642"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643"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sp>
        <p:nvSpPr>
          <p:cNvPr id="1048644" name="文本框"/>
          <p:cNvSpPr>
            <a:spLocks noGrp="1" noEditPoints="1"/>
          </p:cNvSpPr>
          <p:nvPr>
            <p:ph type="title"/>
          </p:nvPr>
        </p:nvSpPr>
        <p:spPr>
          <a:xfrm>
            <a:off x="739774" y="829626"/>
            <a:ext cx="7022644" cy="638811"/>
          </a:xfrm>
          <a:prstGeom prst="rect">
            <a:avLst/>
          </a:prstGeom>
          <a:noFill/>
          <a:ln w="12700" cap="flat" cmpd="sng">
            <a:noFill/>
            <a:prstDash val="solid"/>
            <a:miter/>
          </a:ln>
        </p:spPr>
        <p:txBody>
          <a:bodyPr vert="horz" wrap="square" lIns="0" tIns="16510" rIns="0" bIns="0" anchor="t">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STUDENT  PORTFOLIO :</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grpSp>
      <p:sp>
        <p:nvSpPr>
          <p:cNvPr id="1048645"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646" name="文本框"/>
          <p:cNvSpPr txBox="1"/>
          <p:nvPr/>
        </p:nvSpPr>
        <p:spPr>
          <a:xfrm>
            <a:off x="3714693" y="2476462"/>
            <a:ext cx="4762427" cy="3581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DATA  ANALYTICS PLATFORM </a:t>
            </a:r>
            <a:endParaRPr lang="zh-CN" altLang="en-US" sz="1800" b="0" i="0" u="none" strike="noStrike" kern="1200" cap="none" spc="0" baseline="0">
              <a:solidFill>
                <a:schemeClr val="tx1"/>
              </a:solidFill>
              <a:latin typeface="Droid Sans" charset="0"/>
              <a:ea typeface="宋体"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1" name=""/>
        <p:cNvGrpSpPr/>
        <p:nvPr/>
      </p:nvGrpSpPr>
      <p:grpSpPr>
        <a:xfrm>
          <a:off x="0" y="0"/>
          <a:ext cx="0" cy="0"/>
          <a:chOff x="0" y="0"/>
          <a:chExt cx="0" cy="0"/>
        </a:xfrm>
      </p:grpSpPr>
      <p:sp>
        <p:nvSpPr>
          <p:cNvPr id="1048650" name="曲线"/>
          <p:cNvSpPr/>
          <p:nvPr/>
        </p:nvSpPr>
        <p:spPr>
          <a:xfrm>
            <a:off x="-76200" y="28579"/>
            <a:ext cx="12481713" cy="6858000"/>
          </a:xfrm>
          <a:custGeom>
            <a:avLst/>
            <a:rect l="l" t="t" r="r" b="b"/>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txBody>
          <a:bodyPr/>
          <a:lstStyle/>
          <a:p/>
        </p:txBody>
      </p:sp>
      <p:grpSp>
        <p:nvGrpSpPr>
          <p:cNvPr id="39" name="组合"/>
          <p:cNvGrpSpPr/>
          <p:nvPr/>
        </p:nvGrpSpPr>
        <p:grpSpPr>
          <a:xfrm>
            <a:off x="7448612" y="0"/>
            <a:ext cx="4743795" cy="6858466"/>
            <a:chOff x="7448612" y="0"/>
            <a:chExt cx="4743795" cy="6858466"/>
          </a:xfrm>
        </p:grpSpPr>
        <p:sp>
          <p:nvSpPr>
            <p:cNvPr id="1048651" name="曲线"/>
            <p:cNvSpPr/>
            <p:nvPr/>
          </p:nvSpPr>
          <p:spPr>
            <a:xfrm>
              <a:off x="9377426" y="4825"/>
              <a:ext cx="1218564" cy="6853554"/>
            </a:xfrm>
            <a:custGeom>
              <a:avLst/>
              <a:rect l="l" t="t" r="r" b="b"/>
              <a:pathLst>
                <a:path w="21600" h="21600">
                  <a:moveTo>
                    <a:pt x="0" y="0"/>
                  </a:moveTo>
                  <a:lnTo>
                    <a:pt x="21596" y="21598"/>
                  </a:lnTo>
                </a:path>
              </a:pathLst>
            </a:custGeom>
            <a:noFill/>
            <a:ln w="9525" cap="flat" cmpd="sng">
              <a:solidFill>
                <a:srgbClr val="5FCAEE"/>
              </a:solidFill>
              <a:prstDash val="solid"/>
              <a:round/>
            </a:ln>
          </p:spPr>
          <p:txBody>
            <a:bodyPr/>
            <a:lstStyle/>
            <a:p/>
          </p:txBody>
        </p:sp>
        <p:sp>
          <p:nvSpPr>
            <p:cNvPr id="1048652" name="曲线"/>
            <p:cNvSpPr/>
            <p:nvPr/>
          </p:nvSpPr>
          <p:spPr>
            <a:xfrm>
              <a:off x="7448612" y="3694896"/>
              <a:ext cx="4743450" cy="3163570"/>
            </a:xfrm>
            <a:custGeom>
              <a:avLst/>
              <a:rect l="l" t="t" r="r" b="b"/>
              <a:pathLst>
                <a:path w="21600" h="21600">
                  <a:moveTo>
                    <a:pt x="21599" y="0"/>
                  </a:moveTo>
                  <a:lnTo>
                    <a:pt x="0" y="21596"/>
                  </a:lnTo>
                </a:path>
              </a:pathLst>
            </a:custGeom>
            <a:noFill/>
            <a:ln w="9525" cap="flat" cmpd="sng">
              <a:solidFill>
                <a:srgbClr val="5FCAEE"/>
              </a:solidFill>
              <a:prstDash val="solid"/>
              <a:round/>
            </a:ln>
          </p:spPr>
          <p:txBody>
            <a:bodyPr/>
            <a:lstStyle/>
            <a:p/>
          </p:txBody>
        </p:sp>
        <p:sp>
          <p:nvSpPr>
            <p:cNvPr id="1048653" name="曲线"/>
            <p:cNvSpPr/>
            <p:nvPr/>
          </p:nvSpPr>
          <p:spPr>
            <a:xfrm>
              <a:off x="9182100" y="0"/>
              <a:ext cx="3009899" cy="6858000"/>
            </a:xfrm>
            <a:custGeom>
              <a:avLst/>
              <a:rect l="l" t="t" r="r" b="b"/>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txBody>
            <a:bodyPr/>
            <a:lstStyle/>
            <a:p/>
          </p:txBody>
        </p:sp>
        <p:sp>
          <p:nvSpPr>
            <p:cNvPr id="1048654" name="曲线"/>
            <p:cNvSpPr/>
            <p:nvPr/>
          </p:nvSpPr>
          <p:spPr>
            <a:xfrm>
              <a:off x="9602878" y="0"/>
              <a:ext cx="2589529" cy="6858000"/>
            </a:xfrm>
            <a:custGeom>
              <a:avLst/>
              <a:rect l="l" t="t" r="r" b="b"/>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txBody>
            <a:bodyPr/>
            <a:lstStyle/>
            <a:p/>
          </p:txBody>
        </p:sp>
        <p:sp>
          <p:nvSpPr>
            <p:cNvPr id="1048655" name="曲线"/>
            <p:cNvSpPr/>
            <p:nvPr/>
          </p:nvSpPr>
          <p:spPr>
            <a:xfrm>
              <a:off x="8934450" y="3048000"/>
              <a:ext cx="3257550" cy="3810000"/>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sp>
          <p:nvSpPr>
            <p:cNvPr id="1048656" name="曲线"/>
            <p:cNvSpPr/>
            <p:nvPr/>
          </p:nvSpPr>
          <p:spPr>
            <a:xfrm>
              <a:off x="9337930" y="0"/>
              <a:ext cx="2854324" cy="6858000"/>
            </a:xfrm>
            <a:custGeom>
              <a:avLst/>
              <a:rect l="l" t="t" r="r" b="b"/>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txBody>
            <a:bodyPr/>
            <a:lstStyle/>
            <a:p/>
          </p:txBody>
        </p:sp>
        <p:sp>
          <p:nvSpPr>
            <p:cNvPr id="1048657" name="曲线"/>
            <p:cNvSpPr/>
            <p:nvPr/>
          </p:nvSpPr>
          <p:spPr>
            <a:xfrm>
              <a:off x="10896601" y="0"/>
              <a:ext cx="1295400" cy="6858000"/>
            </a:xfrm>
            <a:custGeom>
              <a:avLst/>
              <a:rect l="l" t="t" r="r" b="b"/>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txBody>
            <a:bodyPr/>
            <a:lstStyle/>
            <a:p/>
          </p:txBody>
        </p:sp>
        <p:sp>
          <p:nvSpPr>
            <p:cNvPr id="1048658" name="曲线"/>
            <p:cNvSpPr/>
            <p:nvPr/>
          </p:nvSpPr>
          <p:spPr>
            <a:xfrm>
              <a:off x="10936247" y="0"/>
              <a:ext cx="1256029" cy="6858000"/>
            </a:xfrm>
            <a:custGeom>
              <a:avLst/>
              <a:rect l="l" t="t" r="r" b="b"/>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txBody>
            <a:bodyPr/>
            <a:lstStyle/>
            <a:p/>
          </p:txBody>
        </p:sp>
        <p:sp>
          <p:nvSpPr>
            <p:cNvPr id="1048659" name="曲线"/>
            <p:cNvSpPr/>
            <p:nvPr/>
          </p:nvSpPr>
          <p:spPr>
            <a:xfrm>
              <a:off x="10372725" y="3590925"/>
              <a:ext cx="1819275" cy="3267075"/>
            </a:xfrm>
            <a:custGeom>
              <a:avLst/>
              <a:rect l="l" t="t" r="r" b="b"/>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txBody>
            <a:bodyPr/>
            <a:lstStyle/>
            <a:p/>
          </p:txBody>
        </p:sp>
      </p:grpSp>
      <p:sp>
        <p:nvSpPr>
          <p:cNvPr id="1048660" name="曲线"/>
          <p:cNvSpPr/>
          <p:nvPr/>
        </p:nvSpPr>
        <p:spPr>
          <a:xfrm>
            <a:off x="0" y="4010025"/>
            <a:ext cx="447674" cy="2847975"/>
          </a:xfrm>
          <a:custGeom>
            <a:avLst/>
            <a:rect l="l" t="t" r="r" b="b"/>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txBody>
          <a:bodyPr/>
          <a:lstStyle/>
          <a:p/>
        </p:txBody>
      </p:sp>
      <p:sp>
        <p:nvSpPr>
          <p:cNvPr id="1048661"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48662" name="曲线"/>
          <p:cNvSpPr/>
          <p:nvPr/>
        </p:nvSpPr>
        <p:spPr>
          <a:xfrm>
            <a:off x="7362825" y="447674"/>
            <a:ext cx="361950" cy="361950"/>
          </a:xfrm>
          <a:custGeom>
            <a:avLst/>
            <a:rect l="l" t="t" r="r" b="b"/>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txBody>
          <a:bodyPr/>
          <a:lstStyle/>
          <a:p/>
        </p:txBody>
      </p:sp>
      <p:sp>
        <p:nvSpPr>
          <p:cNvPr id="1048663" name="曲线"/>
          <p:cNvSpPr/>
          <p:nvPr/>
        </p:nvSpPr>
        <p:spPr>
          <a:xfrm>
            <a:off x="11010900" y="5610225"/>
            <a:ext cx="647699" cy="647700"/>
          </a:xfrm>
          <a:custGeom>
            <a:avLst/>
            <a:rect l="l" t="t" r="r" b="b"/>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txBody>
          <a:bodyPr/>
          <a:lstStyle/>
          <a:p/>
        </p:txBody>
      </p:sp>
      <p:grpSp>
        <p:nvGrpSpPr>
          <p:cNvPr id="40" name="组合"/>
          <p:cNvGrpSpPr/>
          <p:nvPr/>
        </p:nvGrpSpPr>
        <p:grpSpPr>
          <a:xfrm>
            <a:off x="47625" y="3819523"/>
            <a:ext cx="4124324" cy="3009897"/>
            <a:chOff x="47625" y="3819523"/>
            <a:chExt cx="4124324" cy="3009897"/>
          </a:xfrm>
        </p:grpSpPr>
      </p:grpSp>
      <p:sp>
        <p:nvSpPr>
          <p:cNvPr id="1048664" name="文本框"/>
          <p:cNvSpPr>
            <a:spLocks noGrp="1" noEditPoints="1"/>
          </p:cNvSpPr>
          <p:nvPr>
            <p:ph type="title"/>
          </p:nvPr>
        </p:nvSpPr>
        <p:spPr>
          <a:xfrm>
            <a:off x="739774" y="445387"/>
            <a:ext cx="2357120" cy="1461134"/>
          </a:xfrm>
          <a:prstGeom prst="rect">
            <a:avLst/>
          </a:prstGeom>
          <a:noFill/>
          <a:ln w="12700" cap="flat" cmpd="sng">
            <a:noFill/>
            <a:prstDash val="solid"/>
            <a:miter/>
          </a:ln>
        </p:spPr>
        <p:txBody>
          <a:bodyPr vert="horz" wrap="square" lIns="0" tIns="13334" rIns="0" bIns="0" anchor="t">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8665"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666" name="矩形"/>
          <p:cNvSpPr/>
          <p:nvPr/>
        </p:nvSpPr>
        <p:spPr>
          <a:xfrm>
            <a:off x="2509806" y="1041533"/>
            <a:ext cx="5029200" cy="47015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70"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671"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grpSp>
      <p:sp>
        <p:nvSpPr>
          <p:cNvPr id="1048672"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673" name="文本框"/>
          <p:cNvSpPr>
            <a:spLocks noGrp="1" noEditPoints="1"/>
          </p:cNvSpPr>
          <p:nvPr>
            <p:ph type="title"/>
          </p:nvPr>
        </p:nvSpPr>
        <p:spPr>
          <a:xfrm>
            <a:off x="834071" y="575055"/>
            <a:ext cx="5636895" cy="1261110"/>
          </a:xfrm>
          <a:prstGeom prst="rect">
            <a:avLst/>
          </a:prstGeom>
          <a:noFill/>
          <a:ln w="12700" cap="flat" cmpd="sng">
            <a:noFill/>
            <a:prstDash val="solid"/>
            <a:miter/>
          </a:ln>
        </p:spPr>
        <p:txBody>
          <a:bodyPr vert="horz" wrap="square" lIns="0" tIns="16510" rIns="0" bIns="0" anchor="t">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048674"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675" name="文本框"/>
          <p:cNvSpPr txBox="1"/>
          <p:nvPr/>
        </p:nvSpPr>
        <p:spPr>
          <a:xfrm>
            <a:off x="1704949" y="1704949"/>
            <a:ext cx="4762427" cy="14249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Problem Statement with ExamplesA data analytics platform problem statement defines a clear business need that can be solved by transforming raw data into actionable insights</a:t>
            </a:r>
            <a:endParaRPr lang="zh-CN" altLang="en-US" sz="1800" b="0" i="0" u="none" strike="noStrike" kern="1200" cap="none" spc="0" baseline="0">
              <a:solidFill>
                <a:schemeClr val="tx1"/>
              </a:solidFill>
              <a:latin typeface="Droid Sans" charset="0"/>
              <a:ea typeface="宋体" charset="0"/>
              <a:cs typeface="Lucida Sans"/>
            </a:endParaRPr>
          </a:p>
        </p:txBody>
      </p:sp>
      <p:pic>
        <p:nvPicPr>
          <p:cNvPr id="2097160" name="图片"/>
          <p:cNvPicPr>
            <a:picLocks noChangeAspect="1"/>
          </p:cNvPicPr>
          <p:nvPr/>
        </p:nvPicPr>
        <p:blipFill>
          <a:blip r:embed="rId1"/>
          <a:srcRect/>
          <a:stretch>
            <a:fillRect/>
          </a:stretch>
        </p:blipFill>
        <p:spPr>
          <a:xfrm>
            <a:off x="5016017" y="2757445"/>
            <a:ext cx="3224592" cy="2831522"/>
          </a:xfrm>
          <a:prstGeom prst="rect">
            <a:avLst/>
          </a:prstGeom>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88"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689"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grpSp>
      <p:sp>
        <p:nvSpPr>
          <p:cNvPr id="1048690"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691" name="文本框"/>
          <p:cNvSpPr>
            <a:spLocks noGrp="1" noEditPoints="1"/>
          </p:cNvSpPr>
          <p:nvPr>
            <p:ph type="title"/>
          </p:nvPr>
        </p:nvSpPr>
        <p:spPr>
          <a:xfrm>
            <a:off x="739774" y="829626"/>
            <a:ext cx="5263514" cy="1261110"/>
          </a:xfrm>
          <a:prstGeom prst="rect">
            <a:avLst/>
          </a:prstGeom>
          <a:noFill/>
          <a:ln w="12700" cap="flat" cmpd="sng">
            <a:noFill/>
            <a:prstDash val="solid"/>
            <a:miter/>
          </a:ln>
        </p:spPr>
        <p:txBody>
          <a:bodyPr vert="horz" wrap="square" lIns="0" tIns="16510" rIns="0" bIns="0" anchor="t">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048692"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693" name="文本框"/>
          <p:cNvSpPr txBox="1"/>
          <p:nvPr/>
        </p:nvSpPr>
        <p:spPr>
          <a:xfrm>
            <a:off x="1123932" y="1771623"/>
            <a:ext cx="5690406" cy="19583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Understanding the Lifecycle of a Data Analysis ProjectA data analytics platform project overview involves leveraging a software suite to consolidate diverse data sources, enabling users to clean, transform, and analyze information to uncover patterns, trends, and actionable insights for informed decision-making</a:t>
            </a:r>
            <a:endParaRPr lang="zh-CN" altLang="en-US" sz="1800" b="0" i="0" u="none" strike="noStrike" kern="1200" cap="none" spc="0" baseline="0">
              <a:solidFill>
                <a:schemeClr val="tx1"/>
              </a:solidFill>
              <a:latin typeface="Droid Sans" charset="0"/>
              <a:ea typeface="宋体" charset="0"/>
              <a:cs typeface="Lucida Sans"/>
            </a:endParaRPr>
          </a:p>
        </p:txBody>
      </p:sp>
      <p:pic>
        <p:nvPicPr>
          <p:cNvPr id="2097164" name="图片"/>
          <p:cNvPicPr>
            <a:picLocks noChangeAspect="1"/>
          </p:cNvPicPr>
          <p:nvPr/>
        </p:nvPicPr>
        <p:blipFill>
          <a:blip r:embed="rId1"/>
          <a:srcRect t="2296" r="-29752" b="66816"/>
          <a:stretch/>
        </p:blipFill>
        <p:spPr>
          <a:xfrm>
            <a:off x="2781257" y="4220988"/>
            <a:ext cx="3670536" cy="1941720"/>
          </a:xfrm>
          <a:prstGeom prst="rect">
            <a:avLst/>
          </a:prstGeom>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697"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698"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699"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sp>
        <p:nvSpPr>
          <p:cNvPr id="1048700" name="文本框"/>
          <p:cNvSpPr>
            <a:spLocks noGrp="1" noEditPoints="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048701"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702" name="文本框"/>
          <p:cNvSpPr txBox="1"/>
          <p:nvPr/>
        </p:nvSpPr>
        <p:spPr>
          <a:xfrm>
            <a:off x="1057258" y="1266805"/>
            <a:ext cx="4762427" cy="30251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 How to Build Scalable Solutions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End users engage with data analytics platforms to explore data, generate insights, and make informed decisions by using tools to create custom queries, perform aggregations, and visualize data through dashboards, charts, and graphs</a:t>
            </a:r>
            <a:endParaRPr lang="zh-CN" altLang="en-US" sz="1800" b="0" i="0" u="none" strike="noStrike" kern="1200" cap="none" spc="0" baseline="0">
              <a:solidFill>
                <a:schemeClr val="tx1"/>
              </a:solidFill>
              <a:latin typeface="Droid Sans" charset="0"/>
              <a:ea typeface="宋体" charset="0"/>
              <a:cs typeface="Lucida Sans"/>
            </a:endParaRPr>
          </a:p>
        </p:txBody>
      </p:sp>
      <p:pic>
        <p:nvPicPr>
          <p:cNvPr id="2097166" name="图片"/>
          <p:cNvPicPr>
            <a:picLocks noChangeAspect="1"/>
          </p:cNvPicPr>
          <p:nvPr/>
        </p:nvPicPr>
        <p:blipFill>
          <a:blip r:embed="rId1"/>
          <a:srcRect t="10264" b="61102"/>
          <a:stretch/>
        </p:blipFill>
        <p:spPr>
          <a:xfrm>
            <a:off x="4371908" y="4940977"/>
            <a:ext cx="2828882" cy="1799972"/>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706" name="曲线"/>
          <p:cNvSpPr/>
          <p:nvPr/>
        </p:nvSpPr>
        <p:spPr>
          <a:xfrm>
            <a:off x="9353550" y="5362575"/>
            <a:ext cx="457199"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707" name="曲线"/>
          <p:cNvSpPr/>
          <p:nvPr/>
        </p:nvSpPr>
        <p:spPr>
          <a:xfrm>
            <a:off x="6696075" y="1695450"/>
            <a:ext cx="314324" cy="323850"/>
          </a:xfrm>
          <a:custGeom>
            <a:avLst/>
            <a:rect l="l" t="t" r="r" b="b"/>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txBody>
          <a:bodyPr/>
          <a:lstStyle/>
          <a:p/>
        </p:txBody>
      </p:sp>
      <p:sp>
        <p:nvSpPr>
          <p:cNvPr id="1048708"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sp>
        <p:nvSpPr>
          <p:cNvPr id="1048709" name="文本框"/>
          <p:cNvSpPr>
            <a:spLocks noGrp="1" noEditPoints="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048710" name="文本框"/>
          <p:cNvSpPr>
            <a:spLocks noGrp="1" noEditPoints="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8711" name="文本框"/>
          <p:cNvSpPr txBox="1"/>
          <p:nvPr/>
        </p:nvSpPr>
        <p:spPr>
          <a:xfrm>
            <a:off x="3219401" y="2276440"/>
            <a:ext cx="4762427" cy="11582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Data analytics platforms encompass a range of tools and techniques used to collect, process, analyze, and visualize data to extract insights and support decision-making.</a:t>
            </a:r>
            <a:endParaRPr lang="zh-CN" altLang="en-US" sz="1800" b="0" i="0" u="none" strike="noStrike" kern="1200" cap="none" spc="0" baseline="0">
              <a:solidFill>
                <a:schemeClr val="tx1"/>
              </a:solidFill>
              <a:latin typeface="Droid Sans" charset="0"/>
              <a:ea typeface="宋体"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715" name="曲线"/>
          <p:cNvSpPr/>
          <p:nvPr/>
        </p:nvSpPr>
        <p:spPr>
          <a:xfrm>
            <a:off x="9353550" y="5895975"/>
            <a:ext cx="180975" cy="180975"/>
          </a:xfrm>
          <a:custGeom>
            <a:avLst/>
            <a:rect l="l" t="t" r="r" b="b"/>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txBody>
          <a:bodyPr/>
          <a:lstStyle/>
          <a:p/>
        </p:txBody>
      </p:sp>
      <p:sp>
        <p:nvSpPr>
          <p:cNvPr id="1048716"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48717" name="矩形"/>
          <p:cNvSpPr/>
          <p:nvPr/>
        </p:nvSpPr>
        <p:spPr>
          <a:xfrm>
            <a:off x="739774" y="291147"/>
            <a:ext cx="8794750" cy="613410"/>
          </a:xfrm>
          <a:prstGeom prst="rect">
            <a:avLst/>
          </a:prstGeom>
          <a:noFill/>
          <a:ln w="12700" cap="flat" cmpd="sng">
            <a:noFill/>
            <a:prstDash val="solid"/>
            <a:miter/>
          </a:ln>
        </p:spPr>
        <p:txBody>
          <a:bodyPr vert="horz" wrap="square" lIns="0" tIns="13334" rIns="0" bIns="0" anchor="t">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048718" name="曲线"/>
          <p:cNvSpPr/>
          <p:nvPr/>
        </p:nvSpPr>
        <p:spPr>
          <a:xfrm>
            <a:off x="10058401" y="525141"/>
            <a:ext cx="457200" cy="457200"/>
          </a:xfrm>
          <a:custGeom>
            <a:avLst/>
            <a:rect l="l" t="t" r="r" b="b"/>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txBody>
          <a:bodyPr/>
          <a:lstStyle/>
          <a:p/>
        </p:txBody>
      </p:sp>
      <p:sp>
        <p:nvSpPr>
          <p:cNvPr id="1048719" name="文本框"/>
          <p:cNvSpPr txBox="1"/>
          <p:nvPr/>
        </p:nvSpPr>
        <p:spPr>
          <a:xfrm>
            <a:off x="1485877" y="1485877"/>
            <a:ext cx="4762427" cy="14249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Key design and layout elements include a clear and intuitive navigation, a prominent "About Me" section, engaging project showcases with tangible results, and easy-to-find contact information</a:t>
            </a:r>
            <a:endParaRPr lang="zh-CN" altLang="en-US" sz="1800" b="0" i="0" u="none" strike="noStrike" kern="1200" cap="none" spc="0" baseline="0">
              <a:solidFill>
                <a:schemeClr val="tx1"/>
              </a:solidFill>
              <a:latin typeface="Droid Sans" charset="0"/>
              <a:ea typeface="宋体" charset="0"/>
              <a:cs typeface="Lucida Sans"/>
            </a:endParaRPr>
          </a:p>
        </p:txBody>
      </p:sp>
      <p:pic>
        <p:nvPicPr>
          <p:cNvPr id="2097170" name="图片"/>
          <p:cNvPicPr>
            <a:picLocks noChangeAspect="1"/>
          </p:cNvPicPr>
          <p:nvPr/>
        </p:nvPicPr>
        <p:blipFill>
          <a:blip r:embed="rId1"/>
          <a:srcRect t="10237" r="-6936" b="64517"/>
          <a:stretch/>
        </p:blipFill>
        <p:spPr>
          <a:xfrm>
            <a:off x="4152836" y="3500998"/>
            <a:ext cx="3025097" cy="1587050"/>
          </a:xfrm>
          <a:prstGeom prst="rect">
            <a:avLst/>
          </a:prstGeom>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1048723" name="文本框"/>
          <p:cNvSpPr>
            <a:spLocks noGrp="1" noEditPoints="1"/>
          </p:cNvSpPr>
          <p:nvPr>
            <p:ph type="title"/>
          </p:nvPr>
        </p:nvSpPr>
        <p:spPr>
          <a:xfrm>
            <a:off x="755332" y="385444"/>
            <a:ext cx="10681335" cy="815340"/>
          </a:xfrm>
          <a:prstGeom prst="rect">
            <a:avLst/>
          </a:prstGeom>
          <a:noFill/>
          <a:ln w="12700" cap="flat" cmpd="sng">
            <a:noFill/>
            <a:prstDash val="solid"/>
            <a:miter/>
          </a:ln>
        </p:spPr>
        <p:txBody>
          <a:bodyPr vert="horz" wrap="square" lIns="91440" tIns="45720" rIns="91440" bIns="45720" anchor="t">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8724" name="文本框"/>
          <p:cNvSpPr txBox="1"/>
          <p:nvPr/>
        </p:nvSpPr>
        <p:spPr>
          <a:xfrm>
            <a:off x="1562076" y="1485877"/>
            <a:ext cx="7269882" cy="1691640"/>
          </a:xfrm>
          <a:prstGeom prst="rect">
            <a:avLst/>
          </a:prstGeom>
          <a:noFill/>
          <a:ln w="12700" cap="flat" cmpd="sng">
            <a:noFill/>
            <a:prstDash val="solid"/>
            <a:miter/>
          </a:ln>
        </p:spPr>
        <p:txBody>
          <a:bodyPr vert="horz" wrap="square" lIns="91440" tIns="45720" rIns="91440" bIns="45720" anchor="t">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data integration from various sources, robust data processing (including big data and real-time streams), advanced analytics and modeling capabilities (like ML and statistical functions), powerful data visualization tools and interactive dashboards, enhanced collaboration features for teams, and strong data governance for security and compliance</a:t>
            </a:r>
            <a:endParaRPr lang="zh-CN" altLang="en-US" sz="1800" b="0" i="0" u="none" strike="noStrike" kern="1200" cap="none" spc="0" baseline="0">
              <a:solidFill>
                <a:schemeClr val="tx1"/>
              </a:solidFill>
              <a:latin typeface="Droid Sans" charset="0"/>
              <a:ea typeface="宋体" charset="0"/>
              <a:cs typeface="Lucida Sans"/>
            </a:endParaRPr>
          </a:p>
        </p:txBody>
      </p:sp>
      <p:pic>
        <p:nvPicPr>
          <p:cNvPr id="2097171" name="图片"/>
          <p:cNvPicPr>
            <a:picLocks noChangeAspect="1"/>
          </p:cNvPicPr>
          <p:nvPr/>
        </p:nvPicPr>
        <p:blipFill>
          <a:blip r:embed="rId1"/>
          <a:srcRect t="7995" r="-52875" b="64124"/>
          <a:stretch/>
        </p:blipFill>
        <p:spPr>
          <a:xfrm>
            <a:off x="2419313" y="3141004"/>
            <a:ext cx="4324677" cy="1439978"/>
          </a:xfrm>
          <a:prstGeom prst="rect">
            <a:avLst/>
          </a:prstGeom>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2025-09-18T11:10:45Z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a7f3043fde594325b15801bcc05a725b</vt:lpwstr>
  </property>
</Properties>
</file>