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</p:sldIdLst>
  <p:sldSz cx="18288000" cy="10287000"/>
  <p:notesSz cx="6858000" cy="9144000"/>
  <p:embeddedFontLst>
    <p:embeddedFont>
      <p:font typeface="Aileron Regular" charset="1" panose="00000500000000000000"/>
      <p:regular r:id="rId6"/>
    </p:embeddedFont>
    <p:embeddedFont>
      <p:font typeface="Aileron Regular Bold" charset="1" panose="00000800000000000000"/>
      <p:regular r:id="rId7"/>
    </p:embeddedFont>
    <p:embeddedFont>
      <p:font typeface="Aileron Regular Italics" charset="1" panose="00000500000000000000"/>
      <p:regular r:id="rId8"/>
    </p:embeddedFont>
    <p:embeddedFont>
      <p:font typeface="Aileron Regular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Kollektif" charset="1" panose="020B0604020101010102"/>
      <p:regular r:id="rId14"/>
    </p:embeddedFont>
    <p:embeddedFont>
      <p:font typeface="Kollektif Bold" charset="1" panose="020B0604020101010102"/>
      <p:regular r:id="rId15"/>
    </p:embeddedFont>
    <p:embeddedFont>
      <p:font typeface="Kollektif Italics" charset="1" panose="020B0604020101010102"/>
      <p:regular r:id="rId16"/>
    </p:embeddedFont>
    <p:embeddedFont>
      <p:font typeface="Kollektif Bold Italics" charset="1" panose="020B0604020101010102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0" y="7065308"/>
            <a:ext cx="3221692" cy="322169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1016" r="0" b="1016"/>
          <a:stretch>
            <a:fillRect/>
          </a:stretch>
        </p:blipFill>
        <p:spPr>
          <a:xfrm flipH="false" flipV="false" rot="0">
            <a:off x="5497870" y="-314590"/>
            <a:ext cx="12790130" cy="8353329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-8100000">
            <a:off x="-4252983" y="3307993"/>
            <a:ext cx="22404652" cy="8950886"/>
            <a:chOff x="0" y="0"/>
            <a:chExt cx="35276568" cy="14093347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5276569" cy="14093346"/>
            </a:xfrm>
            <a:custGeom>
              <a:avLst/>
              <a:gdLst/>
              <a:ahLst/>
              <a:cxnLst/>
              <a:rect r="r" b="b" t="t" l="l"/>
              <a:pathLst>
                <a:path h="14093346" w="35276569">
                  <a:moveTo>
                    <a:pt x="0" y="0"/>
                  </a:moveTo>
                  <a:lnTo>
                    <a:pt x="35276569" y="0"/>
                  </a:lnTo>
                  <a:lnTo>
                    <a:pt x="35276569" y="14093346"/>
                  </a:lnTo>
                  <a:lnTo>
                    <a:pt x="0" y="140933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746050" y="7289069"/>
            <a:ext cx="2508591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0"/>
              </a:lnSpc>
              <a:spcBef>
                <a:spcPct val="0"/>
              </a:spcBef>
            </a:pPr>
            <a:r>
              <a:rPr lang="en-US" sz="3100" spc="62">
                <a:solidFill>
                  <a:srgbClr val="192954"/>
                </a:solidFill>
                <a:latin typeface="Aileron Regular"/>
              </a:rPr>
              <a:t>ADSI 1963911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1136547" y="3135547"/>
            <a:ext cx="7151453" cy="715145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17204" r="0" b="17204"/>
          <a:stretch>
            <a:fillRect/>
          </a:stretch>
        </p:blipFill>
        <p:spPr>
          <a:xfrm flipH="false" flipV="false" rot="0">
            <a:off x="561451" y="658777"/>
            <a:ext cx="7552119" cy="495354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882169" y="6654124"/>
            <a:ext cx="5231401" cy="3330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2"/>
              </a:lnSpc>
            </a:pPr>
            <a:r>
              <a:rPr lang="en-US" sz="3201" spc="64">
                <a:solidFill>
                  <a:srgbClr val="192954"/>
                </a:solidFill>
                <a:latin typeface="Aileron Regular Bold"/>
              </a:rPr>
              <a:t>Integrantes:</a:t>
            </a:r>
          </a:p>
          <a:p>
            <a:pPr>
              <a:lnSpc>
                <a:spcPts val="4482"/>
              </a:lnSpc>
            </a:pPr>
            <a:r>
              <a:rPr lang="en-US" sz="3201" spc="64">
                <a:solidFill>
                  <a:srgbClr val="192954"/>
                </a:solidFill>
                <a:latin typeface="Aileron Regular"/>
              </a:rPr>
              <a:t>Mary Jimenez</a:t>
            </a:r>
          </a:p>
          <a:p>
            <a:pPr>
              <a:lnSpc>
                <a:spcPts val="4482"/>
              </a:lnSpc>
            </a:pPr>
            <a:r>
              <a:rPr lang="en-US" sz="3201" spc="64">
                <a:solidFill>
                  <a:srgbClr val="192954"/>
                </a:solidFill>
                <a:latin typeface="Aileron Regular"/>
              </a:rPr>
              <a:t>Andrea Osorio</a:t>
            </a:r>
          </a:p>
          <a:p>
            <a:pPr>
              <a:lnSpc>
                <a:spcPts val="4482"/>
              </a:lnSpc>
            </a:pPr>
            <a:r>
              <a:rPr lang="en-US" sz="3201" spc="64">
                <a:solidFill>
                  <a:srgbClr val="192954"/>
                </a:solidFill>
                <a:latin typeface="Aileron Regular"/>
              </a:rPr>
              <a:t>Julian Espinosa</a:t>
            </a:r>
          </a:p>
          <a:p>
            <a:pPr>
              <a:lnSpc>
                <a:spcPts val="4482"/>
              </a:lnSpc>
            </a:pPr>
            <a:r>
              <a:rPr lang="en-US" sz="3201" spc="64">
                <a:solidFill>
                  <a:srgbClr val="192954"/>
                </a:solidFill>
                <a:latin typeface="Aileron Regular"/>
              </a:rPr>
              <a:t>Albaro Bedoya</a:t>
            </a:r>
          </a:p>
          <a:p>
            <a:pPr algn="l" marL="0" indent="0" lvl="0">
              <a:lnSpc>
                <a:spcPts val="4482"/>
              </a:lnSpc>
              <a:spcBef>
                <a:spcPct val="0"/>
              </a:spcBef>
            </a:pPr>
            <a:r>
              <a:rPr lang="en-US" sz="3201" spc="64">
                <a:solidFill>
                  <a:srgbClr val="192954"/>
                </a:solidFill>
                <a:latin typeface="Aileron Regular"/>
              </a:rPr>
              <a:t>Sebastian Perez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E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6850" t="0" r="16366" b="0"/>
          <a:stretch>
            <a:fillRect/>
          </a:stretch>
        </p:blipFill>
        <p:spPr>
          <a:xfrm flipH="false" flipV="false" rot="0">
            <a:off x="10177655" y="1028700"/>
            <a:ext cx="6822818" cy="659361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59600" y="764011"/>
            <a:ext cx="3799700" cy="3799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-8100000">
            <a:off x="-5205852" y="1827204"/>
            <a:ext cx="21119189" cy="11822740"/>
            <a:chOff x="0" y="0"/>
            <a:chExt cx="33252581" cy="1861513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3252581" cy="18615138"/>
            </a:xfrm>
            <a:custGeom>
              <a:avLst/>
              <a:gdLst/>
              <a:ahLst/>
              <a:cxnLst/>
              <a:rect r="r" b="b" t="t" l="l"/>
              <a:pathLst>
                <a:path h="18615138" w="33252581">
                  <a:moveTo>
                    <a:pt x="0" y="0"/>
                  </a:moveTo>
                  <a:lnTo>
                    <a:pt x="33252581" y="0"/>
                  </a:lnTo>
                  <a:lnTo>
                    <a:pt x="33252581" y="18615138"/>
                  </a:lnTo>
                  <a:lnTo>
                    <a:pt x="0" y="1861513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84976" y="3111992"/>
            <a:ext cx="9325952" cy="3123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92"/>
              </a:lnSpc>
            </a:pPr>
            <a:r>
              <a:rPr lang="en-US" sz="7421">
                <a:solidFill>
                  <a:srgbClr val="192954"/>
                </a:solidFill>
                <a:latin typeface="Kollektif Bold"/>
              </a:rPr>
              <a:t>¿Por que nació Agroplaza?</a:t>
            </a:r>
          </a:p>
          <a:p>
            <a:pPr>
              <a:lnSpc>
                <a:spcPts val="7792"/>
              </a:lnSpc>
            </a:pP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764011"/>
            <a:ext cx="2584364" cy="2584364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684976" y="8637270"/>
            <a:ext cx="2076341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192954"/>
                </a:solidFill>
                <a:latin typeface="Aileron Regular"/>
              </a:rPr>
              <a:t>Proyecto fotmativo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31392" y="8637270"/>
            <a:ext cx="182412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192954"/>
                </a:solidFill>
                <a:latin typeface="Aileron Regular"/>
              </a:rPr>
              <a:t>ADSI 1963911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FF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0791" t="0" r="13529" b="0"/>
          <a:stretch>
            <a:fillRect/>
          </a:stretch>
        </p:blipFill>
        <p:spPr>
          <a:xfrm flipH="false" flipV="false" rot="0">
            <a:off x="1304042" y="1752722"/>
            <a:ext cx="6765586" cy="5954106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8332632">
            <a:off x="2311428" y="2174357"/>
            <a:ext cx="21119189" cy="11822740"/>
            <a:chOff x="0" y="0"/>
            <a:chExt cx="33252581" cy="18615138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3252581" cy="18615138"/>
            </a:xfrm>
            <a:custGeom>
              <a:avLst/>
              <a:gdLst/>
              <a:ahLst/>
              <a:cxnLst/>
              <a:rect r="r" b="b" t="t" l="l"/>
              <a:pathLst>
                <a:path h="18615138" w="33252581">
                  <a:moveTo>
                    <a:pt x="0" y="0"/>
                  </a:moveTo>
                  <a:lnTo>
                    <a:pt x="33252581" y="0"/>
                  </a:lnTo>
                  <a:lnTo>
                    <a:pt x="33252581" y="18615138"/>
                  </a:lnTo>
                  <a:lnTo>
                    <a:pt x="0" y="1861513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511207" y="3357637"/>
            <a:ext cx="8421425" cy="4948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7"/>
              </a:lnSpc>
            </a:pPr>
            <a:r>
              <a:rPr lang="en-US" sz="3162">
                <a:solidFill>
                  <a:srgbClr val="192954"/>
                </a:solidFill>
                <a:latin typeface="Aileron Regular"/>
              </a:rPr>
              <a:t>El objetivo de Agroplaza es brindar una herramienta que permita facilitar el comercio entre campesinos y personas que requieren de productos o servicios enfocados al sector agropecuario . También desarrollar una comunidad en donde se podrá tener una comunicación más directa entre clientes y vendedores para acordar negocios.</a:t>
            </a:r>
          </a:p>
          <a:p>
            <a:pPr>
              <a:lnSpc>
                <a:spcPts val="4087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332489" y="8690849"/>
            <a:ext cx="2076341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192954"/>
                </a:solidFill>
                <a:latin typeface="Aileron Regular"/>
              </a:rPr>
              <a:t>Proyecto fotmativo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78904" y="8690849"/>
            <a:ext cx="182412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192954"/>
                </a:solidFill>
                <a:latin typeface="Aileron Regular"/>
              </a:rPr>
              <a:t>ADSI 1963911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028700" y="431444"/>
            <a:ext cx="3658135" cy="3658135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9511207" y="1400032"/>
            <a:ext cx="7459024" cy="1083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44"/>
              </a:lnSpc>
            </a:pPr>
            <a:r>
              <a:rPr lang="en-US" sz="6899">
                <a:solidFill>
                  <a:srgbClr val="192954"/>
                </a:solidFill>
                <a:latin typeface="Kollektif Bold"/>
              </a:rPr>
              <a:t>Objetivo Principal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E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8481" t="0" r="19278" b="0"/>
          <a:stretch>
            <a:fillRect/>
          </a:stretch>
        </p:blipFill>
        <p:spPr>
          <a:xfrm flipH="false" flipV="false" rot="0">
            <a:off x="10218346" y="1226901"/>
            <a:ext cx="6384678" cy="68262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59600" y="764011"/>
            <a:ext cx="3799700" cy="3799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-8100000">
            <a:off x="-5205852" y="1827204"/>
            <a:ext cx="21119189" cy="11822740"/>
            <a:chOff x="0" y="0"/>
            <a:chExt cx="33252581" cy="1861513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3252581" cy="18615138"/>
            </a:xfrm>
            <a:custGeom>
              <a:avLst/>
              <a:gdLst/>
              <a:ahLst/>
              <a:cxnLst/>
              <a:rect r="r" b="b" t="t" l="l"/>
              <a:pathLst>
                <a:path h="18615138" w="33252581">
                  <a:moveTo>
                    <a:pt x="0" y="0"/>
                  </a:moveTo>
                  <a:lnTo>
                    <a:pt x="33252581" y="0"/>
                  </a:lnTo>
                  <a:lnTo>
                    <a:pt x="33252581" y="18615138"/>
                  </a:lnTo>
                  <a:lnTo>
                    <a:pt x="0" y="1861513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69471" y="735436"/>
            <a:ext cx="6305888" cy="281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37"/>
              </a:lnSpc>
            </a:pPr>
            <a:r>
              <a:rPr lang="en-US" sz="6321">
                <a:solidFill>
                  <a:srgbClr val="192954"/>
                </a:solidFill>
                <a:latin typeface="Kollektif Bold"/>
              </a:rPr>
              <a:t>Objetivos Específicos</a:t>
            </a:r>
            <a:r>
              <a:rPr lang="en-US" sz="6321">
                <a:solidFill>
                  <a:srgbClr val="192954"/>
                </a:solidFill>
                <a:latin typeface="Kollektif"/>
              </a:rPr>
              <a:t> </a:t>
            </a:r>
          </a:p>
          <a:p>
            <a:pPr>
              <a:lnSpc>
                <a:spcPts val="779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84976" y="8637270"/>
            <a:ext cx="2076341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192954"/>
                </a:solidFill>
                <a:latin typeface="Aileron Regular"/>
              </a:rPr>
              <a:t>Proyecto fotmativo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31392" y="8637270"/>
            <a:ext cx="182412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192954"/>
                </a:solidFill>
                <a:latin typeface="Aileron Regular"/>
              </a:rPr>
              <a:t>ADSI 1963911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9471" y="3013094"/>
            <a:ext cx="9248874" cy="651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22"/>
              </a:lnSpc>
            </a:pPr>
            <a:r>
              <a:rPr lang="en-US" sz="3373">
                <a:solidFill>
                  <a:srgbClr val="192954"/>
                </a:solidFill>
                <a:latin typeface="Aileron Regular"/>
              </a:rPr>
              <a:t>•Agroplaza busca incluir para el apoyo a los campesinos , el ingreso de profesionales quemediante sus conocimientos permitan brindar soluciones a los inconvenientes dentro del campo colombiano y así generar una comunicación directa para la intervención del problema.</a:t>
            </a:r>
          </a:p>
          <a:p>
            <a:pPr>
              <a:lnSpc>
                <a:spcPts val="4862"/>
              </a:lnSpc>
            </a:pPr>
            <a:r>
              <a:rPr lang="en-US" sz="3473">
                <a:solidFill>
                  <a:srgbClr val="192954"/>
                </a:solidFill>
                <a:latin typeface="Aileron Regular"/>
              </a:rPr>
              <a:t>•El sistema esta diseñado con una estructura que facilitara su fácil acceso y manejo.</a:t>
            </a:r>
          </a:p>
          <a:p>
            <a:pPr>
              <a:lnSpc>
                <a:spcPts val="4862"/>
              </a:lnSpc>
            </a:pPr>
          </a:p>
          <a:p>
            <a:pPr>
              <a:lnSpc>
                <a:spcPts val="44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FF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59600" y="764011"/>
            <a:ext cx="3799700" cy="37997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-8100000">
            <a:off x="-5205852" y="1827204"/>
            <a:ext cx="21119189" cy="11822740"/>
            <a:chOff x="0" y="0"/>
            <a:chExt cx="33252581" cy="18615138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3252581" cy="18615138"/>
            </a:xfrm>
            <a:custGeom>
              <a:avLst/>
              <a:gdLst/>
              <a:ahLst/>
              <a:cxnLst/>
              <a:rect r="r" b="b" t="t" l="l"/>
              <a:pathLst>
                <a:path h="18615138" w="33252581">
                  <a:moveTo>
                    <a:pt x="0" y="0"/>
                  </a:moveTo>
                  <a:lnTo>
                    <a:pt x="33252581" y="0"/>
                  </a:lnTo>
                  <a:lnTo>
                    <a:pt x="33252581" y="18615138"/>
                  </a:lnTo>
                  <a:lnTo>
                    <a:pt x="0" y="1861513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1788" t="0" r="14308" b="0"/>
          <a:stretch>
            <a:fillRect/>
          </a:stretch>
        </p:blipFill>
        <p:spPr>
          <a:xfrm flipH="false" flipV="false" rot="0">
            <a:off x="5955511" y="764011"/>
            <a:ext cx="11528949" cy="791135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969471" y="735436"/>
            <a:ext cx="5582331" cy="281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37"/>
              </a:lnSpc>
            </a:pPr>
            <a:r>
              <a:rPr lang="en-US" sz="6321">
                <a:solidFill>
                  <a:srgbClr val="192954"/>
                </a:solidFill>
                <a:latin typeface="Kollektif Bold"/>
              </a:rPr>
              <a:t>Herramientas de desarrollo</a:t>
            </a:r>
          </a:p>
          <a:p>
            <a:pPr>
              <a:lnSpc>
                <a:spcPts val="779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84976" y="8637270"/>
            <a:ext cx="2076341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192954"/>
                </a:solidFill>
                <a:latin typeface="Aileron Regular"/>
              </a:rPr>
              <a:t>Proyecto fotmativo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31392" y="8637270"/>
            <a:ext cx="182412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192954"/>
                </a:solidFill>
                <a:latin typeface="Aileron Regular"/>
              </a:rPr>
              <a:t>ADSI 1963911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780746"/>
            <a:ext cx="6818659" cy="5153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05"/>
              </a:lnSpc>
            </a:pPr>
            <a:r>
              <a:rPr lang="en-US" sz="3289">
                <a:solidFill>
                  <a:srgbClr val="192954"/>
                </a:solidFill>
                <a:latin typeface="Aileron Regular"/>
              </a:rPr>
              <a:t>html</a:t>
            </a:r>
          </a:p>
          <a:p>
            <a:pPr>
              <a:lnSpc>
                <a:spcPts val="4605"/>
              </a:lnSpc>
            </a:pPr>
            <a:r>
              <a:rPr lang="en-US" sz="1518">
                <a:solidFill>
                  <a:srgbClr val="192954"/>
                </a:solidFill>
                <a:latin typeface="Arimo"/>
              </a:rPr>
              <a:t>css(Bootstrap)</a:t>
            </a:r>
          </a:p>
          <a:p>
            <a:pPr>
              <a:lnSpc>
                <a:spcPts val="4605"/>
              </a:lnSpc>
            </a:pPr>
            <a:r>
              <a:rPr lang="en-US" sz="1518">
                <a:solidFill>
                  <a:srgbClr val="192954"/>
                </a:solidFill>
                <a:latin typeface="Arimo"/>
              </a:rPr>
              <a:t>Javascript (Jquery)</a:t>
            </a:r>
          </a:p>
          <a:p>
            <a:pPr>
              <a:lnSpc>
                <a:spcPts val="4605"/>
              </a:lnSpc>
            </a:pPr>
            <a:r>
              <a:rPr lang="en-US" sz="1518">
                <a:solidFill>
                  <a:srgbClr val="192954"/>
                </a:solidFill>
                <a:latin typeface="Arimo"/>
              </a:rPr>
              <a:t>PHP(codeigniter 4)</a:t>
            </a:r>
          </a:p>
          <a:p>
            <a:pPr>
              <a:lnSpc>
                <a:spcPts val="4605"/>
              </a:lnSpc>
            </a:pPr>
            <a:r>
              <a:rPr lang="en-US" sz="1518">
                <a:solidFill>
                  <a:srgbClr val="192954"/>
                </a:solidFill>
                <a:latin typeface="Arimo"/>
              </a:rPr>
              <a:t>Java (Android Studio)</a:t>
            </a:r>
          </a:p>
          <a:p>
            <a:pPr>
              <a:lnSpc>
                <a:spcPts val="4605"/>
              </a:lnSpc>
            </a:pPr>
            <a:r>
              <a:rPr lang="en-US" sz="1518">
                <a:solidFill>
                  <a:srgbClr val="192954"/>
                </a:solidFill>
                <a:latin typeface="Arimo"/>
              </a:rPr>
              <a:t>Github</a:t>
            </a:r>
          </a:p>
          <a:p>
            <a:pPr>
              <a:lnSpc>
                <a:spcPts val="4605"/>
              </a:lnSpc>
            </a:pPr>
            <a:r>
              <a:rPr lang="en-US" sz="1518">
                <a:solidFill>
                  <a:srgbClr val="192954"/>
                </a:solidFill>
                <a:latin typeface="Arimo"/>
              </a:rPr>
              <a:t>Mysql</a:t>
            </a:r>
          </a:p>
          <a:p>
            <a:pPr>
              <a:lnSpc>
                <a:spcPts val="4605"/>
              </a:lnSpc>
            </a:pPr>
          </a:p>
          <a:p>
            <a:pPr>
              <a:lnSpc>
                <a:spcPts val="425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DAEZ1TIV3PQ</dc:identifier>
  <dcterms:modified xsi:type="dcterms:W3CDTF">2011-08-01T06:04:30Z</dcterms:modified>
  <cp:revision>1</cp:revision>
  <dc:title>Presentación Agroplaza</dc:title>
</cp:coreProperties>
</file>