
<file path=[Content_Types].xml><?xml version="1.0" encoding="utf-8"?>
<Types xmlns="http://schemas.openxmlformats.org/package/2006/content-types"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91" r:id="rId2"/>
    <p:sldId id="302" r:id="rId3"/>
    <p:sldId id="303" r:id="rId4"/>
    <p:sldId id="304" r:id="rId5"/>
    <p:sldId id="305" r:id="rId6"/>
    <p:sldId id="306" r:id="rId7"/>
    <p:sldId id="307" r:id="rId8"/>
    <p:sldId id="308" r:id="rId9"/>
    <p:sldId id="309" r:id="rId10"/>
    <p:sldId id="310" r:id="rId11"/>
    <p:sldId id="311" r:id="rId12"/>
    <p:sldId id="312" r:id="rId13"/>
    <p:sldId id="313" r:id="rId14"/>
    <p:sldId id="314" r:id="rId15"/>
    <p:sldId id="315" r:id="rId16"/>
    <p:sldId id="316" r:id="rId17"/>
    <p:sldId id="317" r:id="rId18"/>
    <p:sldId id="318" r:id="rId19"/>
    <p:sldId id="319" r:id="rId20"/>
    <p:sldId id="320" r:id="rId21"/>
    <p:sldId id="321" r:id="rId22"/>
    <p:sldId id="322" r:id="rId23"/>
    <p:sldId id="324" r:id="rId24"/>
    <p:sldId id="325" r:id="rId25"/>
    <p:sldId id="326" r:id="rId26"/>
    <p:sldId id="300" r:id="rId27"/>
    <p:sldId id="301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6BE4"/>
    <a:srgbClr val="3054E4"/>
    <a:srgbClr val="1338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15" autoAdjust="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882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101" d="100"/>
          <a:sy n="101" d="100"/>
        </p:scale>
        <p:origin x="-4480" y="-12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F208A9-59AE-4A0B-8CE1-235C49C80D11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64C0E85-B71F-425F-B9EF-5E0B91780AC1}">
      <dgm:prSet phldrT="[Text]"/>
      <dgm:spPr/>
      <dgm:t>
        <a:bodyPr/>
        <a:lstStyle/>
        <a:p>
          <a:r>
            <a:rPr lang="en-US" dirty="0"/>
            <a:t>Feature files</a:t>
          </a:r>
        </a:p>
      </dgm:t>
    </dgm:pt>
    <dgm:pt modelId="{896E5B52-EC74-4C44-9048-4AF8CF987427}" type="parTrans" cxnId="{057A6F41-B599-4A68-8362-F64EF8593958}">
      <dgm:prSet/>
      <dgm:spPr/>
      <dgm:t>
        <a:bodyPr/>
        <a:lstStyle/>
        <a:p>
          <a:endParaRPr lang="en-US"/>
        </a:p>
      </dgm:t>
    </dgm:pt>
    <dgm:pt modelId="{7F5747FD-8EDF-415F-9F01-EADA864AC341}" type="sibTrans" cxnId="{057A6F41-B599-4A68-8362-F64EF8593958}">
      <dgm:prSet/>
      <dgm:spPr/>
      <dgm:t>
        <a:bodyPr/>
        <a:lstStyle/>
        <a:p>
          <a:endParaRPr lang="en-US"/>
        </a:p>
      </dgm:t>
    </dgm:pt>
    <dgm:pt modelId="{FD6D67F9-C25F-423A-BFF4-49CA66C9E4B2}">
      <dgm:prSet phldrT="[Text]"/>
      <dgm:spPr/>
      <dgm:t>
        <a:bodyPr/>
        <a:lstStyle/>
        <a:p>
          <a:r>
            <a:rPr lang="en-US" dirty="0"/>
            <a:t>Gherkin</a:t>
          </a:r>
        </a:p>
      </dgm:t>
    </dgm:pt>
    <dgm:pt modelId="{3D80E8D7-4757-4080-8138-4E53BC55EDF3}" type="parTrans" cxnId="{22E9103E-B821-4A84-9176-3E0DDBBDCCA4}">
      <dgm:prSet/>
      <dgm:spPr/>
      <dgm:t>
        <a:bodyPr/>
        <a:lstStyle/>
        <a:p>
          <a:endParaRPr lang="en-US"/>
        </a:p>
      </dgm:t>
    </dgm:pt>
    <dgm:pt modelId="{F4600DF6-4657-42DC-8D28-8A59AF074CBA}" type="sibTrans" cxnId="{22E9103E-B821-4A84-9176-3E0DDBBDCCA4}">
      <dgm:prSet/>
      <dgm:spPr/>
      <dgm:t>
        <a:bodyPr/>
        <a:lstStyle/>
        <a:p>
          <a:endParaRPr lang="en-US"/>
        </a:p>
      </dgm:t>
    </dgm:pt>
    <dgm:pt modelId="{FCCA726E-9EDD-444F-9BEA-2FF6B262B812}">
      <dgm:prSet phldrT="[Text]"/>
      <dgm:spPr/>
      <dgm:t>
        <a:bodyPr/>
        <a:lstStyle/>
        <a:p>
          <a:r>
            <a:rPr lang="en-US" dirty="0"/>
            <a:t>Step definitions</a:t>
          </a:r>
        </a:p>
      </dgm:t>
    </dgm:pt>
    <dgm:pt modelId="{01F5107E-0222-4A42-94BD-FB1A66368FCC}" type="parTrans" cxnId="{09B3D239-8AE8-4FD2-A046-4E858AECA19A}">
      <dgm:prSet/>
      <dgm:spPr/>
      <dgm:t>
        <a:bodyPr/>
        <a:lstStyle/>
        <a:p>
          <a:endParaRPr lang="en-US"/>
        </a:p>
      </dgm:t>
    </dgm:pt>
    <dgm:pt modelId="{AA107832-D6BE-4DE0-A73B-EF4F8EDD669F}" type="sibTrans" cxnId="{09B3D239-8AE8-4FD2-A046-4E858AECA19A}">
      <dgm:prSet/>
      <dgm:spPr/>
      <dgm:t>
        <a:bodyPr/>
        <a:lstStyle/>
        <a:p>
          <a:endParaRPr lang="en-US"/>
        </a:p>
      </dgm:t>
    </dgm:pt>
    <dgm:pt modelId="{0BE6F7FD-685F-41FB-9836-551863CEA881}">
      <dgm:prSet phldrT="[Text]"/>
      <dgm:spPr/>
      <dgm:t>
        <a:bodyPr/>
        <a:lstStyle/>
        <a:p>
          <a:r>
            <a:rPr lang="en-US" dirty="0"/>
            <a:t>ruby</a:t>
          </a:r>
        </a:p>
      </dgm:t>
    </dgm:pt>
    <dgm:pt modelId="{21E96092-EFD7-4003-B7D1-49A671C84D47}" type="parTrans" cxnId="{4019F1D1-ECBD-4216-9F52-92DF25BAF7E4}">
      <dgm:prSet/>
      <dgm:spPr/>
      <dgm:t>
        <a:bodyPr/>
        <a:lstStyle/>
        <a:p>
          <a:endParaRPr lang="en-US"/>
        </a:p>
      </dgm:t>
    </dgm:pt>
    <dgm:pt modelId="{38E3F69B-5D81-44AB-B8AB-D7FC2D0C8BD0}" type="sibTrans" cxnId="{4019F1D1-ECBD-4216-9F52-92DF25BAF7E4}">
      <dgm:prSet/>
      <dgm:spPr/>
      <dgm:t>
        <a:bodyPr/>
        <a:lstStyle/>
        <a:p>
          <a:endParaRPr lang="en-US"/>
        </a:p>
      </dgm:t>
    </dgm:pt>
    <dgm:pt modelId="{61624278-6593-4828-9F59-3184704FEA81}">
      <dgm:prSet phldrT="[Text]"/>
      <dgm:spPr/>
      <dgm:t>
        <a:bodyPr/>
        <a:lstStyle/>
        <a:p>
          <a:r>
            <a:rPr lang="en-US" dirty="0"/>
            <a:t>Methods, helpers, hooks</a:t>
          </a:r>
        </a:p>
      </dgm:t>
    </dgm:pt>
    <dgm:pt modelId="{8469CBCE-5DD6-4DCD-AE9A-203D822B9187}" type="parTrans" cxnId="{493B7008-8AEF-43D2-9D4E-2B50D94C3548}">
      <dgm:prSet/>
      <dgm:spPr/>
      <dgm:t>
        <a:bodyPr/>
        <a:lstStyle/>
        <a:p>
          <a:endParaRPr lang="en-US"/>
        </a:p>
      </dgm:t>
    </dgm:pt>
    <dgm:pt modelId="{DC9495A4-6BC1-40CF-AF07-8F0F2D4BCC57}" type="sibTrans" cxnId="{493B7008-8AEF-43D2-9D4E-2B50D94C3548}">
      <dgm:prSet/>
      <dgm:spPr/>
      <dgm:t>
        <a:bodyPr/>
        <a:lstStyle/>
        <a:p>
          <a:endParaRPr lang="en-US"/>
        </a:p>
      </dgm:t>
    </dgm:pt>
    <dgm:pt modelId="{F0EC1080-38BF-4136-A965-D1D82936E945}">
      <dgm:prSet phldrT="[Text]"/>
      <dgm:spPr/>
      <dgm:t>
        <a:bodyPr/>
        <a:lstStyle/>
        <a:p>
          <a:r>
            <a:rPr lang="en-US" dirty="0"/>
            <a:t>ruby</a:t>
          </a:r>
        </a:p>
      </dgm:t>
    </dgm:pt>
    <dgm:pt modelId="{26324897-95E3-46DF-B1A3-E4CAA81755DE}" type="parTrans" cxnId="{7E615FDA-D4E3-45D0-8F86-6F83515C4D0E}">
      <dgm:prSet/>
      <dgm:spPr/>
      <dgm:t>
        <a:bodyPr/>
        <a:lstStyle/>
        <a:p>
          <a:endParaRPr lang="en-US"/>
        </a:p>
      </dgm:t>
    </dgm:pt>
    <dgm:pt modelId="{FDD7CE50-C831-48BE-A51E-451662FB3404}" type="sibTrans" cxnId="{7E615FDA-D4E3-45D0-8F86-6F83515C4D0E}">
      <dgm:prSet/>
      <dgm:spPr/>
      <dgm:t>
        <a:bodyPr/>
        <a:lstStyle/>
        <a:p>
          <a:endParaRPr lang="en-US"/>
        </a:p>
      </dgm:t>
    </dgm:pt>
    <dgm:pt modelId="{91133919-63D7-4A26-82C6-E29D0FEDE635}" type="pres">
      <dgm:prSet presAssocID="{BCF208A9-59AE-4A0B-8CE1-235C49C80D11}" presName="Name0" presStyleCnt="0">
        <dgm:presLayoutVars>
          <dgm:dir/>
          <dgm:animLvl val="lvl"/>
          <dgm:resizeHandles val="exact"/>
        </dgm:presLayoutVars>
      </dgm:prSet>
      <dgm:spPr/>
    </dgm:pt>
    <dgm:pt modelId="{BBA0A24B-E720-443F-963C-D6DAAE4A3588}" type="pres">
      <dgm:prSet presAssocID="{61624278-6593-4828-9F59-3184704FEA81}" presName="boxAndChildren" presStyleCnt="0"/>
      <dgm:spPr/>
    </dgm:pt>
    <dgm:pt modelId="{AF4FA65A-31E7-4579-B09A-43200A2D3B29}" type="pres">
      <dgm:prSet presAssocID="{61624278-6593-4828-9F59-3184704FEA81}" presName="parentTextBox" presStyleLbl="node1" presStyleIdx="0" presStyleCnt="3"/>
      <dgm:spPr/>
    </dgm:pt>
    <dgm:pt modelId="{112BDFA6-87FF-4A3E-A707-F8A60CAD2A68}" type="pres">
      <dgm:prSet presAssocID="{61624278-6593-4828-9F59-3184704FEA81}" presName="entireBox" presStyleLbl="node1" presStyleIdx="0" presStyleCnt="3"/>
      <dgm:spPr/>
    </dgm:pt>
    <dgm:pt modelId="{349CD07E-CF10-44C3-A4B8-A92C24A5E690}" type="pres">
      <dgm:prSet presAssocID="{61624278-6593-4828-9F59-3184704FEA81}" presName="descendantBox" presStyleCnt="0"/>
      <dgm:spPr/>
    </dgm:pt>
    <dgm:pt modelId="{C6803AED-C713-4D34-9AAA-A4B695E58508}" type="pres">
      <dgm:prSet presAssocID="{F0EC1080-38BF-4136-A965-D1D82936E945}" presName="childTextBox" presStyleLbl="fgAccFollowNode1" presStyleIdx="0" presStyleCnt="3">
        <dgm:presLayoutVars>
          <dgm:bulletEnabled val="1"/>
        </dgm:presLayoutVars>
      </dgm:prSet>
      <dgm:spPr/>
    </dgm:pt>
    <dgm:pt modelId="{99031B16-603F-4267-8572-0C10C4A1A1F3}" type="pres">
      <dgm:prSet presAssocID="{AA107832-D6BE-4DE0-A73B-EF4F8EDD669F}" presName="sp" presStyleCnt="0"/>
      <dgm:spPr/>
    </dgm:pt>
    <dgm:pt modelId="{3491EB4A-D389-408E-8031-B4FBABB75DEF}" type="pres">
      <dgm:prSet presAssocID="{FCCA726E-9EDD-444F-9BEA-2FF6B262B812}" presName="arrowAndChildren" presStyleCnt="0"/>
      <dgm:spPr/>
    </dgm:pt>
    <dgm:pt modelId="{C389FD05-B553-439A-947D-2C36A3ABEE45}" type="pres">
      <dgm:prSet presAssocID="{FCCA726E-9EDD-444F-9BEA-2FF6B262B812}" presName="parentTextArrow" presStyleLbl="node1" presStyleIdx="0" presStyleCnt="3"/>
      <dgm:spPr/>
    </dgm:pt>
    <dgm:pt modelId="{63C49479-0AA4-4F2F-B76C-706DA20DBDA1}" type="pres">
      <dgm:prSet presAssocID="{FCCA726E-9EDD-444F-9BEA-2FF6B262B812}" presName="arrow" presStyleLbl="node1" presStyleIdx="1" presStyleCnt="3"/>
      <dgm:spPr/>
    </dgm:pt>
    <dgm:pt modelId="{D560A8C6-81DA-4757-AFC1-5469F61E03BE}" type="pres">
      <dgm:prSet presAssocID="{FCCA726E-9EDD-444F-9BEA-2FF6B262B812}" presName="descendantArrow" presStyleCnt="0"/>
      <dgm:spPr/>
    </dgm:pt>
    <dgm:pt modelId="{AF1A4742-EF9F-4066-B16F-DA9CBAA3D3F6}" type="pres">
      <dgm:prSet presAssocID="{0BE6F7FD-685F-41FB-9836-551863CEA881}" presName="childTextArrow" presStyleLbl="fgAccFollowNode1" presStyleIdx="1" presStyleCnt="3">
        <dgm:presLayoutVars>
          <dgm:bulletEnabled val="1"/>
        </dgm:presLayoutVars>
      </dgm:prSet>
      <dgm:spPr/>
    </dgm:pt>
    <dgm:pt modelId="{349C3D2F-704F-4D37-ADA1-93B8C36A8EC3}" type="pres">
      <dgm:prSet presAssocID="{7F5747FD-8EDF-415F-9F01-EADA864AC341}" presName="sp" presStyleCnt="0"/>
      <dgm:spPr/>
    </dgm:pt>
    <dgm:pt modelId="{C3EB279D-EF6D-45FF-8DAF-0A93416997E5}" type="pres">
      <dgm:prSet presAssocID="{F64C0E85-B71F-425F-B9EF-5E0B91780AC1}" presName="arrowAndChildren" presStyleCnt="0"/>
      <dgm:spPr/>
    </dgm:pt>
    <dgm:pt modelId="{D0EA35E1-8A4B-4C38-BD51-2A44D83D64A4}" type="pres">
      <dgm:prSet presAssocID="{F64C0E85-B71F-425F-B9EF-5E0B91780AC1}" presName="parentTextArrow" presStyleLbl="node1" presStyleIdx="1" presStyleCnt="3"/>
      <dgm:spPr/>
    </dgm:pt>
    <dgm:pt modelId="{7EACB6E8-CCFB-4282-9506-7797DD0404CD}" type="pres">
      <dgm:prSet presAssocID="{F64C0E85-B71F-425F-B9EF-5E0B91780AC1}" presName="arrow" presStyleLbl="node1" presStyleIdx="2" presStyleCnt="3" custLinFactNeighborX="-4546" custLinFactNeighborY="-5970"/>
      <dgm:spPr/>
    </dgm:pt>
    <dgm:pt modelId="{B8F3D08D-3F40-42F4-83EB-911C353D7D06}" type="pres">
      <dgm:prSet presAssocID="{F64C0E85-B71F-425F-B9EF-5E0B91780AC1}" presName="descendantArrow" presStyleCnt="0"/>
      <dgm:spPr/>
    </dgm:pt>
    <dgm:pt modelId="{E6E2686C-EFB8-49B9-AC06-8C9E988C769D}" type="pres">
      <dgm:prSet presAssocID="{FD6D67F9-C25F-423A-BFF4-49CA66C9E4B2}" presName="childTextArrow" presStyleLbl="fgAccFollowNode1" presStyleIdx="2" presStyleCnt="3">
        <dgm:presLayoutVars>
          <dgm:bulletEnabled val="1"/>
        </dgm:presLayoutVars>
      </dgm:prSet>
      <dgm:spPr/>
    </dgm:pt>
  </dgm:ptLst>
  <dgm:cxnLst>
    <dgm:cxn modelId="{94D12207-AA8B-4AA6-BBC1-C63718F857A9}" type="presOf" srcId="{BCF208A9-59AE-4A0B-8CE1-235C49C80D11}" destId="{91133919-63D7-4A26-82C6-E29D0FEDE635}" srcOrd="0" destOrd="0" presId="urn:microsoft.com/office/officeart/2005/8/layout/process4"/>
    <dgm:cxn modelId="{493B7008-8AEF-43D2-9D4E-2B50D94C3548}" srcId="{BCF208A9-59AE-4A0B-8CE1-235C49C80D11}" destId="{61624278-6593-4828-9F59-3184704FEA81}" srcOrd="2" destOrd="0" parTransId="{8469CBCE-5DD6-4DCD-AE9A-203D822B9187}" sibTransId="{DC9495A4-6BC1-40CF-AF07-8F0F2D4BCC57}"/>
    <dgm:cxn modelId="{ED4C4B0D-C887-4810-9209-C7DADDE199A8}" type="presOf" srcId="{FCCA726E-9EDD-444F-9BEA-2FF6B262B812}" destId="{C389FD05-B553-439A-947D-2C36A3ABEE45}" srcOrd="0" destOrd="0" presId="urn:microsoft.com/office/officeart/2005/8/layout/process4"/>
    <dgm:cxn modelId="{64DDAE0D-572E-4030-8EFB-C482CF14FE08}" type="presOf" srcId="{61624278-6593-4828-9F59-3184704FEA81}" destId="{AF4FA65A-31E7-4579-B09A-43200A2D3B29}" srcOrd="0" destOrd="0" presId="urn:microsoft.com/office/officeart/2005/8/layout/process4"/>
    <dgm:cxn modelId="{09B3D239-8AE8-4FD2-A046-4E858AECA19A}" srcId="{BCF208A9-59AE-4A0B-8CE1-235C49C80D11}" destId="{FCCA726E-9EDD-444F-9BEA-2FF6B262B812}" srcOrd="1" destOrd="0" parTransId="{01F5107E-0222-4A42-94BD-FB1A66368FCC}" sibTransId="{AA107832-D6BE-4DE0-A73B-EF4F8EDD669F}"/>
    <dgm:cxn modelId="{22E9103E-B821-4A84-9176-3E0DDBBDCCA4}" srcId="{F64C0E85-B71F-425F-B9EF-5E0B91780AC1}" destId="{FD6D67F9-C25F-423A-BFF4-49CA66C9E4B2}" srcOrd="0" destOrd="0" parTransId="{3D80E8D7-4757-4080-8138-4E53BC55EDF3}" sibTransId="{F4600DF6-4657-42DC-8D28-8A59AF074CBA}"/>
    <dgm:cxn modelId="{057A6F41-B599-4A68-8362-F64EF8593958}" srcId="{BCF208A9-59AE-4A0B-8CE1-235C49C80D11}" destId="{F64C0E85-B71F-425F-B9EF-5E0B91780AC1}" srcOrd="0" destOrd="0" parTransId="{896E5B52-EC74-4C44-9048-4AF8CF987427}" sibTransId="{7F5747FD-8EDF-415F-9F01-EADA864AC341}"/>
    <dgm:cxn modelId="{3ED7CD62-8C71-4E47-B145-C60CA2C18352}" type="presOf" srcId="{F0EC1080-38BF-4136-A965-D1D82936E945}" destId="{C6803AED-C713-4D34-9AAA-A4B695E58508}" srcOrd="0" destOrd="0" presId="urn:microsoft.com/office/officeart/2005/8/layout/process4"/>
    <dgm:cxn modelId="{ED86B063-7A1E-44C7-B8F2-572CD5174314}" type="presOf" srcId="{F64C0E85-B71F-425F-B9EF-5E0B91780AC1}" destId="{7EACB6E8-CCFB-4282-9506-7797DD0404CD}" srcOrd="1" destOrd="0" presId="urn:microsoft.com/office/officeart/2005/8/layout/process4"/>
    <dgm:cxn modelId="{C6A77E77-093E-45A7-896E-FA775FAAC546}" type="presOf" srcId="{61624278-6593-4828-9F59-3184704FEA81}" destId="{112BDFA6-87FF-4A3E-A707-F8A60CAD2A68}" srcOrd="1" destOrd="0" presId="urn:microsoft.com/office/officeart/2005/8/layout/process4"/>
    <dgm:cxn modelId="{00594C9E-855D-4F8D-BCE9-AF4CDFF6AF20}" type="presOf" srcId="{0BE6F7FD-685F-41FB-9836-551863CEA881}" destId="{AF1A4742-EF9F-4066-B16F-DA9CBAA3D3F6}" srcOrd="0" destOrd="0" presId="urn:microsoft.com/office/officeart/2005/8/layout/process4"/>
    <dgm:cxn modelId="{AB773DA2-AA46-4B04-ACA7-61D6AAB5CA3C}" type="presOf" srcId="{FCCA726E-9EDD-444F-9BEA-2FF6B262B812}" destId="{63C49479-0AA4-4F2F-B76C-706DA20DBDA1}" srcOrd="1" destOrd="0" presId="urn:microsoft.com/office/officeart/2005/8/layout/process4"/>
    <dgm:cxn modelId="{4019F1D1-ECBD-4216-9F52-92DF25BAF7E4}" srcId="{FCCA726E-9EDD-444F-9BEA-2FF6B262B812}" destId="{0BE6F7FD-685F-41FB-9836-551863CEA881}" srcOrd="0" destOrd="0" parTransId="{21E96092-EFD7-4003-B7D1-49A671C84D47}" sibTransId="{38E3F69B-5D81-44AB-B8AB-D7FC2D0C8BD0}"/>
    <dgm:cxn modelId="{7E615FDA-D4E3-45D0-8F86-6F83515C4D0E}" srcId="{61624278-6593-4828-9F59-3184704FEA81}" destId="{F0EC1080-38BF-4136-A965-D1D82936E945}" srcOrd="0" destOrd="0" parTransId="{26324897-95E3-46DF-B1A3-E4CAA81755DE}" sibTransId="{FDD7CE50-C831-48BE-A51E-451662FB3404}"/>
    <dgm:cxn modelId="{2D9A04E1-D6E3-4B1A-A162-4ABE9EFADF37}" type="presOf" srcId="{FD6D67F9-C25F-423A-BFF4-49CA66C9E4B2}" destId="{E6E2686C-EFB8-49B9-AC06-8C9E988C769D}" srcOrd="0" destOrd="0" presId="urn:microsoft.com/office/officeart/2005/8/layout/process4"/>
    <dgm:cxn modelId="{56B127E9-F397-444D-87ED-90B14FBDF966}" type="presOf" srcId="{F64C0E85-B71F-425F-B9EF-5E0B91780AC1}" destId="{D0EA35E1-8A4B-4C38-BD51-2A44D83D64A4}" srcOrd="0" destOrd="0" presId="urn:microsoft.com/office/officeart/2005/8/layout/process4"/>
    <dgm:cxn modelId="{56ADACBA-A1B0-44B0-947D-2A4339595709}" type="presParOf" srcId="{91133919-63D7-4A26-82C6-E29D0FEDE635}" destId="{BBA0A24B-E720-443F-963C-D6DAAE4A3588}" srcOrd="0" destOrd="0" presId="urn:microsoft.com/office/officeart/2005/8/layout/process4"/>
    <dgm:cxn modelId="{220B68EE-DF7F-4D28-98EE-EF9B8047EA51}" type="presParOf" srcId="{BBA0A24B-E720-443F-963C-D6DAAE4A3588}" destId="{AF4FA65A-31E7-4579-B09A-43200A2D3B29}" srcOrd="0" destOrd="0" presId="urn:microsoft.com/office/officeart/2005/8/layout/process4"/>
    <dgm:cxn modelId="{921FBB20-0E2F-42F4-82BE-753364F0EE69}" type="presParOf" srcId="{BBA0A24B-E720-443F-963C-D6DAAE4A3588}" destId="{112BDFA6-87FF-4A3E-A707-F8A60CAD2A68}" srcOrd="1" destOrd="0" presId="urn:microsoft.com/office/officeart/2005/8/layout/process4"/>
    <dgm:cxn modelId="{BFDF5CC1-CB3C-4EA9-BA7B-DE796434C71E}" type="presParOf" srcId="{BBA0A24B-E720-443F-963C-D6DAAE4A3588}" destId="{349CD07E-CF10-44C3-A4B8-A92C24A5E690}" srcOrd="2" destOrd="0" presId="urn:microsoft.com/office/officeart/2005/8/layout/process4"/>
    <dgm:cxn modelId="{B6E4D459-7C64-493A-B921-6E531BF59461}" type="presParOf" srcId="{349CD07E-CF10-44C3-A4B8-A92C24A5E690}" destId="{C6803AED-C713-4D34-9AAA-A4B695E58508}" srcOrd="0" destOrd="0" presId="urn:microsoft.com/office/officeart/2005/8/layout/process4"/>
    <dgm:cxn modelId="{F15AD3B0-FFEA-499F-9D6E-7C1567FF56B2}" type="presParOf" srcId="{91133919-63D7-4A26-82C6-E29D0FEDE635}" destId="{99031B16-603F-4267-8572-0C10C4A1A1F3}" srcOrd="1" destOrd="0" presId="urn:microsoft.com/office/officeart/2005/8/layout/process4"/>
    <dgm:cxn modelId="{AD78A1DE-7DD7-4358-AA8E-4B2968182675}" type="presParOf" srcId="{91133919-63D7-4A26-82C6-E29D0FEDE635}" destId="{3491EB4A-D389-408E-8031-B4FBABB75DEF}" srcOrd="2" destOrd="0" presId="urn:microsoft.com/office/officeart/2005/8/layout/process4"/>
    <dgm:cxn modelId="{8E001357-BB9A-46F7-8F79-D35A075BAEF5}" type="presParOf" srcId="{3491EB4A-D389-408E-8031-B4FBABB75DEF}" destId="{C389FD05-B553-439A-947D-2C36A3ABEE45}" srcOrd="0" destOrd="0" presId="urn:microsoft.com/office/officeart/2005/8/layout/process4"/>
    <dgm:cxn modelId="{97B4D89B-E062-4DEE-B40E-D47C9A85336F}" type="presParOf" srcId="{3491EB4A-D389-408E-8031-B4FBABB75DEF}" destId="{63C49479-0AA4-4F2F-B76C-706DA20DBDA1}" srcOrd="1" destOrd="0" presId="urn:microsoft.com/office/officeart/2005/8/layout/process4"/>
    <dgm:cxn modelId="{BFD195A7-3E00-48CD-89A2-FCC33F685AF9}" type="presParOf" srcId="{3491EB4A-D389-408E-8031-B4FBABB75DEF}" destId="{D560A8C6-81DA-4757-AFC1-5469F61E03BE}" srcOrd="2" destOrd="0" presId="urn:microsoft.com/office/officeart/2005/8/layout/process4"/>
    <dgm:cxn modelId="{4C3040E9-EA29-4422-B8FA-B15A6CD907FC}" type="presParOf" srcId="{D560A8C6-81DA-4757-AFC1-5469F61E03BE}" destId="{AF1A4742-EF9F-4066-B16F-DA9CBAA3D3F6}" srcOrd="0" destOrd="0" presId="urn:microsoft.com/office/officeart/2005/8/layout/process4"/>
    <dgm:cxn modelId="{E623462F-6567-43C0-89B8-74FF93C873C0}" type="presParOf" srcId="{91133919-63D7-4A26-82C6-E29D0FEDE635}" destId="{349C3D2F-704F-4D37-ADA1-93B8C36A8EC3}" srcOrd="3" destOrd="0" presId="urn:microsoft.com/office/officeart/2005/8/layout/process4"/>
    <dgm:cxn modelId="{50CFA6C6-4708-4B80-B002-5DFD80BE462E}" type="presParOf" srcId="{91133919-63D7-4A26-82C6-E29D0FEDE635}" destId="{C3EB279D-EF6D-45FF-8DAF-0A93416997E5}" srcOrd="4" destOrd="0" presId="urn:microsoft.com/office/officeart/2005/8/layout/process4"/>
    <dgm:cxn modelId="{85224EFE-43A7-4B53-91BC-847DEECD246F}" type="presParOf" srcId="{C3EB279D-EF6D-45FF-8DAF-0A93416997E5}" destId="{D0EA35E1-8A4B-4C38-BD51-2A44D83D64A4}" srcOrd="0" destOrd="0" presId="urn:microsoft.com/office/officeart/2005/8/layout/process4"/>
    <dgm:cxn modelId="{2C3E8FD6-D16F-4186-9076-E8A5544A1044}" type="presParOf" srcId="{C3EB279D-EF6D-45FF-8DAF-0A93416997E5}" destId="{7EACB6E8-CCFB-4282-9506-7797DD0404CD}" srcOrd="1" destOrd="0" presId="urn:microsoft.com/office/officeart/2005/8/layout/process4"/>
    <dgm:cxn modelId="{2FF351CB-7910-4E9C-AC53-E7F20F0B21F9}" type="presParOf" srcId="{C3EB279D-EF6D-45FF-8DAF-0A93416997E5}" destId="{B8F3D08D-3F40-42F4-83EB-911C353D7D06}" srcOrd="2" destOrd="0" presId="urn:microsoft.com/office/officeart/2005/8/layout/process4"/>
    <dgm:cxn modelId="{9A802978-D2A4-4A32-9784-0C41386FA3EB}" type="presParOf" srcId="{B8F3D08D-3F40-42F4-83EB-911C353D7D06}" destId="{E6E2686C-EFB8-49B9-AC06-8C9E988C769D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F8E91AE-AA2F-4462-86BF-642130756787}" type="doc">
      <dgm:prSet loTypeId="urn:microsoft.com/office/officeart/2005/8/layout/vProcess5" loCatId="process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0BC7480-21EF-40DF-A44A-7EC66A0EBED0}">
      <dgm:prSet phldrT="[Text]"/>
      <dgm:spPr/>
      <dgm:t>
        <a:bodyPr/>
        <a:lstStyle/>
        <a:p>
          <a:r>
            <a:rPr lang="en-US" dirty="0"/>
            <a:t>Start with a context </a:t>
          </a:r>
        </a:p>
      </dgm:t>
    </dgm:pt>
    <dgm:pt modelId="{F375AA3D-E38C-4E34-9DE0-DC61C987A93A}" type="parTrans" cxnId="{49FC20D9-B6E6-4C1C-ABB6-1820D60257E3}">
      <dgm:prSet/>
      <dgm:spPr/>
      <dgm:t>
        <a:bodyPr/>
        <a:lstStyle/>
        <a:p>
          <a:endParaRPr lang="en-US"/>
        </a:p>
      </dgm:t>
    </dgm:pt>
    <dgm:pt modelId="{021B9634-FDB0-4996-9FC0-4436AA5E0613}" type="sibTrans" cxnId="{49FC20D9-B6E6-4C1C-ABB6-1820D60257E3}">
      <dgm:prSet/>
      <dgm:spPr/>
      <dgm:t>
        <a:bodyPr/>
        <a:lstStyle/>
        <a:p>
          <a:endParaRPr lang="en-US"/>
        </a:p>
      </dgm:t>
    </dgm:pt>
    <dgm:pt modelId="{7B1A41F4-2F9F-4F15-A88E-B161794217BE}">
      <dgm:prSet phldrT="[Text]"/>
      <dgm:spPr/>
      <dgm:t>
        <a:bodyPr/>
        <a:lstStyle/>
        <a:p>
          <a:r>
            <a:rPr lang="en-US" dirty="0"/>
            <a:t>finally check</a:t>
          </a:r>
        </a:p>
        <a:p>
          <a:r>
            <a:rPr lang="en-US" dirty="0"/>
            <a:t>that the outcome was what we expected</a:t>
          </a:r>
        </a:p>
      </dgm:t>
    </dgm:pt>
    <dgm:pt modelId="{1AA939E6-6C2E-4CE1-99F2-ED3379987634}" type="parTrans" cxnId="{ABAFAA5A-5046-41E6-B54E-C42F49325F06}">
      <dgm:prSet/>
      <dgm:spPr/>
      <dgm:t>
        <a:bodyPr/>
        <a:lstStyle/>
        <a:p>
          <a:endParaRPr lang="en-US"/>
        </a:p>
      </dgm:t>
    </dgm:pt>
    <dgm:pt modelId="{1F19E0D9-9ECA-4725-BA99-C25231E537C4}" type="sibTrans" cxnId="{ABAFAA5A-5046-41E6-B54E-C42F49325F06}">
      <dgm:prSet/>
      <dgm:spPr/>
      <dgm:t>
        <a:bodyPr/>
        <a:lstStyle/>
        <a:p>
          <a:endParaRPr lang="en-US"/>
        </a:p>
      </dgm:t>
    </dgm:pt>
    <dgm:pt modelId="{5F211A1C-B47A-4C2C-9763-AA2107B1D02E}">
      <dgm:prSet phldrT="[Text]"/>
      <dgm:spPr/>
      <dgm:t>
        <a:bodyPr/>
        <a:lstStyle/>
        <a:p>
          <a:r>
            <a:rPr lang="en-US" dirty="0"/>
            <a:t>go on to describe an action</a:t>
          </a:r>
        </a:p>
      </dgm:t>
    </dgm:pt>
    <dgm:pt modelId="{125D7038-572F-44AE-9086-1AB39D73EE5C}" type="sibTrans" cxnId="{2B273422-5D5C-43E4-AAC1-3905D2C6C55A}">
      <dgm:prSet/>
      <dgm:spPr/>
      <dgm:t>
        <a:bodyPr/>
        <a:lstStyle/>
        <a:p>
          <a:endParaRPr lang="en-US"/>
        </a:p>
      </dgm:t>
    </dgm:pt>
    <dgm:pt modelId="{9ED72D11-BC8B-448D-AC6A-7A6CF529FB03}" type="parTrans" cxnId="{2B273422-5D5C-43E4-AAC1-3905D2C6C55A}">
      <dgm:prSet/>
      <dgm:spPr/>
      <dgm:t>
        <a:bodyPr/>
        <a:lstStyle/>
        <a:p>
          <a:endParaRPr lang="en-US"/>
        </a:p>
      </dgm:t>
    </dgm:pt>
    <dgm:pt modelId="{09C8BCE9-117B-4DF8-A311-19240555E33B}" type="pres">
      <dgm:prSet presAssocID="{EF8E91AE-AA2F-4462-86BF-642130756787}" presName="outerComposite" presStyleCnt="0">
        <dgm:presLayoutVars>
          <dgm:chMax val="5"/>
          <dgm:dir/>
          <dgm:resizeHandles val="exact"/>
        </dgm:presLayoutVars>
      </dgm:prSet>
      <dgm:spPr/>
    </dgm:pt>
    <dgm:pt modelId="{C05B104E-DBB6-4947-8FCC-0AA7717C1B9D}" type="pres">
      <dgm:prSet presAssocID="{EF8E91AE-AA2F-4462-86BF-642130756787}" presName="dummyMaxCanvas" presStyleCnt="0">
        <dgm:presLayoutVars/>
      </dgm:prSet>
      <dgm:spPr/>
    </dgm:pt>
    <dgm:pt modelId="{9CA8AC6D-F5C2-484E-A8B6-1A27267DDBBA}" type="pres">
      <dgm:prSet presAssocID="{EF8E91AE-AA2F-4462-86BF-642130756787}" presName="ThreeNodes_1" presStyleLbl="node1" presStyleIdx="0" presStyleCnt="3">
        <dgm:presLayoutVars>
          <dgm:bulletEnabled val="1"/>
        </dgm:presLayoutVars>
      </dgm:prSet>
      <dgm:spPr/>
    </dgm:pt>
    <dgm:pt modelId="{8263D5C9-F715-404A-8113-25841B1D0DB6}" type="pres">
      <dgm:prSet presAssocID="{EF8E91AE-AA2F-4462-86BF-642130756787}" presName="ThreeNodes_2" presStyleLbl="node1" presStyleIdx="1" presStyleCnt="3" custLinFactNeighborX="-1305" custLinFactNeighborY="-2377">
        <dgm:presLayoutVars>
          <dgm:bulletEnabled val="1"/>
        </dgm:presLayoutVars>
      </dgm:prSet>
      <dgm:spPr/>
    </dgm:pt>
    <dgm:pt modelId="{31B418E7-D15E-4440-B1E8-CB05C02787E5}" type="pres">
      <dgm:prSet presAssocID="{EF8E91AE-AA2F-4462-86BF-642130756787}" presName="ThreeNodes_3" presStyleLbl="node1" presStyleIdx="2" presStyleCnt="3">
        <dgm:presLayoutVars>
          <dgm:bulletEnabled val="1"/>
        </dgm:presLayoutVars>
      </dgm:prSet>
      <dgm:spPr/>
    </dgm:pt>
    <dgm:pt modelId="{521DA3A6-DF3F-42FF-BF1A-2008A5A362D1}" type="pres">
      <dgm:prSet presAssocID="{EF8E91AE-AA2F-4462-86BF-642130756787}" presName="ThreeConn_1-2" presStyleLbl="fgAccFollowNode1" presStyleIdx="0" presStyleCnt="2">
        <dgm:presLayoutVars>
          <dgm:bulletEnabled val="1"/>
        </dgm:presLayoutVars>
      </dgm:prSet>
      <dgm:spPr/>
    </dgm:pt>
    <dgm:pt modelId="{7209F424-0031-4C30-A39B-9DD4DB55564F}" type="pres">
      <dgm:prSet presAssocID="{EF8E91AE-AA2F-4462-86BF-642130756787}" presName="ThreeConn_2-3" presStyleLbl="fgAccFollowNode1" presStyleIdx="1" presStyleCnt="2">
        <dgm:presLayoutVars>
          <dgm:bulletEnabled val="1"/>
        </dgm:presLayoutVars>
      </dgm:prSet>
      <dgm:spPr/>
    </dgm:pt>
    <dgm:pt modelId="{21F192D1-EF7F-4128-BAF6-661501D7166C}" type="pres">
      <dgm:prSet presAssocID="{EF8E91AE-AA2F-4462-86BF-642130756787}" presName="ThreeNodes_1_text" presStyleLbl="node1" presStyleIdx="2" presStyleCnt="3">
        <dgm:presLayoutVars>
          <dgm:bulletEnabled val="1"/>
        </dgm:presLayoutVars>
      </dgm:prSet>
      <dgm:spPr/>
    </dgm:pt>
    <dgm:pt modelId="{A63C7B4F-5347-4C46-8CED-1DCD27764459}" type="pres">
      <dgm:prSet presAssocID="{EF8E91AE-AA2F-4462-86BF-642130756787}" presName="ThreeNodes_2_text" presStyleLbl="node1" presStyleIdx="2" presStyleCnt="3">
        <dgm:presLayoutVars>
          <dgm:bulletEnabled val="1"/>
        </dgm:presLayoutVars>
      </dgm:prSet>
      <dgm:spPr/>
    </dgm:pt>
    <dgm:pt modelId="{C4645DE1-E44A-4D50-8734-E4E4A9088167}" type="pres">
      <dgm:prSet presAssocID="{EF8E91AE-AA2F-4462-86BF-642130756787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C71A7309-C120-49E0-8430-8D1F8B7CB136}" type="presOf" srcId="{10BC7480-21EF-40DF-A44A-7EC66A0EBED0}" destId="{9CA8AC6D-F5C2-484E-A8B6-1A27267DDBBA}" srcOrd="0" destOrd="0" presId="urn:microsoft.com/office/officeart/2005/8/layout/vProcess5"/>
    <dgm:cxn modelId="{D0D96A13-3862-4F4E-999F-E3E91680E3B8}" type="presOf" srcId="{10BC7480-21EF-40DF-A44A-7EC66A0EBED0}" destId="{21F192D1-EF7F-4128-BAF6-661501D7166C}" srcOrd="1" destOrd="0" presId="urn:microsoft.com/office/officeart/2005/8/layout/vProcess5"/>
    <dgm:cxn modelId="{E8E4A913-DF90-4885-A380-51FAFA9EDA54}" type="presOf" srcId="{7B1A41F4-2F9F-4F15-A88E-B161794217BE}" destId="{31B418E7-D15E-4440-B1E8-CB05C02787E5}" srcOrd="0" destOrd="0" presId="urn:microsoft.com/office/officeart/2005/8/layout/vProcess5"/>
    <dgm:cxn modelId="{7D09DE18-5633-4964-8E96-5D826A46CBFB}" type="presOf" srcId="{125D7038-572F-44AE-9086-1AB39D73EE5C}" destId="{7209F424-0031-4C30-A39B-9DD4DB55564F}" srcOrd="0" destOrd="0" presId="urn:microsoft.com/office/officeart/2005/8/layout/vProcess5"/>
    <dgm:cxn modelId="{2B273422-5D5C-43E4-AAC1-3905D2C6C55A}" srcId="{EF8E91AE-AA2F-4462-86BF-642130756787}" destId="{5F211A1C-B47A-4C2C-9763-AA2107B1D02E}" srcOrd="1" destOrd="0" parTransId="{9ED72D11-BC8B-448D-AC6A-7A6CF529FB03}" sibTransId="{125D7038-572F-44AE-9086-1AB39D73EE5C}"/>
    <dgm:cxn modelId="{E08B0D2C-3F8C-4EA3-86CC-DD03BAF388CF}" type="presOf" srcId="{5F211A1C-B47A-4C2C-9763-AA2107B1D02E}" destId="{8263D5C9-F715-404A-8113-25841B1D0DB6}" srcOrd="0" destOrd="0" presId="urn:microsoft.com/office/officeart/2005/8/layout/vProcess5"/>
    <dgm:cxn modelId="{ABAFAA5A-5046-41E6-B54E-C42F49325F06}" srcId="{EF8E91AE-AA2F-4462-86BF-642130756787}" destId="{7B1A41F4-2F9F-4F15-A88E-B161794217BE}" srcOrd="2" destOrd="0" parTransId="{1AA939E6-6C2E-4CE1-99F2-ED3379987634}" sibTransId="{1F19E0D9-9ECA-4725-BA99-C25231E537C4}"/>
    <dgm:cxn modelId="{E76BFFBC-C554-4ACB-A10C-352098387C0E}" type="presOf" srcId="{EF8E91AE-AA2F-4462-86BF-642130756787}" destId="{09C8BCE9-117B-4DF8-A311-19240555E33B}" srcOrd="0" destOrd="0" presId="urn:microsoft.com/office/officeart/2005/8/layout/vProcess5"/>
    <dgm:cxn modelId="{1A95FDCE-CDD5-40B8-8499-1173C336114B}" type="presOf" srcId="{5F211A1C-B47A-4C2C-9763-AA2107B1D02E}" destId="{A63C7B4F-5347-4C46-8CED-1DCD27764459}" srcOrd="1" destOrd="0" presId="urn:microsoft.com/office/officeart/2005/8/layout/vProcess5"/>
    <dgm:cxn modelId="{49FC20D9-B6E6-4C1C-ABB6-1820D60257E3}" srcId="{EF8E91AE-AA2F-4462-86BF-642130756787}" destId="{10BC7480-21EF-40DF-A44A-7EC66A0EBED0}" srcOrd="0" destOrd="0" parTransId="{F375AA3D-E38C-4E34-9DE0-DC61C987A93A}" sibTransId="{021B9634-FDB0-4996-9FC0-4436AA5E0613}"/>
    <dgm:cxn modelId="{5CE542E4-5725-4EF8-B1C8-D0629A5DE8A0}" type="presOf" srcId="{021B9634-FDB0-4996-9FC0-4436AA5E0613}" destId="{521DA3A6-DF3F-42FF-BF1A-2008A5A362D1}" srcOrd="0" destOrd="0" presId="urn:microsoft.com/office/officeart/2005/8/layout/vProcess5"/>
    <dgm:cxn modelId="{03FA00E7-FDCE-4D7E-9771-FAEA856E2487}" type="presOf" srcId="{7B1A41F4-2F9F-4F15-A88E-B161794217BE}" destId="{C4645DE1-E44A-4D50-8734-E4E4A9088167}" srcOrd="1" destOrd="0" presId="urn:microsoft.com/office/officeart/2005/8/layout/vProcess5"/>
    <dgm:cxn modelId="{08A3BCAD-C7A3-43C5-8644-193C67E5D8C2}" type="presParOf" srcId="{09C8BCE9-117B-4DF8-A311-19240555E33B}" destId="{C05B104E-DBB6-4947-8FCC-0AA7717C1B9D}" srcOrd="0" destOrd="0" presId="urn:microsoft.com/office/officeart/2005/8/layout/vProcess5"/>
    <dgm:cxn modelId="{7BE0B975-7DA6-4519-9FFB-B6625C5EB008}" type="presParOf" srcId="{09C8BCE9-117B-4DF8-A311-19240555E33B}" destId="{9CA8AC6D-F5C2-484E-A8B6-1A27267DDBBA}" srcOrd="1" destOrd="0" presId="urn:microsoft.com/office/officeart/2005/8/layout/vProcess5"/>
    <dgm:cxn modelId="{6B0F7FAE-4602-4924-8586-FD736865796F}" type="presParOf" srcId="{09C8BCE9-117B-4DF8-A311-19240555E33B}" destId="{8263D5C9-F715-404A-8113-25841B1D0DB6}" srcOrd="2" destOrd="0" presId="urn:microsoft.com/office/officeart/2005/8/layout/vProcess5"/>
    <dgm:cxn modelId="{DD9A4744-F80E-4400-95AC-341FCC98B41D}" type="presParOf" srcId="{09C8BCE9-117B-4DF8-A311-19240555E33B}" destId="{31B418E7-D15E-4440-B1E8-CB05C02787E5}" srcOrd="3" destOrd="0" presId="urn:microsoft.com/office/officeart/2005/8/layout/vProcess5"/>
    <dgm:cxn modelId="{05CED431-AA85-4196-A254-40AC45787661}" type="presParOf" srcId="{09C8BCE9-117B-4DF8-A311-19240555E33B}" destId="{521DA3A6-DF3F-42FF-BF1A-2008A5A362D1}" srcOrd="4" destOrd="0" presId="urn:microsoft.com/office/officeart/2005/8/layout/vProcess5"/>
    <dgm:cxn modelId="{426353E3-BEAD-468E-BD65-BC2B5D5132AE}" type="presParOf" srcId="{09C8BCE9-117B-4DF8-A311-19240555E33B}" destId="{7209F424-0031-4C30-A39B-9DD4DB55564F}" srcOrd="5" destOrd="0" presId="urn:microsoft.com/office/officeart/2005/8/layout/vProcess5"/>
    <dgm:cxn modelId="{C609616D-0AAD-42EA-89A0-65892A0810CE}" type="presParOf" srcId="{09C8BCE9-117B-4DF8-A311-19240555E33B}" destId="{21F192D1-EF7F-4128-BAF6-661501D7166C}" srcOrd="6" destOrd="0" presId="urn:microsoft.com/office/officeart/2005/8/layout/vProcess5"/>
    <dgm:cxn modelId="{F55BAB09-FFC2-4DF3-AE66-7EAA0EABCBC3}" type="presParOf" srcId="{09C8BCE9-117B-4DF8-A311-19240555E33B}" destId="{A63C7B4F-5347-4C46-8CED-1DCD27764459}" srcOrd="7" destOrd="0" presId="urn:microsoft.com/office/officeart/2005/8/layout/vProcess5"/>
    <dgm:cxn modelId="{2848A726-8AAC-423A-8EF3-8FC711B57FDF}" type="presParOf" srcId="{09C8BCE9-117B-4DF8-A311-19240555E33B}" destId="{C4645DE1-E44A-4D50-8734-E4E4A9088167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2BDFA6-87FF-4A3E-A707-F8A60CAD2A68}">
      <dsp:nvSpPr>
        <dsp:cNvPr id="0" name=""/>
        <dsp:cNvSpPr/>
      </dsp:nvSpPr>
      <dsp:spPr>
        <a:xfrm>
          <a:off x="0" y="2563887"/>
          <a:ext cx="5311462" cy="8415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Methods, helpers, hooks</a:t>
          </a:r>
        </a:p>
      </dsp:txBody>
      <dsp:txXfrm>
        <a:off x="0" y="2563887"/>
        <a:ext cx="5311462" cy="454423"/>
      </dsp:txXfrm>
    </dsp:sp>
    <dsp:sp modelId="{C6803AED-C713-4D34-9AAA-A4B695E58508}">
      <dsp:nvSpPr>
        <dsp:cNvPr id="0" name=""/>
        <dsp:cNvSpPr/>
      </dsp:nvSpPr>
      <dsp:spPr>
        <a:xfrm>
          <a:off x="0" y="3001480"/>
          <a:ext cx="5311462" cy="38710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30480" rIns="170688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ruby</a:t>
          </a:r>
        </a:p>
      </dsp:txBody>
      <dsp:txXfrm>
        <a:off x="0" y="3001480"/>
        <a:ext cx="5311462" cy="387101"/>
      </dsp:txXfrm>
    </dsp:sp>
    <dsp:sp modelId="{63C49479-0AA4-4F2F-B76C-706DA20DBDA1}">
      <dsp:nvSpPr>
        <dsp:cNvPr id="0" name=""/>
        <dsp:cNvSpPr/>
      </dsp:nvSpPr>
      <dsp:spPr>
        <a:xfrm rot="10800000">
          <a:off x="0" y="1282244"/>
          <a:ext cx="5311462" cy="1294265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Step definitions</a:t>
          </a:r>
        </a:p>
      </dsp:txBody>
      <dsp:txXfrm rot="-10800000">
        <a:off x="0" y="1282244"/>
        <a:ext cx="5311462" cy="454287"/>
      </dsp:txXfrm>
    </dsp:sp>
    <dsp:sp modelId="{AF1A4742-EF9F-4066-B16F-DA9CBAA3D3F6}">
      <dsp:nvSpPr>
        <dsp:cNvPr id="0" name=""/>
        <dsp:cNvSpPr/>
      </dsp:nvSpPr>
      <dsp:spPr>
        <a:xfrm>
          <a:off x="0" y="1736532"/>
          <a:ext cx="5311462" cy="38698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30480" rIns="170688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ruby</a:t>
          </a:r>
        </a:p>
      </dsp:txBody>
      <dsp:txXfrm>
        <a:off x="0" y="1736532"/>
        <a:ext cx="5311462" cy="386985"/>
      </dsp:txXfrm>
    </dsp:sp>
    <dsp:sp modelId="{7EACB6E8-CCFB-4282-9506-7797DD0404CD}">
      <dsp:nvSpPr>
        <dsp:cNvPr id="0" name=""/>
        <dsp:cNvSpPr/>
      </dsp:nvSpPr>
      <dsp:spPr>
        <a:xfrm rot="10800000">
          <a:off x="0" y="0"/>
          <a:ext cx="5311462" cy="1294265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Feature files</a:t>
          </a:r>
        </a:p>
      </dsp:txBody>
      <dsp:txXfrm rot="-10800000">
        <a:off x="0" y="0"/>
        <a:ext cx="5311462" cy="454287"/>
      </dsp:txXfrm>
    </dsp:sp>
    <dsp:sp modelId="{E6E2686C-EFB8-49B9-AC06-8C9E988C769D}">
      <dsp:nvSpPr>
        <dsp:cNvPr id="0" name=""/>
        <dsp:cNvSpPr/>
      </dsp:nvSpPr>
      <dsp:spPr>
        <a:xfrm>
          <a:off x="0" y="454889"/>
          <a:ext cx="5311462" cy="38698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30480" rIns="170688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Gherkin</a:t>
          </a:r>
        </a:p>
      </dsp:txBody>
      <dsp:txXfrm>
        <a:off x="0" y="454889"/>
        <a:ext cx="5311462" cy="3869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A8AC6D-F5C2-484E-A8B6-1A27267DDBBA}">
      <dsp:nvSpPr>
        <dsp:cNvPr id="0" name=""/>
        <dsp:cNvSpPr/>
      </dsp:nvSpPr>
      <dsp:spPr>
        <a:xfrm>
          <a:off x="0" y="0"/>
          <a:ext cx="4227382" cy="76100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Start with a context </a:t>
          </a:r>
        </a:p>
      </dsp:txBody>
      <dsp:txXfrm>
        <a:off x="22289" y="22289"/>
        <a:ext cx="3406196" cy="716429"/>
      </dsp:txXfrm>
    </dsp:sp>
    <dsp:sp modelId="{8263D5C9-F715-404A-8113-25841B1D0DB6}">
      <dsp:nvSpPr>
        <dsp:cNvPr id="0" name=""/>
        <dsp:cNvSpPr/>
      </dsp:nvSpPr>
      <dsp:spPr>
        <a:xfrm>
          <a:off x="317836" y="869752"/>
          <a:ext cx="4227382" cy="76100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go on to describe an action</a:t>
          </a:r>
        </a:p>
      </dsp:txBody>
      <dsp:txXfrm>
        <a:off x="340125" y="892041"/>
        <a:ext cx="3315145" cy="716429"/>
      </dsp:txXfrm>
    </dsp:sp>
    <dsp:sp modelId="{31B418E7-D15E-4440-B1E8-CB05C02787E5}">
      <dsp:nvSpPr>
        <dsp:cNvPr id="0" name=""/>
        <dsp:cNvSpPr/>
      </dsp:nvSpPr>
      <dsp:spPr>
        <a:xfrm>
          <a:off x="746008" y="1775683"/>
          <a:ext cx="4227382" cy="76100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finally check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that the outcome was what we expected</a:t>
          </a:r>
        </a:p>
      </dsp:txBody>
      <dsp:txXfrm>
        <a:off x="768297" y="1797972"/>
        <a:ext cx="3315145" cy="716429"/>
      </dsp:txXfrm>
    </dsp:sp>
    <dsp:sp modelId="{521DA3A6-DF3F-42FF-BF1A-2008A5A362D1}">
      <dsp:nvSpPr>
        <dsp:cNvPr id="0" name=""/>
        <dsp:cNvSpPr/>
      </dsp:nvSpPr>
      <dsp:spPr>
        <a:xfrm>
          <a:off x="3732727" y="577097"/>
          <a:ext cx="494654" cy="49465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3844024" y="577097"/>
        <a:ext cx="272060" cy="372227"/>
      </dsp:txXfrm>
    </dsp:sp>
    <dsp:sp modelId="{7209F424-0031-4C30-A39B-9DD4DB55564F}">
      <dsp:nvSpPr>
        <dsp:cNvPr id="0" name=""/>
        <dsp:cNvSpPr/>
      </dsp:nvSpPr>
      <dsp:spPr>
        <a:xfrm>
          <a:off x="4105731" y="1459865"/>
          <a:ext cx="494654" cy="49465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4217028" y="1459865"/>
        <a:ext cx="272060" cy="3722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B4AAAD-6B48-B841-9972-973B2385BCF0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5CA99F-6164-2948-B1A9-73F872030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5740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8AF251-C9AD-724E-8D04-2F9DFE7DD059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1F1E20-54D1-0842-908B-D93EB7C89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8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6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13013" y="3598884"/>
            <a:ext cx="7772400" cy="1470025"/>
          </a:xfrm>
        </p:spPr>
        <p:txBody>
          <a:bodyPr anchor="t" anchorCtr="0"/>
          <a:lstStyle>
            <a:lvl1pPr algn="l">
              <a:defRPr b="1" i="0" cap="all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3013" y="2560653"/>
            <a:ext cx="7772400" cy="1130299"/>
          </a:xfrm>
        </p:spPr>
        <p:txBody>
          <a:bodyPr anchor="b" anchorCtr="0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55329" y="652501"/>
            <a:ext cx="1449440" cy="519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593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598884"/>
            <a:ext cx="7772400" cy="1489526"/>
          </a:xfrm>
        </p:spPr>
        <p:txBody>
          <a:bodyPr anchor="t"/>
          <a:lstStyle>
            <a:lvl1pPr algn="l">
              <a:defRPr sz="44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59389"/>
            <a:ext cx="7772400" cy="113156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 b="1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55329" y="652501"/>
            <a:ext cx="1449440" cy="519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930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36373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91050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20Second level</a:t>
            </a:r>
          </a:p>
          <a:p>
            <a:pPr lvl="2"/>
            <a:r>
              <a:rPr lang="en-US" dirty="0"/>
              <a:t>18Third level</a:t>
            </a:r>
          </a:p>
          <a:p>
            <a:pPr lvl="3"/>
            <a:r>
              <a:rPr lang="en-US" dirty="0"/>
              <a:t>16Fourth level</a:t>
            </a:r>
          </a:p>
          <a:p>
            <a:pPr lvl="4"/>
            <a:r>
              <a:rPr lang="en-US" dirty="0"/>
              <a:t>16Fifth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38934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683020"/>
            <a:ext cx="5486400" cy="566738"/>
          </a:xfrm>
        </p:spPr>
        <p:txBody>
          <a:bodyPr anchor="b">
            <a:normAutofit/>
          </a:bodyPr>
          <a:lstStyle>
            <a:lvl1pPr algn="l">
              <a:defRPr sz="2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157122"/>
            <a:ext cx="5486400" cy="804862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9414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6676" y="5058823"/>
            <a:ext cx="6462711" cy="696559"/>
          </a:xfrm>
        </p:spPr>
        <p:txBody>
          <a:bodyPr anchor="b">
            <a:noAutofit/>
          </a:bodyPr>
          <a:lstStyle>
            <a:lvl1pPr algn="l">
              <a:defRPr sz="5400" b="0" baseline="0">
                <a:solidFill>
                  <a:srgbClr val="FF5000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55329" y="652501"/>
            <a:ext cx="1449440" cy="519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322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32Click to edit Master text styles</a:t>
            </a:r>
          </a:p>
          <a:p>
            <a:pPr lvl="1"/>
            <a:r>
              <a:rPr lang="en-US" dirty="0"/>
              <a:t>28Second level</a:t>
            </a:r>
          </a:p>
          <a:p>
            <a:pPr lvl="2"/>
            <a:r>
              <a:rPr lang="en-US" dirty="0"/>
              <a:t>24Third level</a:t>
            </a:r>
          </a:p>
          <a:p>
            <a:pPr lvl="3"/>
            <a:r>
              <a:rPr lang="en-US" dirty="0"/>
              <a:t>20Fourth level</a:t>
            </a:r>
          </a:p>
          <a:p>
            <a:pPr lvl="4"/>
            <a:r>
              <a:rPr lang="en-US" dirty="0"/>
              <a:t>20Fifth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fld id="{1C530662-3203-5942-9249-D9CEFB0967A8}" type="datetimeFigureOut">
              <a:rPr lang="en-US" smtClean="0"/>
              <a:pPr/>
              <a:t>4/11/2017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8CB6E4"/>
                </a:solidFill>
              </a:defRPr>
            </a:lvl1pPr>
          </a:lstStyle>
          <a:p>
            <a:r>
              <a:rPr lang="en-US" dirty="0" err="1"/>
              <a:t>Fundación</a:t>
            </a:r>
            <a:r>
              <a:rPr lang="en-US" dirty="0"/>
              <a:t> </a:t>
            </a:r>
            <a:r>
              <a:rPr lang="en-US" dirty="0" err="1"/>
              <a:t>Jala</a:t>
            </a:r>
            <a:r>
              <a:rPr lang="en-US" dirty="0"/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8CB6E4"/>
                </a:solidFill>
              </a:defRPr>
            </a:lvl1pPr>
          </a:lstStyle>
          <a:p>
            <a:fld id="{2B710A94-EFC8-C14E-9233-C4668D873D3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322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7" r:id="rId6"/>
    <p:sldLayoutId id="2147483658" r:id="rId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lnSpc>
          <a:spcPct val="150000"/>
        </a:lnSpc>
        <a:spcBef>
          <a:spcPct val="20000"/>
        </a:spcBef>
        <a:buFont typeface="Arial"/>
        <a:buChar char="•"/>
        <a:defRPr sz="3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lnSpc>
          <a:spcPct val="150000"/>
        </a:lnSpc>
        <a:spcBef>
          <a:spcPct val="20000"/>
        </a:spcBef>
        <a:buFont typeface="Arial"/>
        <a:buChar char="–"/>
        <a:defRPr sz="2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lnSpc>
          <a:spcPct val="150000"/>
        </a:lnSpc>
        <a:spcBef>
          <a:spcPct val="20000"/>
        </a:spcBef>
        <a:buFont typeface="Arial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lnSpc>
          <a:spcPct val="150000"/>
        </a:lnSpc>
        <a:spcBef>
          <a:spcPct val="20000"/>
        </a:spcBef>
        <a:buFont typeface="Arial"/>
        <a:buChar char="–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lnSpc>
          <a:spcPct val="150000"/>
        </a:lnSpc>
        <a:spcBef>
          <a:spcPct val="20000"/>
        </a:spcBef>
        <a:buFont typeface="Arial"/>
        <a:buChar char="»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776" y="5592223"/>
            <a:ext cx="6462711" cy="696559"/>
          </a:xfrm>
        </p:spPr>
        <p:txBody>
          <a:bodyPr/>
          <a:lstStyle/>
          <a:p>
            <a:r>
              <a:rPr lang="en-US" sz="2400" dirty="0"/>
              <a:t>Karime Salomon Z.</a:t>
            </a:r>
          </a:p>
        </p:txBody>
      </p:sp>
      <p:pic>
        <p:nvPicPr>
          <p:cNvPr id="4" name="Picture 2" descr="https://cdn.tutsplus.com/net/uploads/legacy/2106_bdd/cucumber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3868" y="1931695"/>
            <a:ext cx="6502804" cy="226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5091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Gherkin Keywords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350" dirty="0"/>
              <a:t>A Gherkin file is given its structure and meaning using a set of special keywords:</a:t>
            </a:r>
          </a:p>
          <a:p>
            <a:pPr marL="514350" lvl="1">
              <a:buFont typeface="Wingdings" panose="05000000000000000000" pitchFamily="2" charset="2"/>
              <a:buChar char="q"/>
            </a:pPr>
            <a:r>
              <a:rPr lang="en-US" sz="1200" dirty="0"/>
              <a:t>Feature</a:t>
            </a:r>
          </a:p>
          <a:p>
            <a:pPr marL="514350" lvl="1">
              <a:buFont typeface="Wingdings" panose="05000000000000000000" pitchFamily="2" charset="2"/>
              <a:buChar char="q"/>
            </a:pPr>
            <a:r>
              <a:rPr lang="en-US" sz="1200" dirty="0"/>
              <a:t>Background</a:t>
            </a:r>
          </a:p>
          <a:p>
            <a:pPr marL="514350" lvl="1">
              <a:buFont typeface="Wingdings" panose="05000000000000000000" pitchFamily="2" charset="2"/>
              <a:buChar char="q"/>
            </a:pPr>
            <a:r>
              <a:rPr lang="en-US" sz="1200" dirty="0"/>
              <a:t>Scenario</a:t>
            </a:r>
          </a:p>
          <a:p>
            <a:pPr marL="514350" lvl="1">
              <a:buFont typeface="Wingdings" panose="05000000000000000000" pitchFamily="2" charset="2"/>
              <a:buChar char="q"/>
            </a:pPr>
            <a:r>
              <a:rPr lang="en-US" sz="1200" dirty="0"/>
              <a:t>Given</a:t>
            </a:r>
          </a:p>
          <a:p>
            <a:pPr marL="514350" lvl="1">
              <a:buFont typeface="Wingdings" panose="05000000000000000000" pitchFamily="2" charset="2"/>
              <a:buChar char="q"/>
            </a:pPr>
            <a:r>
              <a:rPr lang="en-US" sz="1200" dirty="0"/>
              <a:t>When</a:t>
            </a:r>
          </a:p>
          <a:p>
            <a:pPr marL="514350" lvl="1">
              <a:buFont typeface="Wingdings" panose="05000000000000000000" pitchFamily="2" charset="2"/>
              <a:buChar char="q"/>
            </a:pPr>
            <a:r>
              <a:rPr lang="en-US" sz="1200" dirty="0"/>
              <a:t>Then</a:t>
            </a:r>
          </a:p>
          <a:p>
            <a:pPr marL="514350" lvl="1">
              <a:buFont typeface="Wingdings" panose="05000000000000000000" pitchFamily="2" charset="2"/>
              <a:buChar char="q"/>
            </a:pPr>
            <a:r>
              <a:rPr lang="en-US" sz="1200" dirty="0"/>
              <a:t>And</a:t>
            </a:r>
          </a:p>
          <a:p>
            <a:pPr marL="514350" lvl="1">
              <a:buFont typeface="Wingdings" panose="05000000000000000000" pitchFamily="2" charset="2"/>
              <a:buChar char="q"/>
            </a:pPr>
            <a:r>
              <a:rPr lang="en-US" sz="1200" dirty="0"/>
              <a:t>But</a:t>
            </a:r>
          </a:p>
          <a:p>
            <a:pPr marL="514350" lvl="1">
              <a:buFont typeface="Wingdings" panose="05000000000000000000" pitchFamily="2" charset="2"/>
              <a:buChar char="q"/>
            </a:pPr>
            <a:r>
              <a:rPr lang="en-US" sz="1200" dirty="0"/>
              <a:t>*</a:t>
            </a:r>
          </a:p>
          <a:p>
            <a:pPr marL="514350" lvl="1">
              <a:buFont typeface="Wingdings" panose="05000000000000000000" pitchFamily="2" charset="2"/>
              <a:buChar char="q"/>
            </a:pPr>
            <a:r>
              <a:rPr lang="en-US" sz="1200" dirty="0"/>
              <a:t>Scenario Outline</a:t>
            </a:r>
          </a:p>
          <a:p>
            <a:pPr marL="514350" lvl="1">
              <a:buFont typeface="Wingdings" panose="05000000000000000000" pitchFamily="2" charset="2"/>
              <a:buChar char="q"/>
            </a:pPr>
            <a:r>
              <a:rPr lang="en-US" sz="1200" dirty="0"/>
              <a:t>Examples</a:t>
            </a:r>
          </a:p>
          <a:p>
            <a:pPr marL="0" indent="0">
              <a:buNone/>
            </a:pPr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5715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Gherkin Feature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1350" dirty="0"/>
              <a:t>Each Gherkin file begins with the Feature keyword. </a:t>
            </a:r>
          </a:p>
          <a:p>
            <a:pPr marL="0" indent="0">
              <a:buNone/>
            </a:pPr>
            <a:endParaRPr lang="en-US" sz="1350" dirty="0"/>
          </a:p>
          <a:p>
            <a:pPr marL="0" indent="0">
              <a:buNone/>
            </a:pPr>
            <a:r>
              <a:rPr lang="en-US" sz="1350" dirty="0"/>
              <a:t>This keyword doesn’t really affect the behavior of your Cucumber tests at all; it just gives you a convenient</a:t>
            </a:r>
          </a:p>
          <a:p>
            <a:pPr marL="0" indent="0">
              <a:buNone/>
            </a:pPr>
            <a:r>
              <a:rPr lang="en-US" sz="1350" dirty="0"/>
              <a:t>place to put some summary documentation about the group of tests that follow.</a:t>
            </a:r>
          </a:p>
          <a:p>
            <a:pPr marL="0" indent="0">
              <a:buNone/>
            </a:pPr>
            <a:endParaRPr lang="en-US" sz="1350" dirty="0"/>
          </a:p>
          <a:p>
            <a:pPr marL="0" indent="0">
              <a:buNone/>
            </a:pPr>
            <a:r>
              <a:rPr lang="en-US" sz="1350" dirty="0"/>
              <a:t>Here’s an example:</a:t>
            </a:r>
          </a:p>
          <a:p>
            <a:pPr marL="0" indent="0">
              <a:buNone/>
            </a:pPr>
            <a:endParaRPr lang="en-US" sz="1350" dirty="0"/>
          </a:p>
          <a:p>
            <a:pPr marL="0" indent="0">
              <a:buNone/>
            </a:pP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Feature: This is the feature title</a:t>
            </a:r>
          </a:p>
          <a:p>
            <a:pPr marL="0" indent="0">
              <a:buNone/>
            </a:pP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This is the description of the feature, which can span multiple lines.</a:t>
            </a:r>
          </a:p>
          <a:p>
            <a:pPr marL="0" indent="0">
              <a:buNone/>
            </a:pP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You can even include empty lines, like this one:</a:t>
            </a:r>
          </a:p>
          <a:p>
            <a:pPr marL="0" indent="0">
              <a:buNone/>
            </a:pPr>
            <a:endParaRPr lang="en-US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In fact, everything until the next Gherkin keyword is included in the description.</a:t>
            </a:r>
          </a:p>
          <a:p>
            <a:pPr marL="0" indent="0">
              <a:buNone/>
            </a:pP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The text immediately following on the same line as the Feature keyword is the</a:t>
            </a:r>
          </a:p>
          <a:p>
            <a:pPr marL="0" indent="0">
              <a:buNone/>
            </a:pP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name of the feature, and the remaining lines are its description. </a:t>
            </a:r>
          </a:p>
          <a:p>
            <a:pPr marL="0" indent="0">
              <a:buNone/>
            </a:pPr>
            <a:endParaRPr lang="en-US" sz="1350" dirty="0"/>
          </a:p>
          <a:p>
            <a:pPr marL="0" indent="0">
              <a:buNone/>
            </a:pPr>
            <a:r>
              <a:rPr lang="en-US" sz="1350" dirty="0"/>
              <a:t>You can include any text you like in the description except a line beginning with one</a:t>
            </a:r>
          </a:p>
          <a:p>
            <a:pPr marL="0" indent="0">
              <a:buNone/>
            </a:pPr>
            <a:r>
              <a:rPr lang="en-US" sz="1350" dirty="0"/>
              <a:t>of the words </a:t>
            </a:r>
            <a:r>
              <a:rPr lang="en-US" sz="1350" b="1" dirty="0"/>
              <a:t>Scenario, Background, or Scenario Outline</a:t>
            </a:r>
          </a:p>
          <a:p>
            <a:pPr marL="0" indent="0">
              <a:buNone/>
            </a:pPr>
            <a:endParaRPr lang="en-US" sz="1350" dirty="0"/>
          </a:p>
          <a:p>
            <a:pPr marL="0" indent="0">
              <a:buNone/>
            </a:pPr>
            <a:r>
              <a:rPr lang="en-US" sz="1350" b="1" dirty="0"/>
              <a:t>Practice</a:t>
            </a:r>
          </a:p>
          <a:p>
            <a:pPr marL="0" indent="0">
              <a:buNone/>
            </a:pPr>
            <a:r>
              <a:rPr lang="en-US" sz="1350" dirty="0"/>
              <a:t>Run the example described with a similar feature description, and dry-run to review if the correct gherkin is displayed.</a:t>
            </a:r>
          </a:p>
        </p:txBody>
      </p:sp>
    </p:spTree>
    <p:extLst>
      <p:ext uri="{BB962C8B-B14F-4D97-AF65-F5344CB8AC3E}">
        <p14:creationId xmlns:p14="http://schemas.microsoft.com/office/powerpoint/2010/main" val="3000284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 sz="2000" dirty="0"/>
              <a:t>Create one feature file with the name of an specific feature (e.g. </a:t>
            </a:r>
            <a:r>
              <a:rPr lang="en-US" sz="2000" dirty="0" err="1"/>
              <a:t>search_customer.feature</a:t>
            </a:r>
            <a:r>
              <a:rPr lang="en-US" sz="2000" dirty="0"/>
              <a:t>)</a:t>
            </a:r>
          </a:p>
          <a:p>
            <a:pPr lvl="0"/>
            <a:r>
              <a:rPr lang="en-US" sz="2000" dirty="0"/>
              <a:t>Into the file you should create the first 3 lines with a comment to simulate a copyright – author</a:t>
            </a:r>
          </a:p>
          <a:p>
            <a:pPr lvl="0"/>
            <a:r>
              <a:rPr lang="en-US" sz="2000" dirty="0"/>
              <a:t>Add some title for your feature file and some description </a:t>
            </a:r>
          </a:p>
          <a:p>
            <a:pPr lvl="0"/>
            <a:r>
              <a:rPr lang="en-US" sz="2000" dirty="0"/>
              <a:t>Run the feature file using –dry-run option (push the result into a txt file)</a:t>
            </a:r>
          </a:p>
          <a:p>
            <a:pPr lvl="0"/>
            <a:r>
              <a:rPr lang="en-US" sz="2000" dirty="0"/>
              <a:t>Run the feature file without dry-run option (push the result into a txt file)</a:t>
            </a:r>
          </a:p>
          <a:p>
            <a:pPr lvl="0"/>
            <a:r>
              <a:rPr lang="en-US" sz="2000" dirty="0"/>
              <a:t>Which one is the difference between both executions?</a:t>
            </a:r>
          </a:p>
        </p:txBody>
      </p:sp>
    </p:spTree>
    <p:extLst>
      <p:ext uri="{BB962C8B-B14F-4D97-AF65-F5344CB8AC3E}">
        <p14:creationId xmlns:p14="http://schemas.microsoft.com/office/powerpoint/2010/main" val="14859553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Gherkin Scenario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350" dirty="0"/>
              <a:t>In valid Gherkin, a Feature must be followed by one of the following:</a:t>
            </a:r>
          </a:p>
          <a:p>
            <a:pPr marL="0" indent="0">
              <a:buNone/>
            </a:pPr>
            <a:r>
              <a:rPr lang="en-US" sz="1350" dirty="0"/>
              <a:t>• Scenario</a:t>
            </a:r>
          </a:p>
          <a:p>
            <a:pPr marL="0" indent="0">
              <a:buNone/>
            </a:pPr>
            <a:r>
              <a:rPr lang="en-US" sz="1350" dirty="0"/>
              <a:t>• Background</a:t>
            </a:r>
          </a:p>
          <a:p>
            <a:pPr marL="0" indent="0">
              <a:buNone/>
            </a:pPr>
            <a:r>
              <a:rPr lang="en-US" sz="1350" dirty="0"/>
              <a:t>• Scenario Outline</a:t>
            </a:r>
          </a:p>
          <a:p>
            <a:pPr marL="0" indent="0">
              <a:buNone/>
            </a:pPr>
            <a:endParaRPr lang="en-US" sz="1350" dirty="0"/>
          </a:p>
          <a:p>
            <a:pPr marL="0" indent="0">
              <a:buNone/>
            </a:pPr>
            <a:endParaRPr lang="en-US" sz="1350" dirty="0"/>
          </a:p>
          <a:p>
            <a:pPr marL="0" indent="0">
              <a:buNone/>
            </a:pPr>
            <a:r>
              <a:rPr lang="en-US" sz="1350" b="1" dirty="0"/>
              <a:t>Scenario :</a:t>
            </a:r>
          </a:p>
          <a:p>
            <a:pPr marL="0" indent="0">
              <a:buNone/>
            </a:pPr>
            <a:r>
              <a:rPr lang="en-US" sz="1350" dirty="0"/>
              <a:t>To actually express the behavior we want, each feature contains several scenarios.</a:t>
            </a:r>
          </a:p>
          <a:p>
            <a:pPr marL="0" indent="0">
              <a:buNone/>
            </a:pPr>
            <a:r>
              <a:rPr lang="en-US" sz="1350" dirty="0"/>
              <a:t>Each scenario is a single concrete example of how the system should</a:t>
            </a:r>
          </a:p>
          <a:p>
            <a:pPr marL="0" indent="0">
              <a:buNone/>
            </a:pPr>
            <a:r>
              <a:rPr lang="en-US" sz="1350" dirty="0"/>
              <a:t>behave in a particular situation. If you add together the behavior defined by</a:t>
            </a:r>
          </a:p>
          <a:p>
            <a:pPr marL="0" indent="0">
              <a:buNone/>
            </a:pPr>
            <a:r>
              <a:rPr lang="en-US" sz="1350" dirty="0"/>
              <a:t>all of the scenarios, that’s the expected behavior of the feature itself.</a:t>
            </a:r>
          </a:p>
          <a:p>
            <a:pPr marL="0" indent="0">
              <a:buNone/>
            </a:pP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9176934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Gherkin Scenario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When Cucumber runs a scenario, if the system behaves as described in the scenario, then the scenario will pass; if not, it will fail</a:t>
            </a:r>
          </a:p>
          <a:p>
            <a:endParaRPr lang="en-US" dirty="0"/>
          </a:p>
          <a:p>
            <a:r>
              <a:rPr lang="en-US" dirty="0"/>
              <a:t>Each scenario tells a little story describing something that the system should be able to do.</a:t>
            </a:r>
          </a:p>
          <a:p>
            <a:endParaRPr lang="en-US" dirty="0"/>
          </a:p>
          <a:p>
            <a:r>
              <a:rPr lang="en-US" dirty="0"/>
              <a:t>Every scenario starts with the :</a:t>
            </a:r>
          </a:p>
          <a:p>
            <a:pPr marL="0" indent="0">
              <a:buNone/>
            </a:pPr>
            <a:r>
              <a:rPr lang="en-US" dirty="0"/>
              <a:t>Scenario: keyword followed by an optional scenario title.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Each feature can have one or more scenarios, and every scenario consists of one or more steps.</a:t>
            </a:r>
          </a:p>
        </p:txBody>
      </p:sp>
    </p:spTree>
    <p:extLst>
      <p:ext uri="{BB962C8B-B14F-4D97-AF65-F5344CB8AC3E}">
        <p14:creationId xmlns:p14="http://schemas.microsoft.com/office/powerpoint/2010/main" val="3346093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Gherkin Scenario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Scenario structure </a:t>
            </a:r>
          </a:p>
          <a:p>
            <a:endParaRPr lang="en-US" dirty="0"/>
          </a:p>
        </p:txBody>
      </p:sp>
      <p:graphicFrame>
        <p:nvGraphicFramePr>
          <p:cNvPr id="4" name="Diagram 3"/>
          <p:cNvGraphicFramePr/>
          <p:nvPr>
            <p:extLst/>
          </p:nvPr>
        </p:nvGraphicFramePr>
        <p:xfrm>
          <a:off x="1806262" y="2856695"/>
          <a:ext cx="4973391" cy="25366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781333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Gherkin Scenario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b="1" dirty="0"/>
              <a:t>Given, When, Then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In Gherkin, we use the keywords Given, When, and Then to identify the three</a:t>
            </a:r>
          </a:p>
          <a:p>
            <a:pPr marL="0" indent="0">
              <a:buNone/>
            </a:pPr>
            <a:r>
              <a:rPr lang="en-US" dirty="0"/>
              <a:t>different parts of the scenario: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Scenario: Successful withdrawal from an account in credit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Given I have $100 in my account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# the context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When I request $20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# the event(s)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Then $20 should be dispensed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# the outcome(s)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So, we use Given to set up the context where the scenario happens, When to</a:t>
            </a:r>
          </a:p>
          <a:p>
            <a:pPr marL="0" indent="0">
              <a:buNone/>
            </a:pPr>
            <a:r>
              <a:rPr lang="en-US" dirty="0"/>
              <a:t>interact with the system somehow, and Then to check that the outcome of that</a:t>
            </a:r>
          </a:p>
          <a:p>
            <a:pPr marL="0" indent="0">
              <a:buNone/>
            </a:pPr>
            <a:r>
              <a:rPr lang="en-US" dirty="0"/>
              <a:t>interaction was what we expected.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4521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Gherkin Scenario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b="1" dirty="0"/>
              <a:t>Given, When, Then</a:t>
            </a:r>
          </a:p>
          <a:p>
            <a:endParaRPr lang="en-US" dirty="0"/>
          </a:p>
          <a:p>
            <a:r>
              <a:rPr lang="en-US" dirty="0"/>
              <a:t>When we have more than 1 precondition, or more than one action or result 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Scenario: Successful withdrawal from an account in credit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Given I insert my PIN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Given I have $100 in my account</a:t>
            </a: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When I select withdrawal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When I request $20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Then $20 should be dispensed </a:t>
            </a: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Then the balance is 80$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2736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Gherkin Scenario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b="1" dirty="0" err="1"/>
              <a:t>And,But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Use and to concatenate 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Scenario: Successful withdrawal from an account in credit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Given I insert my PIN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And I have $100 in my account</a:t>
            </a: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When I select withdrawal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And I request $20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Then $20 should be dispensed </a:t>
            </a: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And the balance is 80$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9326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Gherkin Scenario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/>
              <a:t>But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Use but to give a better sense of the scenario described for negative steps: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Scenario: Attempt withdrawal using stolen card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Given I have $100 in my account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But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my card is invalid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When I request $50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Then my card should not be returned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And I should be told to contact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the bank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156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Ruby gems installation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96609" y="2400300"/>
            <a:ext cx="8290192" cy="3086100"/>
          </a:xfrm>
          <a:prstGeom prst="rect">
            <a:avLst/>
          </a:prstGeom>
        </p:spPr>
        <p:txBody>
          <a:bodyPr vert="horz" lIns="68580" tIns="34290" rIns="68580" bIns="3429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350" dirty="0"/>
              <a:t>Gems commands </a:t>
            </a:r>
          </a:p>
          <a:p>
            <a:pPr marL="0" indent="0">
              <a:buNone/>
            </a:pPr>
            <a:r>
              <a:rPr lang="en-US" sz="1350" dirty="0"/>
              <a:t>From Ruby’s installation folder:</a:t>
            </a:r>
          </a:p>
          <a:p>
            <a:pPr marL="0" indent="0">
              <a:buNone/>
            </a:pPr>
            <a:endParaRPr lang="en-US" sz="1350" dirty="0"/>
          </a:p>
          <a:p>
            <a:pPr marL="0" indent="0">
              <a:buNone/>
            </a:pPr>
            <a:r>
              <a:rPr lang="en-US" sz="1500" dirty="0"/>
              <a:t>gem install &lt;</a:t>
            </a:r>
            <a:r>
              <a:rPr lang="en-US" sz="1500" dirty="0" err="1"/>
              <a:t>gem_name</a:t>
            </a:r>
            <a:r>
              <a:rPr lang="en-US" sz="1500" dirty="0"/>
              <a:t>&gt;</a:t>
            </a:r>
          </a:p>
          <a:p>
            <a:pPr marL="0" indent="0">
              <a:buNone/>
            </a:pPr>
            <a:r>
              <a:rPr lang="en-US" sz="1500" dirty="0"/>
              <a:t>gem list</a:t>
            </a:r>
          </a:p>
          <a:p>
            <a:pPr marL="0" indent="0">
              <a:buNone/>
            </a:pPr>
            <a:r>
              <a:rPr lang="en-US" sz="1500" dirty="0" err="1"/>
              <a:t>gem_name</a:t>
            </a:r>
            <a:r>
              <a:rPr lang="en-US" sz="1500" dirty="0"/>
              <a:t> --version</a:t>
            </a:r>
          </a:p>
          <a:p>
            <a:pPr marL="0" indent="0">
              <a:buNone/>
            </a:pPr>
            <a:r>
              <a:rPr lang="en-US" sz="1500" dirty="0"/>
              <a:t>gem search –l &lt;</a:t>
            </a:r>
            <a:r>
              <a:rPr lang="en-US" sz="1500" dirty="0" err="1"/>
              <a:t>gem_name_pattern</a:t>
            </a:r>
            <a:r>
              <a:rPr lang="en-US" sz="1500" dirty="0"/>
              <a:t>&gt;</a:t>
            </a:r>
          </a:p>
          <a:p>
            <a:pPr marL="0" indent="0">
              <a:buNone/>
            </a:pPr>
            <a:r>
              <a:rPr lang="en-US" sz="1500" dirty="0"/>
              <a:t>gem uninstall &lt;</a:t>
            </a:r>
            <a:r>
              <a:rPr lang="en-US" sz="1500" dirty="0" err="1"/>
              <a:t>gem_name</a:t>
            </a:r>
            <a:r>
              <a:rPr lang="en-US" sz="1500" dirty="0"/>
              <a:t>&gt;</a:t>
            </a:r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Practice </a:t>
            </a:r>
            <a:r>
              <a:rPr lang="en-US" sz="1350" dirty="0"/>
              <a:t>:</a:t>
            </a:r>
          </a:p>
          <a:p>
            <a:pPr marL="0" indent="0">
              <a:buNone/>
            </a:pP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Install cucumber gem.</a:t>
            </a:r>
          </a:p>
          <a:p>
            <a:pPr marL="0" indent="0">
              <a:buNone/>
            </a:pP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List all gems installed</a:t>
            </a:r>
          </a:p>
          <a:p>
            <a:pPr marL="0" indent="0">
              <a:buNone/>
            </a:pP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List cucumber version installed</a:t>
            </a:r>
          </a:p>
          <a:p>
            <a:pPr marL="0" indent="0">
              <a:buNone/>
            </a:pP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Perform any search in your gems installed</a:t>
            </a:r>
          </a:p>
          <a:p>
            <a:pPr marL="0" indent="0">
              <a:buNone/>
            </a:pP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Uninstall the gem</a:t>
            </a: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89009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Gherkin Scenario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Cucumber doesn’t actually care which of these keywords you use; the choice</a:t>
            </a:r>
          </a:p>
          <a:p>
            <a:pPr marL="0" indent="0">
              <a:buNone/>
            </a:pPr>
            <a:r>
              <a:rPr lang="en-US" dirty="0"/>
              <a:t>is simply there to help you create the most readable scenario. If you don’t</a:t>
            </a:r>
          </a:p>
          <a:p>
            <a:pPr marL="0" indent="0">
              <a:buNone/>
            </a:pPr>
            <a:r>
              <a:rPr lang="en-US" dirty="0"/>
              <a:t>want to use And or But, you could write the previous scenario like this, and it</a:t>
            </a:r>
          </a:p>
          <a:p>
            <a:pPr marL="0" indent="0">
              <a:buNone/>
            </a:pPr>
            <a:r>
              <a:rPr lang="en-US" dirty="0"/>
              <a:t>would still work exactly the same way: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Scenario: Attempt withdrawal using stolen card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Given I have $100 in my account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Given my card is invalid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When I request $50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Then my card should not be returned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Then I should be told to contact the bank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But that doesn’t read as nicely, does it?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2724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Gherkin Scenario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b="1" dirty="0"/>
              <a:t>Replacing Given/When/Then with Bullets</a:t>
            </a:r>
          </a:p>
          <a:p>
            <a:pPr marL="0" indent="0">
              <a:buNone/>
            </a:pPr>
            <a:r>
              <a:rPr lang="en-US" dirty="0"/>
              <a:t>Some people find Given, When, Then, And, and But a little verbose. There is an additional keyword you can use to start a step: * (an asterisk). We could have written the previous scenario like this: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Scenario: Attempt withdrawal using stolen card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 I have $100 in my account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 my card is invalid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 I request $50	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 my card should not be returned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 should be told to contact the bank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/>
              <a:t>To Cucumber, this is exactly the same scenario. </a:t>
            </a:r>
          </a:p>
          <a:p>
            <a:pPr marL="0" indent="0">
              <a:buNone/>
            </a:pPr>
            <a:r>
              <a:rPr lang="en-US" dirty="0"/>
              <a:t>Do you find this version easier to read</a:t>
            </a:r>
          </a:p>
          <a:p>
            <a:pPr marL="0" indent="0">
              <a:buNone/>
            </a:pPr>
            <a:r>
              <a:rPr lang="en-US" dirty="0"/>
              <a:t>Did some of the meaning get lost?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It’s up to you and your team how you want to word things. The only thing that matters  is that everybody understands what’s communicated.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0105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Gherkin Scenario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b="1" dirty="0"/>
              <a:t>Stateless</a:t>
            </a:r>
          </a:p>
          <a:p>
            <a:pPr marL="0" indent="0">
              <a:buNone/>
            </a:pPr>
            <a:r>
              <a:rPr lang="en-US" dirty="0"/>
              <a:t>When writing scenarios, here’s a really important concept you need to grasp: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/>
              <a:t>“Each scenario must make sense and be able to be executed independently of any other scenario”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That means you can’t put some money into the account in one scenario and</a:t>
            </a:r>
          </a:p>
          <a:p>
            <a:pPr marL="0" indent="0">
              <a:buNone/>
            </a:pPr>
            <a:r>
              <a:rPr lang="en-US" dirty="0"/>
              <a:t>then expect that money to be there in the next scenario.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Cucumber won’t stop you from doing this</a:t>
            </a:r>
            <a:r>
              <a:rPr lang="en-US" dirty="0"/>
              <a:t>, but it’s extremely bad practice: you’ll end up with scenarios that fail unexpectedly and are harder to understand.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9265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Gherkin Scenarios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b="1" dirty="0"/>
              <a:t>Comments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As well as the description fields that follow Feat </a:t>
            </a:r>
            <a:r>
              <a:rPr lang="en-US" dirty="0" err="1"/>
              <a:t>ure</a:t>
            </a:r>
            <a:r>
              <a:rPr lang="en-US" dirty="0"/>
              <a:t> and Scenario keywords, Cucumber allows you to precede these keywords with comments.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Like in Ruby, comments start with a # character. </a:t>
            </a:r>
          </a:p>
          <a:p>
            <a:pPr marL="0" indent="0">
              <a:buNone/>
            </a:pPr>
            <a:r>
              <a:rPr lang="en-US" dirty="0"/>
              <a:t>Unlike in Ruby, comments have to be the first and only thing on a line (well, apart from whitespace).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This feature covers the account transaction and hardware-driver modules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Feature: Withdraw Cash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In order to buy beer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As an account holder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I want to withdraw cash from the ATM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Can't figure out how to integrate with magic wand interface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Scenario: Withdraw too much from an account in credit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Given I have $50 in my account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When I wave my magic wand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And I withdraw $100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Then I should receive $100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50587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1. In the .feature file created before: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 Write 2 scenarios from your own projects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2. Create a 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daily.feature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file</a:t>
            </a:r>
          </a:p>
          <a:p>
            <a:pPr>
              <a:buFontTx/>
              <a:buChar char="-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include 2 scenarios describing your daily activities, e.g. cooking breakfast, go to work,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etc,etc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Define steps of each one using Given, Then, When and also sing And /But or *.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Also add comment lines to add any extra information.</a:t>
            </a:r>
          </a:p>
        </p:txBody>
      </p:sp>
    </p:spTree>
    <p:extLst>
      <p:ext uri="{BB962C8B-B14F-4D97-AF65-F5344CB8AC3E}">
        <p14:creationId xmlns:p14="http://schemas.microsoft.com/office/powerpoint/2010/main" val="17092874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Consider you will be in charge of testing google main page.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Create a feature file describing your feature, and adding all the scenarios that you consider that need to be add to be sure that page is working as expected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Add the validation steps using Given, Then, When and also sing And /But or *.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15838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jorge gironas\Downloads\Google Image Result for http---www.juventudportugalete.org-image.axd%3Fpicture%3D2011%252F10%252FpreguntaAlcalde.jp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0882" y="1258349"/>
            <a:ext cx="2867073" cy="314987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405719" y="4408227"/>
            <a:ext cx="617740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s-BO" sz="7200" dirty="0">
                <a:solidFill>
                  <a:srgbClr val="00B0F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Questions?</a:t>
            </a:r>
            <a:endParaRPr lang="en-US" sz="7200" dirty="0">
              <a:solidFill>
                <a:srgbClr val="00B0F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1369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8437" y="3143560"/>
            <a:ext cx="7281289" cy="918897"/>
          </a:xfrm>
        </p:spPr>
        <p:txBody>
          <a:bodyPr/>
          <a:lstStyle/>
          <a:p>
            <a:pPr algn="ctr"/>
            <a:r>
              <a:rPr lang="en-US" sz="8800" dirty="0"/>
              <a:t>Thanks</a:t>
            </a:r>
            <a:r>
              <a:rPr lang="en-US" sz="138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617457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uninstall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700" dirty="0"/>
              <a:t>Create a ruby file that read the </a:t>
            </a:r>
            <a:r>
              <a:rPr lang="en-US" sz="2700" dirty="0" err="1"/>
              <a:t>resulti</a:t>
            </a:r>
            <a:r>
              <a:rPr lang="en-US" sz="2700" dirty="0"/>
              <a:t> of all gems listed and execute the uninstall command :</a:t>
            </a:r>
          </a:p>
          <a:p>
            <a:pPr marL="0" indent="0">
              <a:buNone/>
            </a:pPr>
            <a:r>
              <a:rPr lang="en-US" sz="2700" b="1" dirty="0"/>
              <a:t>`gem </a:t>
            </a:r>
            <a:r>
              <a:rPr lang="en-US" sz="2700" b="1" dirty="0" err="1"/>
              <a:t>list`.split</a:t>
            </a:r>
            <a:r>
              <a:rPr lang="en-US" sz="2700" b="1" dirty="0"/>
              <a:t>(/$/).each { |line|</a:t>
            </a:r>
          </a:p>
          <a:p>
            <a:pPr marL="0" indent="0">
              <a:buNone/>
            </a:pPr>
            <a:r>
              <a:rPr lang="en-US" sz="2700" b="1" dirty="0"/>
              <a:t> puts `gem uninstall -</a:t>
            </a:r>
            <a:r>
              <a:rPr lang="en-US" sz="2700" b="1" dirty="0" err="1"/>
              <a:t>Iax</a:t>
            </a:r>
            <a:r>
              <a:rPr lang="en-US" sz="2700" b="1" dirty="0"/>
              <a:t> #{</a:t>
            </a:r>
            <a:r>
              <a:rPr lang="en-US" sz="2700" b="1" dirty="0" err="1"/>
              <a:t>line.split</a:t>
            </a:r>
            <a:r>
              <a:rPr lang="en-US" sz="2700" b="1" dirty="0"/>
              <a:t>(' ')[0]}` unless </a:t>
            </a:r>
            <a:r>
              <a:rPr lang="en-US" sz="2700" b="1" dirty="0" err="1"/>
              <a:t>line.empty</a:t>
            </a:r>
            <a:r>
              <a:rPr lang="en-US" sz="2700" b="1" dirty="0"/>
              <a:t>? </a:t>
            </a:r>
          </a:p>
          <a:p>
            <a:pPr marL="0" indent="0">
              <a:buNone/>
            </a:pPr>
            <a:r>
              <a:rPr lang="en-US" sz="27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81843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Gems installation using bundler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What is bundler?</a:t>
            </a:r>
          </a:p>
          <a:p>
            <a:pPr marL="0" indent="0">
              <a:buNone/>
            </a:pPr>
            <a:r>
              <a:rPr lang="en-US" dirty="0"/>
              <a:t>Bundler provides a consistent environment for Ruby projects by tracking and installing the exact gems and versions that are needed. 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Why it is useful?</a:t>
            </a:r>
          </a:p>
          <a:p>
            <a:pPr marL="0" indent="0">
              <a:buNone/>
            </a:pPr>
            <a:r>
              <a:rPr lang="en-US" dirty="0"/>
              <a:t>Bundle let you share your gem installation snapshot, so that anybody could have your exact configuration, including version you need in development, testing, and production environment.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GemFile</a:t>
            </a:r>
            <a:r>
              <a:rPr lang="en-US" dirty="0"/>
              <a:t> and </a:t>
            </a:r>
            <a:r>
              <a:rPr lang="en-US" dirty="0" err="1"/>
              <a:t>GemFile</a:t>
            </a:r>
            <a:r>
              <a:rPr lang="en-US" dirty="0"/>
              <a:t> lock are files that will be read by bundle</a:t>
            </a:r>
          </a:p>
          <a:p>
            <a:r>
              <a:rPr lang="en-US" dirty="0"/>
              <a:t>How to use is?</a:t>
            </a:r>
          </a:p>
          <a:p>
            <a:pPr marL="0" indent="0">
              <a:buNone/>
            </a:pPr>
            <a:r>
              <a:rPr lang="en-US" dirty="0"/>
              <a:t>In ruby folder 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gem install bundler</a:t>
            </a:r>
          </a:p>
          <a:p>
            <a:pPr marL="0" indent="0">
              <a:buNone/>
            </a:pPr>
            <a:r>
              <a:rPr lang="en-US" dirty="0"/>
              <a:t>In </a:t>
            </a:r>
            <a:r>
              <a:rPr lang="en-US" dirty="0" err="1"/>
              <a:t>GemFile</a:t>
            </a:r>
            <a:r>
              <a:rPr lang="en-US" dirty="0"/>
              <a:t> location 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bundle install</a:t>
            </a:r>
          </a:p>
        </p:txBody>
      </p:sp>
    </p:spTree>
    <p:extLst>
      <p:ext uri="{BB962C8B-B14F-4D97-AF65-F5344CB8AC3E}">
        <p14:creationId xmlns:p14="http://schemas.microsoft.com/office/powerpoint/2010/main" val="1499195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cucumber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96608" y="2400300"/>
            <a:ext cx="6422756" cy="308610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Cucumber is a command-line tool. When you run it, it reads in your specifications</a:t>
            </a:r>
          </a:p>
          <a:p>
            <a:pPr marL="0" indent="0">
              <a:buNone/>
            </a:pPr>
            <a:r>
              <a:rPr lang="en-US" sz="1800" dirty="0"/>
              <a:t>from plain-language text files called features, examines them for</a:t>
            </a:r>
          </a:p>
          <a:p>
            <a:pPr marL="0" indent="0">
              <a:buNone/>
            </a:pPr>
            <a:r>
              <a:rPr lang="en-US" sz="1800" dirty="0"/>
              <a:t>scenarios to test, and runs the scenarios against your system. 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Each scenario is a list of steps for Cucumber to work through.</a:t>
            </a:r>
          </a:p>
          <a:p>
            <a:pPr marL="0" indent="0">
              <a:buNone/>
            </a:pPr>
            <a:r>
              <a:rPr lang="en-US" sz="1350" dirty="0"/>
              <a:t> </a:t>
            </a:r>
          </a:p>
        </p:txBody>
      </p:sp>
      <p:pic>
        <p:nvPicPr>
          <p:cNvPr id="5" name="Picture 4"/>
          <p:cNvPicPr/>
          <p:nvPr/>
        </p:nvPicPr>
        <p:blipFill rotWithShape="1">
          <a:blip r:embed="rId2"/>
          <a:srcRect b="6988"/>
          <a:stretch/>
        </p:blipFill>
        <p:spPr bwMode="auto">
          <a:xfrm>
            <a:off x="6669405" y="2400301"/>
            <a:ext cx="2017395" cy="292655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546566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5747" y="1250861"/>
            <a:ext cx="6705600" cy="628650"/>
          </a:xfrm>
        </p:spPr>
        <p:txBody>
          <a:bodyPr>
            <a:normAutofit fontScale="90000"/>
          </a:bodyPr>
          <a:lstStyle/>
          <a:p>
            <a:r>
              <a:rPr lang="en-US" dirty="0"/>
              <a:t>Framework  </a:t>
            </a:r>
            <a:r>
              <a:rPr lang="en-US" dirty="0" err="1"/>
              <a:t>desing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96608" y="2400300"/>
            <a:ext cx="7977879" cy="308610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graphicFrame>
        <p:nvGraphicFramePr>
          <p:cNvPr id="3" name="Diagram 2"/>
          <p:cNvGraphicFramePr/>
          <p:nvPr>
            <p:extLst/>
          </p:nvPr>
        </p:nvGraphicFramePr>
        <p:xfrm>
          <a:off x="1777284" y="1861803"/>
          <a:ext cx="5311462" cy="34060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45425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Cucumber structure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96608" y="3426585"/>
            <a:ext cx="6422756" cy="2059815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350" dirty="0"/>
          </a:p>
          <a:p>
            <a:pPr marL="0" indent="0">
              <a:buNone/>
            </a:pPr>
            <a:r>
              <a:rPr lang="en-US" sz="1350" dirty="0"/>
              <a:t>Lets start with it :</a:t>
            </a:r>
          </a:p>
          <a:p>
            <a:pPr marL="0" indent="0">
              <a:buNone/>
            </a:pPr>
            <a:r>
              <a:rPr lang="en-US" sz="1350" b="1" dirty="0"/>
              <a:t>cucumber --</a:t>
            </a:r>
            <a:r>
              <a:rPr lang="en-US" sz="1350" b="1" dirty="0" err="1"/>
              <a:t>init</a:t>
            </a:r>
            <a:r>
              <a:rPr lang="en-US" sz="1350" b="1" dirty="0"/>
              <a:t> </a:t>
            </a:r>
          </a:p>
          <a:p>
            <a:pPr marL="0" indent="0">
              <a:buNone/>
            </a:pPr>
            <a:endParaRPr lang="en-US" sz="1350" dirty="0"/>
          </a:p>
          <a:p>
            <a:pPr marL="0" indent="0">
              <a:buNone/>
            </a:pPr>
            <a:r>
              <a:rPr lang="en-US" sz="1350" b="1" dirty="0"/>
              <a:t>How cucumber understand plain text?</a:t>
            </a:r>
          </a:p>
          <a:p>
            <a:pPr marL="0" indent="0">
              <a:buNone/>
            </a:pPr>
            <a:endParaRPr lang="en-US" sz="1350" dirty="0"/>
          </a:p>
          <a:p>
            <a:pPr marL="0" indent="0">
              <a:buNone/>
            </a:pPr>
            <a:r>
              <a:rPr lang="en-US" sz="1350" dirty="0"/>
              <a:t>Cucumber can understand the feature files following some basic syntax rules. The name</a:t>
            </a:r>
          </a:p>
          <a:p>
            <a:pPr marL="0" indent="0">
              <a:buNone/>
            </a:pPr>
            <a:r>
              <a:rPr lang="en-US" sz="1350" dirty="0"/>
              <a:t>for this set of rules is </a:t>
            </a:r>
            <a:r>
              <a:rPr lang="en-US" sz="1350" b="1" dirty="0"/>
              <a:t>Gherkin</a:t>
            </a:r>
            <a:r>
              <a:rPr lang="en-US" sz="1350" dirty="0"/>
              <a:t>.</a:t>
            </a:r>
          </a:p>
          <a:p>
            <a:pPr marL="0" indent="0">
              <a:buNone/>
            </a:pPr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2710" y="2088288"/>
            <a:ext cx="2008004" cy="1251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697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Gherkin?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96608" y="2400300"/>
            <a:ext cx="7977879" cy="308610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50" dirty="0"/>
              <a:t>Gherkin is the language that Cucumber understands. It is a Business Readable, Domain Specific Language that lets you describe software’s </a:t>
            </a:r>
            <a:r>
              <a:rPr lang="en-US" sz="1350" dirty="0" err="1"/>
              <a:t>behaviour</a:t>
            </a:r>
            <a:r>
              <a:rPr lang="en-US" sz="1350" dirty="0"/>
              <a:t> without detailing how that </a:t>
            </a:r>
            <a:r>
              <a:rPr lang="en-US" sz="1350" dirty="0" err="1"/>
              <a:t>behaviour</a:t>
            </a:r>
            <a:r>
              <a:rPr lang="en-US" sz="1350" dirty="0"/>
              <a:t> is implemented.</a:t>
            </a:r>
          </a:p>
          <a:p>
            <a:pPr marL="0" indent="0">
              <a:buNone/>
            </a:pPr>
            <a:endParaRPr lang="en-US" sz="1350" dirty="0"/>
          </a:p>
          <a:p>
            <a:pPr marL="0" indent="0">
              <a:buNone/>
            </a:pPr>
            <a:endParaRPr lang="en-US" sz="1350" dirty="0"/>
          </a:p>
          <a:p>
            <a:r>
              <a:rPr lang="en-US" sz="1350" dirty="0"/>
              <a:t>Gherkin serves two purposes — documentation and automated tests. The third is a bonus feature — when it yells in red it’s talking to you, telling you what code you should write.</a:t>
            </a:r>
          </a:p>
          <a:p>
            <a:pPr marL="0" indent="0">
              <a:buNone/>
            </a:pPr>
            <a:endParaRPr lang="en-US" sz="1350" dirty="0"/>
          </a:p>
          <a:p>
            <a:pPr marL="0" indent="0">
              <a:buNone/>
            </a:pPr>
            <a:r>
              <a:rPr lang="en-US" sz="1350" dirty="0"/>
              <a:t> </a:t>
            </a:r>
          </a:p>
          <a:p>
            <a:r>
              <a:rPr lang="en-US" sz="1350" dirty="0"/>
              <a:t>Gherkin’s grammar exists in different </a:t>
            </a:r>
            <a:r>
              <a:rPr lang="en-US" sz="1350" dirty="0" err="1"/>
              <a:t>flavours</a:t>
            </a:r>
            <a:r>
              <a:rPr lang="en-US" sz="1350" dirty="0"/>
              <a:t> for many spoken languages (around 37), so that your team can use the keywords in your own language.</a:t>
            </a:r>
          </a:p>
          <a:p>
            <a:pPr marL="0" indent="0">
              <a:buNone/>
            </a:pPr>
            <a:endParaRPr lang="en-US" sz="10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9521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Gherkin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b="1" dirty="0"/>
              <a:t>Dry Run</a:t>
            </a:r>
          </a:p>
          <a:p>
            <a:pPr marL="0" indent="0">
              <a:buNone/>
            </a:pPr>
            <a:r>
              <a:rPr lang="en-US" sz="1200" dirty="0"/>
              <a:t>In order to know if our gherkins is valid or not, cucumber provides dry run option.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Into your feature folder add an empty file “</a:t>
            </a:r>
            <a:r>
              <a:rPr lang="en-US" sz="1200" dirty="0" err="1"/>
              <a:t>test.feature</a:t>
            </a:r>
            <a:r>
              <a:rPr lang="en-US" sz="1200" dirty="0"/>
              <a:t>”</a:t>
            </a:r>
          </a:p>
          <a:p>
            <a:pPr marL="0" indent="0">
              <a:buNone/>
            </a:pPr>
            <a:r>
              <a:rPr lang="en-US" sz="1200" dirty="0"/>
              <a:t>Open CMD and go to your cucumber folder</a:t>
            </a:r>
          </a:p>
          <a:p>
            <a:pPr marL="0" indent="0">
              <a:buNone/>
            </a:pPr>
            <a:r>
              <a:rPr lang="en-US" sz="1200" dirty="0"/>
              <a:t>Execute the command :</a:t>
            </a:r>
          </a:p>
          <a:p>
            <a:pPr marL="0" indent="0">
              <a:buNone/>
            </a:pPr>
            <a:r>
              <a:rPr lang="en-US" sz="1200" dirty="0"/>
              <a:t>$ cucumber </a:t>
            </a:r>
            <a:r>
              <a:rPr lang="en-US" sz="1200" dirty="0" err="1"/>
              <a:t>test.feature</a:t>
            </a:r>
            <a:r>
              <a:rPr lang="en-US" sz="1200" dirty="0"/>
              <a:t> --dry-run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The --dry-run switch tells Cucumber to parse the file without executing it. It</a:t>
            </a:r>
          </a:p>
          <a:p>
            <a:pPr marL="0" indent="0">
              <a:buNone/>
            </a:pPr>
            <a:r>
              <a:rPr lang="en-US" sz="1200" dirty="0"/>
              <a:t>will tell you if your Gherkin isn’t valid.</a:t>
            </a:r>
          </a:p>
        </p:txBody>
      </p:sp>
    </p:spTree>
    <p:extLst>
      <p:ext uri="{BB962C8B-B14F-4D97-AF65-F5344CB8AC3E}">
        <p14:creationId xmlns:p14="http://schemas.microsoft.com/office/powerpoint/2010/main" val="683061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">
      <a:dk1>
        <a:sysClr val="windowText" lastClr="000000"/>
      </a:dk1>
      <a:lt1>
        <a:sysClr val="window" lastClr="FFFFFF"/>
      </a:lt1>
      <a:dk2>
        <a:srgbClr val="466496"/>
      </a:dk2>
      <a:lt2>
        <a:srgbClr val="EEECE1"/>
      </a:lt2>
      <a:accent1>
        <a:srgbClr val="FF5000"/>
      </a:accent1>
      <a:accent2>
        <a:srgbClr val="00CDD7"/>
      </a:accent2>
      <a:accent3>
        <a:srgbClr val="C8008C"/>
      </a:accent3>
      <a:accent4>
        <a:srgbClr val="00BDFF"/>
      </a:accent4>
      <a:accent5>
        <a:srgbClr val="82C800"/>
      </a:accent5>
      <a:accent6>
        <a:srgbClr val="FF7E19"/>
      </a:accent6>
      <a:hlink>
        <a:srgbClr val="0091D4"/>
      </a:hlink>
      <a:folHlink>
        <a:srgbClr val="0078F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Apothecary.thmx</Template>
  <TotalTime>1219</TotalTime>
  <Words>1632</Words>
  <Application>Microsoft Office PowerPoint</Application>
  <PresentationFormat>On-screen Show (4:3)</PresentationFormat>
  <Paragraphs>265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Courier New</vt:lpstr>
      <vt:lpstr>Verdana</vt:lpstr>
      <vt:lpstr>Wingdings</vt:lpstr>
      <vt:lpstr>Office Theme</vt:lpstr>
      <vt:lpstr>Karime Salomon Z.</vt:lpstr>
      <vt:lpstr>Ruby gems installation</vt:lpstr>
      <vt:lpstr>Recursive uninstall</vt:lpstr>
      <vt:lpstr>Gems installation using bundler</vt:lpstr>
      <vt:lpstr>What is cucumber</vt:lpstr>
      <vt:lpstr>Framework  desing</vt:lpstr>
      <vt:lpstr>Cucumber structure</vt:lpstr>
      <vt:lpstr>Gherkin?</vt:lpstr>
      <vt:lpstr>Gherkin</vt:lpstr>
      <vt:lpstr>Gherkin Keywords</vt:lpstr>
      <vt:lpstr>Gherkin Feature</vt:lpstr>
      <vt:lpstr>Practice</vt:lpstr>
      <vt:lpstr>Gherkin Scenario</vt:lpstr>
      <vt:lpstr>Gherkin Scenario</vt:lpstr>
      <vt:lpstr>Gherkin Scenario</vt:lpstr>
      <vt:lpstr>Gherkin Scenario</vt:lpstr>
      <vt:lpstr>Gherkin Scenario</vt:lpstr>
      <vt:lpstr>Gherkin Scenario</vt:lpstr>
      <vt:lpstr>Gherkin Scenario</vt:lpstr>
      <vt:lpstr>Gherkin Scenario</vt:lpstr>
      <vt:lpstr>Gherkin Scenario</vt:lpstr>
      <vt:lpstr>Gherkin Scenario</vt:lpstr>
      <vt:lpstr>Gherkin Scenarios</vt:lpstr>
      <vt:lpstr>Practice</vt:lpstr>
      <vt:lpstr>Practice</vt:lpstr>
      <vt:lpstr>PowerPoint Presentation</vt:lpstr>
      <vt:lpstr>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</dc:creator>
  <cp:lastModifiedBy>Karime Salomon Zarate</cp:lastModifiedBy>
  <cp:revision>111</cp:revision>
  <dcterms:created xsi:type="dcterms:W3CDTF">2013-07-22T13:57:49Z</dcterms:created>
  <dcterms:modified xsi:type="dcterms:W3CDTF">2017-04-12T00:02:22Z</dcterms:modified>
</cp:coreProperties>
</file>