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9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3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8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B634F-0884-4982-901C-B6214BC2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Similar Suburbs in the Vicinity of Philadelphia, PA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42B4-B9B1-4C50-A453-1A298020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Marylin Huff</a:t>
            </a:r>
          </a:p>
          <a:p>
            <a:r>
              <a:rPr lang="en-US" sz="2000">
                <a:solidFill>
                  <a:schemeClr val="bg1"/>
                </a:solidFill>
              </a:rPr>
              <a:t>July 26, 2020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2772A-4F86-4C3E-AF39-AEFD96D27B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" b="3669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903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27085-F94B-4E6C-BCB7-CDD98077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E48A9-3C7C-4DF4-8701-8B02BC15E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1370249"/>
            <a:ext cx="5221625" cy="411750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FA7C-E026-49B4-8A84-A47A19C9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moved to the town I now live in, our selection criterion was good schools. Over time, I have grown to love the quaint shops and independent restaurants. Now that the kids are grown and we are downsizing, I'd like to find a similar neighborhood with these amenities and low property taxes since I no longer care about the quality of the schools.</a:t>
            </a:r>
          </a:p>
        </p:txBody>
      </p:sp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F3F7-8FC2-48C6-8050-00ECBDA9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Aquisition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58754-4349-4B00-AAAA-6F1C158D6E5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0" r="53037" b="-1"/>
          <a:stretch/>
        </p:blipFill>
        <p:spPr bwMode="auto">
          <a:xfrm>
            <a:off x="279143" y="2007183"/>
            <a:ext cx="5221625" cy="284363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2993-654A-4F7A-A70D-ADA13F596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Municipality and Zip Codes</a:t>
            </a:r>
          </a:p>
          <a:p>
            <a:r>
              <a:rPr lang="en-US" sz="1800"/>
              <a:t>Municipaties in 2 counties</a:t>
            </a:r>
          </a:p>
          <a:p>
            <a:pPr lvl="1"/>
            <a:r>
              <a:rPr lang="en-US" sz="1800"/>
              <a:t>Tax Rate in Delaware County</a:t>
            </a:r>
          </a:p>
          <a:p>
            <a:pPr lvl="1"/>
            <a:r>
              <a:rPr lang="en-US" sz="1800"/>
              <a:t>Tax Rate in Momngomery County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F3F7-8FC2-48C6-8050-00ECBDA9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Obtain Coordinates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DD79800-5FC4-450E-BE5C-CED940D2C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" b="2982"/>
          <a:stretch/>
        </p:blipFill>
        <p:spPr bwMode="auto">
          <a:xfrm>
            <a:off x="5907290" y="771525"/>
            <a:ext cx="5941810" cy="464820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2FC3A-D332-4A8D-8EFA-164A6FEB3C70}"/>
              </a:ext>
            </a:extLst>
          </p:cNvPr>
          <p:cNvPicPr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" r="30438"/>
          <a:stretch/>
        </p:blipFill>
        <p:spPr bwMode="auto">
          <a:xfrm>
            <a:off x="425485" y="821137"/>
            <a:ext cx="4937090" cy="195063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0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32423-F7D2-4563-97F1-B8D19E01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Venue Analysis Using Foursquare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F7FD0-65CA-478E-BFAD-910BB35861A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2054158"/>
            <a:ext cx="5221625" cy="274968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0FC8-39FB-4DD0-A9A8-DA396DCDC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Find Nearby venues for each municipality</a:t>
            </a:r>
          </a:p>
          <a:p>
            <a:r>
              <a:rPr lang="en-US" sz="1800" dirty="0"/>
              <a:t>Cluster Municipalities based on similarities of venues</a:t>
            </a:r>
          </a:p>
          <a:p>
            <a:r>
              <a:rPr lang="en-US" sz="1800" dirty="0"/>
              <a:t>Original municipality is in cluster #2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FCADA-653F-45D6-8F6E-3CB51175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3A59E-14AC-46B4-9FE5-83515F40669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r="52941"/>
          <a:stretch/>
        </p:blipFill>
        <p:spPr bwMode="auto">
          <a:xfrm>
            <a:off x="279143" y="838200"/>
            <a:ext cx="5221625" cy="535305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ADD9-5FB2-404E-89D0-BA29BD37F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Target Municipalities based on </a:t>
            </a:r>
          </a:p>
          <a:p>
            <a:r>
              <a:rPr lang="en-US" sz="1800" dirty="0"/>
              <a:t>Similar venues</a:t>
            </a:r>
          </a:p>
          <a:p>
            <a:r>
              <a:rPr lang="en-US" sz="1800" dirty="0"/>
              <a:t>Lower Taxes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99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Comparing Similar Suburbs in the Vicinity of Philadelphia, PA</vt:lpstr>
      <vt:lpstr>Introduction</vt:lpstr>
      <vt:lpstr>Data Aquisition</vt:lpstr>
      <vt:lpstr>Obtain Coordinates</vt:lpstr>
      <vt:lpstr>Venue Analysis Using Foursquare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Similar Suburbs in the Vicinity of Philadelphia, PA</dc:title>
  <dc:creator>Marylin Huff</dc:creator>
  <cp:lastModifiedBy>Marylin Huff</cp:lastModifiedBy>
  <cp:revision>1</cp:revision>
  <dcterms:created xsi:type="dcterms:W3CDTF">2020-07-27T01:59:17Z</dcterms:created>
  <dcterms:modified xsi:type="dcterms:W3CDTF">2020-07-27T02:00:11Z</dcterms:modified>
</cp:coreProperties>
</file>