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64D44-1E50-202C-EEBC-B92CBF754B3F}" v="2" dt="2020-12-14T16:41:58.933"/>
    <p1510:client id="{3339581B-FBF4-9746-CA1F-34E93E5F69CB}" v="191" dt="2020-12-14T21:58:19.248"/>
    <p1510:client id="{384F5649-1BEE-E1C3-FBD6-18124FE8FBC4}" v="823" dt="2020-12-14T17:21:08.693"/>
    <p1510:client id="{6B58D16D-9292-4724-9B45-03C699365153}" v="362" dt="2020-12-14T16:32:59.086"/>
    <p1510:client id="{C2907315-A3F5-F41A-6310-AE98DF0C6614}" v="6" dt="2020-12-14T19:41:36.900"/>
    <p1510:client id="{DF9CDACB-E123-16B4-8890-14A3C0CC9506}" v="402" dt="2020-12-14T21:37:51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362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github.com/marylinkana/BatailleNavaleProject/commits/main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7FFA1FB-6BC4-4654-A3FF-94BE6554A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436" b="83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 Light"/>
              </a:rPr>
              <a:t>BATAILLE NAVALE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9FE9F-89EE-44F0-949C-50DBD61C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34" y="554056"/>
            <a:ext cx="8381238" cy="1077229"/>
          </a:xfrm>
        </p:spPr>
        <p:txBody>
          <a:bodyPr>
            <a:noAutofit/>
          </a:bodyPr>
          <a:lstStyle/>
          <a:p>
            <a:pPr algn="l"/>
            <a:r>
              <a:rPr lang="en-US" sz="7200" err="1">
                <a:cs typeface="Calibri Light"/>
              </a:rPr>
              <a:t>Sommaire</a:t>
            </a:r>
            <a:endParaRPr lang="en-US" sz="7200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F5BB-E31D-42CE-89E2-DD7EFCF7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r>
              <a:rPr lang="en-US" sz="2400" err="1">
                <a:cs typeface="Calibri"/>
              </a:rPr>
              <a:t>Diagramme</a:t>
            </a:r>
            <a:r>
              <a:rPr lang="en-US" sz="2400">
                <a:cs typeface="Calibri"/>
              </a:rPr>
              <a:t> de classes </a:t>
            </a:r>
            <a:r>
              <a:rPr lang="en-US" sz="2400" err="1">
                <a:cs typeface="Calibri"/>
              </a:rPr>
              <a:t>selon</a:t>
            </a:r>
            <a:r>
              <a:rPr lang="en-US" sz="2400">
                <a:cs typeface="Calibri"/>
              </a:rPr>
              <a:t> le pattern MVC</a:t>
            </a:r>
          </a:p>
          <a:p>
            <a:pPr marL="344170" indent="-337820"/>
            <a:r>
              <a:rPr lang="en-US" sz="2400" err="1">
                <a:cs typeface="Calibri"/>
              </a:rPr>
              <a:t>Répartition</a:t>
            </a:r>
            <a:r>
              <a:rPr lang="en-US" sz="2400">
                <a:cs typeface="Calibri"/>
              </a:rPr>
              <a:t> des </a:t>
            </a:r>
            <a:r>
              <a:rPr lang="en-US" sz="2400" err="1">
                <a:cs typeface="Calibri"/>
              </a:rPr>
              <a:t>tâches</a:t>
            </a:r>
            <a:endParaRPr lang="en-US" sz="2400">
              <a:cs typeface="Calibri"/>
            </a:endParaRPr>
          </a:p>
          <a:p>
            <a:pPr marL="344170" indent="-337820"/>
            <a:r>
              <a:rPr lang="en-US" sz="2400">
                <a:cs typeface="Calibri"/>
              </a:rPr>
              <a:t>Storyboard et Wireframe</a:t>
            </a:r>
          </a:p>
          <a:p>
            <a:pPr marL="344170" indent="-337820"/>
            <a:r>
              <a:rPr lang="en-US" sz="2400" err="1">
                <a:cs typeface="Calibri"/>
              </a:rPr>
              <a:t>Bilans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collectif-individuels</a:t>
            </a:r>
            <a:endParaRPr lang="en-US" sz="2400">
              <a:cs typeface="Calibri"/>
            </a:endParaRPr>
          </a:p>
          <a:p>
            <a:pPr marL="344170" indent="-337820"/>
            <a:r>
              <a:rPr lang="en-US" sz="2400">
                <a:cs typeface="Calibri"/>
              </a:rPr>
              <a:t>GitHub</a:t>
            </a:r>
          </a:p>
          <a:p>
            <a:pPr marL="344170" indent="-337820"/>
            <a:r>
              <a:rPr lang="en-US" sz="2400">
                <a:cs typeface="Calibri"/>
              </a:rPr>
              <a:t>Sources</a:t>
            </a:r>
          </a:p>
          <a:p>
            <a:pPr marL="344170" indent="-337820"/>
            <a:endParaRPr lang="en-US" sz="1600">
              <a:cs typeface="Calibri"/>
            </a:endParaRPr>
          </a:p>
          <a:p>
            <a:pPr marL="344170" indent="-337820"/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92FA4-AECE-425C-907A-700557B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198" y="2949384"/>
            <a:ext cx="2515276" cy="107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fr-FR" sz="3200">
                <a:cs typeface="Calibri Light"/>
              </a:rPr>
              <a:t>Diagramme</a:t>
            </a:r>
            <a:r>
              <a:rPr lang="en-US" sz="3200">
                <a:cs typeface="Calibri Light"/>
              </a:rPr>
              <a:t> de classes</a:t>
            </a:r>
            <a:endParaRPr lang="en-US" sz="3200">
              <a:cs typeface="Arial"/>
            </a:endParaRPr>
          </a:p>
        </p:txBody>
      </p:sp>
      <p:pic>
        <p:nvPicPr>
          <p:cNvPr id="21" name="Picture 22">
            <a:extLst>
              <a:ext uri="{FF2B5EF4-FFF2-40B4-BE49-F238E27FC236}">
                <a16:creationId xmlns:a16="http://schemas.microsoft.com/office/drawing/2014/main" id="{66EE2224-155D-4B25-8254-45388068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-995" y="-3846"/>
            <a:ext cx="9621991" cy="697394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36E4CD5-797E-4BF9-8EA7-BB001AFD0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338" y="5084811"/>
            <a:ext cx="2310860" cy="9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420B6-5BC4-4BE0-B941-BD209C6C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331807"/>
            <a:ext cx="8381238" cy="1553478"/>
          </a:xfrm>
        </p:spPr>
        <p:txBody>
          <a:bodyPr>
            <a:normAutofit/>
          </a:bodyPr>
          <a:lstStyle/>
          <a:p>
            <a:pPr algn="l"/>
            <a:r>
              <a:rPr lang="en-US" sz="4400" err="1">
                <a:cs typeface="Calibri Light"/>
              </a:rPr>
              <a:t>Répartition</a:t>
            </a:r>
            <a:r>
              <a:rPr lang="en-US" sz="4400">
                <a:cs typeface="Calibri Light"/>
              </a:rPr>
              <a:t> des </a:t>
            </a:r>
            <a:r>
              <a:rPr lang="en-US" sz="4400" err="1">
                <a:cs typeface="Calibri Light"/>
              </a:rPr>
              <a:t>tâches</a:t>
            </a:r>
            <a:br>
              <a:rPr lang="en-US" sz="4400">
                <a:cs typeface="Calibri Light"/>
              </a:rPr>
            </a:br>
            <a:endParaRPr lang="en-US" sz="440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762427D-83F3-4ECC-BB74-1C2FEC3E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3412" y="1717148"/>
            <a:ext cx="10070633" cy="4195482"/>
          </a:xfrm>
        </p:spPr>
      </p:pic>
    </p:spTree>
    <p:extLst>
      <p:ext uri="{BB962C8B-B14F-4D97-AF65-F5344CB8AC3E}">
        <p14:creationId xmlns:p14="http://schemas.microsoft.com/office/powerpoint/2010/main" val="32458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594D7F-D0AE-4EC9-B408-691F3B639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93AAE3-04E2-439F-848F-55847B0D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DB066F-E9A0-4A8E-A78D-320736A85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DFFA8BC-9ADE-4F5C-8F1A-192C5622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A9A8B1-6A04-414C-A670-6A51B9A07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E08270-D345-41E6-818E-58C5D195D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DFE81-C156-4C4F-A1F3-CE13E602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cs typeface="Calibri Light"/>
              </a:rPr>
              <a:t>Wireframes</a:t>
            </a:r>
            <a:endParaRPr lang="en-US" sz="3600"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5BD66-E46B-42D7-873F-0CAC34DDF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C505CC-2796-44F1-B3C4-C5F05C4BF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41" y="316486"/>
            <a:ext cx="4434671" cy="2951648"/>
          </a:xfrm>
          <a:prstGeom prst="rect">
            <a:avLst/>
          </a:prstGeom>
          <a:ln w="12700"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7129B72-872C-4B30-A10E-13C6C24DC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162D984-B1BE-44AA-B713-E58DDC271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967" y="3863528"/>
            <a:ext cx="5305219" cy="2387348"/>
          </a:xfrm>
          <a:prstGeom prst="rect">
            <a:avLst/>
          </a:prstGeom>
          <a:ln w="12700"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3F1BE5D-6235-44E1-BA6C-8B68E64F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636D0E-59C5-433A-B1AB-07565C65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7479C-315A-4B04-82C7-AA29CF74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120" y="117493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Storyboard Menu</a:t>
            </a:r>
            <a:endParaRPr lang="en-US" sz="480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5B5F1D7-3A39-4E38-9B04-26100DA0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844" y="585788"/>
            <a:ext cx="1797843" cy="2019298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215A819-E992-499E-BCC3-39E4D86F5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469" y="1026318"/>
            <a:ext cx="1762125" cy="1912143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83DFE1DC-FF36-43FC-9EF2-483E9F107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955256"/>
            <a:ext cx="1762125" cy="16859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8F0738-033E-48D3-A57A-1A7417044AB0}"/>
              </a:ext>
            </a:extLst>
          </p:cNvPr>
          <p:cNvCxnSpPr/>
          <p:nvPr/>
        </p:nvCxnSpPr>
        <p:spPr>
          <a:xfrm flipH="1">
            <a:off x="1433511" y="1471613"/>
            <a:ext cx="395288" cy="228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20">
            <a:extLst>
              <a:ext uri="{FF2B5EF4-FFF2-40B4-BE49-F238E27FC236}">
                <a16:creationId xmlns:a16="http://schemas.microsoft.com/office/drawing/2014/main" id="{F08083CC-EEDC-4993-8891-91EB52523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3754604"/>
            <a:ext cx="2743200" cy="263491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319451-7415-4547-987F-2528FB2034D9}"/>
              </a:ext>
            </a:extLst>
          </p:cNvPr>
          <p:cNvCxnSpPr/>
          <p:nvPr/>
        </p:nvCxnSpPr>
        <p:spPr>
          <a:xfrm flipH="1">
            <a:off x="3671887" y="876300"/>
            <a:ext cx="3407569" cy="1116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B97261-E318-4721-BDEF-3E84AFD61ED5}"/>
              </a:ext>
            </a:extLst>
          </p:cNvPr>
          <p:cNvCxnSpPr/>
          <p:nvPr/>
        </p:nvCxnSpPr>
        <p:spPr>
          <a:xfrm>
            <a:off x="3698082" y="2364581"/>
            <a:ext cx="3438523" cy="1866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22AFDC2-7A5F-45AA-A7AE-C321382F407F}"/>
              </a:ext>
            </a:extLst>
          </p:cNvPr>
          <p:cNvSpPr/>
          <p:nvPr/>
        </p:nvSpPr>
        <p:spPr>
          <a:xfrm>
            <a:off x="7115173" y="1007268"/>
            <a:ext cx="1785938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Charger partie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451DC-68AC-4886-B91D-160BA73EB4BE}"/>
              </a:ext>
            </a:extLst>
          </p:cNvPr>
          <p:cNvSpPr txBox="1"/>
          <p:nvPr/>
        </p:nvSpPr>
        <p:spPr>
          <a:xfrm>
            <a:off x="5295900" y="37718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621499-E3E1-43A3-AA9A-FB26F630D767}"/>
              </a:ext>
            </a:extLst>
          </p:cNvPr>
          <p:cNvSpPr/>
          <p:nvPr/>
        </p:nvSpPr>
        <p:spPr>
          <a:xfrm>
            <a:off x="7115172" y="1400175"/>
            <a:ext cx="1785938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Charger partie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ECF06-6CE9-4075-8ACF-594E4863897C}"/>
              </a:ext>
            </a:extLst>
          </p:cNvPr>
          <p:cNvSpPr/>
          <p:nvPr/>
        </p:nvSpPr>
        <p:spPr>
          <a:xfrm>
            <a:off x="7115172" y="1793081"/>
            <a:ext cx="1785938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Charger partie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6B96DD-333E-452A-94CB-1B22FEC826A9}"/>
              </a:ext>
            </a:extLst>
          </p:cNvPr>
          <p:cNvSpPr/>
          <p:nvPr/>
        </p:nvSpPr>
        <p:spPr>
          <a:xfrm>
            <a:off x="7234235" y="4733924"/>
            <a:ext cx="1762126" cy="500066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Comment charger?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98BC9-7943-4CC3-905E-34B2E3B780A5}"/>
              </a:ext>
            </a:extLst>
          </p:cNvPr>
          <p:cNvSpPr/>
          <p:nvPr/>
        </p:nvSpPr>
        <p:spPr>
          <a:xfrm>
            <a:off x="7234235" y="4341018"/>
            <a:ext cx="1762126" cy="3929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Arial"/>
              </a:rPr>
              <a:t>Comment jouer?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CA0F49E-11A3-43A8-9EDA-2A9BD969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4B0BA6-562E-451C-B285-128973BB5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1E02663-98E0-4C21-B6ED-DC87FDEED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87FE52-B438-4D9D-83C3-37B824B63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04DB49-65A9-45C4-99EA-8FD766456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9951D-465E-4556-A253-B5D6BAA43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5394D2-60B1-44F7-B5AD-B01C4EEB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C023B43-933C-488C-AD4B-B9DC86B3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E4D34DC-AC37-44BA-8319-F44E6F60A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7B07F4F-2590-4DF6-B889-8B5791C2A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5404E8B-F56B-4289-8BD6-562FF47D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5AD3F2-101C-4022-8E16-9379DE8E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AA1467-D62C-45A7-ACF7-203AF9BB2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CC5F6-C3D0-4BC9-B56F-392A1920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Versioning avec </a:t>
            </a:r>
            <a:r>
              <a:rPr lang="en-US" sz="4800">
                <a:hlinkClick r:id="rId5"/>
              </a:rPr>
              <a:t>Github</a:t>
            </a:r>
            <a:endParaRPr lang="en-US" sz="480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BD534FEC-CCB1-43B5-8744-BD6F485A06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76" r="-2" b="6507"/>
          <a:stretch/>
        </p:blipFill>
        <p:spPr>
          <a:xfrm>
            <a:off x="1005400" y="-2718"/>
            <a:ext cx="3457679" cy="39400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A126370-4432-4F05-B215-51591E9C25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180" r="1" b="1655"/>
          <a:stretch/>
        </p:blipFill>
        <p:spPr>
          <a:xfrm>
            <a:off x="4463078" y="-2718"/>
            <a:ext cx="3457671" cy="39400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E1EF0DEB-095A-45FA-9A3A-2B46A435C1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14" r="4" b="10633"/>
          <a:stretch/>
        </p:blipFill>
        <p:spPr>
          <a:xfrm>
            <a:off x="7920750" y="-2718"/>
            <a:ext cx="3464542" cy="39400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8DB194D-5869-49EE-B251-DF4F7200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5D4474-344F-4C18-8201-97891AE0A048}"/>
              </a:ext>
            </a:extLst>
          </p:cNvPr>
          <p:cNvSpPr txBox="1">
            <a:spLocks/>
          </p:cNvSpPr>
          <p:nvPr/>
        </p:nvSpPr>
        <p:spPr>
          <a:xfrm>
            <a:off x="2256834" y="6334218"/>
            <a:ext cx="8381238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239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95085-714F-4495-87A4-B0C62C5D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82" y="177025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Bilan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685B-998C-4499-B275-8D447E23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545" y="1159147"/>
            <a:ext cx="6572814" cy="39978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37820"/>
            <a:r>
              <a:rPr lang="fr-FR">
                <a:cs typeface="Arial"/>
              </a:rPr>
              <a:t>Collectif : Vision globale</a:t>
            </a:r>
          </a:p>
          <a:p>
            <a:pPr marL="6350" indent="0">
              <a:buNone/>
            </a:pPr>
            <a:r>
              <a:rPr lang="fr-FR">
                <a:cs typeface="Arial"/>
              </a:rPr>
              <a:t>     Difficultés techniques et organisationnelles</a:t>
            </a:r>
          </a:p>
          <a:p>
            <a:pPr marL="344170" indent="-337820"/>
            <a:endParaRPr lang="fr-FR">
              <a:cs typeface="Arial"/>
            </a:endParaRPr>
          </a:p>
          <a:p>
            <a:pPr marL="344170" indent="-337820"/>
            <a:r>
              <a:rPr lang="fr-FR">
                <a:cs typeface="Arial"/>
              </a:rPr>
              <a:t>Nabil : Premier projet en Java, </a:t>
            </a:r>
            <a:r>
              <a:rPr lang="fr-FR">
                <a:ea typeface="+mn-lt"/>
                <a:cs typeface="+mn-lt"/>
              </a:rPr>
              <a:t>amélioration des compétences en Programmation orientée objet</a:t>
            </a:r>
          </a:p>
          <a:p>
            <a:pPr marL="344170" indent="-337820"/>
            <a:endParaRPr lang="fr-FR">
              <a:cs typeface="Arial"/>
            </a:endParaRPr>
          </a:p>
          <a:p>
            <a:pPr marL="344170" indent="-337820"/>
            <a:r>
              <a:rPr lang="fr-FR">
                <a:cs typeface="Arial"/>
              </a:rPr>
              <a:t>Baudoin :  Acquisition de compétences supplémentaires  en Programmation algorithmie et en MVC</a:t>
            </a:r>
          </a:p>
        </p:txBody>
      </p:sp>
    </p:spTree>
    <p:extLst>
      <p:ext uri="{BB962C8B-B14F-4D97-AF65-F5344CB8AC3E}">
        <p14:creationId xmlns:p14="http://schemas.microsoft.com/office/powerpoint/2010/main" val="65217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835C2E-3501-47F3-BBBE-E694BF7CE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0A5DE1-8EA2-440D-8552-07199497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546" r="1" b="8354"/>
          <a:stretch/>
        </p:blipFill>
        <p:spPr>
          <a:xfrm>
            <a:off x="-107136" y="227"/>
            <a:ext cx="12191675" cy="685800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7DA0DAA9-A318-476D-8337-3B29404B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C655DA74-66F1-45BB-8A34-2FA700CB6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ACCD6336-DCF7-4107-ABCE-694920334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C8EAD0C-A4CA-43FB-B603-D701F6320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79ED9D28-F524-4489-AC4B-C89247D12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10B2E-188A-485D-AC81-8173BACB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94201"/>
          </a:xfrm>
        </p:spPr>
        <p:txBody>
          <a:bodyPr>
            <a:normAutofit/>
          </a:bodyPr>
          <a:lstStyle/>
          <a:p>
            <a:pPr algn="l"/>
            <a:r>
              <a:rPr lang="en-US" sz="2600">
                <a:cs typeface="Calibri Light"/>
              </a:rPr>
              <a:t>Sources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1C5B-33EB-49B0-9687-58B15316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180492"/>
            <a:ext cx="2659944" cy="4070838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1800">
                <a:cs typeface="Arial"/>
              </a:rPr>
              <a:t>Documentation java</a:t>
            </a:r>
          </a:p>
          <a:p>
            <a:pPr marL="344170" indent="-337820"/>
            <a:r>
              <a:rPr lang="en-US" sz="1800">
                <a:cs typeface="Arial"/>
              </a:rPr>
              <a:t>Openclassrooms</a:t>
            </a:r>
          </a:p>
          <a:p>
            <a:pPr marL="344170" indent="-337820"/>
            <a:r>
              <a:rPr lang="en-US" sz="1800">
                <a:cs typeface="Arial"/>
              </a:rPr>
              <a:t>Youtube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0DB54AA-7568-4FC8-AECF-C9BE1411D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BATAILLE NAVALE</vt:lpstr>
      <vt:lpstr>Sommaire</vt:lpstr>
      <vt:lpstr>Diagramme de classes</vt:lpstr>
      <vt:lpstr>Répartition des tâches </vt:lpstr>
      <vt:lpstr>Wireframes</vt:lpstr>
      <vt:lpstr>Storyboard Menu</vt:lpstr>
      <vt:lpstr>Versioning avec Github</vt:lpstr>
      <vt:lpstr>Bilan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BAUDOIN KANA</cp:lastModifiedBy>
  <cp:revision>4</cp:revision>
  <dcterms:created xsi:type="dcterms:W3CDTF">2020-12-14T16:24:28Z</dcterms:created>
  <dcterms:modified xsi:type="dcterms:W3CDTF">2020-12-16T09:17:34Z</dcterms:modified>
</cp:coreProperties>
</file>