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4F892-EB38-091B-5014-51E5FFD2A754}" v="352" dt="2021-07-23T15:38:55.647"/>
    <p1510:client id="{42AB57C4-6AAC-B6CE-9050-F940EE0C6A99}" v="61" dt="2021-07-25T18:34:19.419"/>
    <p1510:client id="{87310B10-9103-4138-8428-E6DAD29815E8}" v="591" dt="2021-07-21T15:47:59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5041760/javafx-open-new-window" TargetMode="External"/><Relationship Id="rId2" Type="http://schemas.openxmlformats.org/officeDocument/2006/relationships/hyperlink" Target="https://openclassrooms.com/fr/courses/626954-creez-votre-application-web-avec-java-ee/625580-la-persistance-des-donnees-avec-jpa" TargetMode="External"/><Relationship Id="rId1" Type="http://schemas.openxmlformats.org/officeDocument/2006/relationships/hyperlink" Target="https://www.jmdoudoux.fr/java/dej/chap-jpa.htm" TargetMode="External"/><Relationship Id="rId5" Type="http://schemas.openxmlformats.org/officeDocument/2006/relationships/hyperlink" Target="https://openclassrooms.com/fr/courses/26832-apprenez-a-programmer-en-java/5014486-decouvrez-java-fx" TargetMode="External"/><Relationship Id="rId4" Type="http://schemas.openxmlformats.org/officeDocument/2006/relationships/hyperlink" Target="https://openjfx.io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5041760/javafx-open-new-window" TargetMode="External"/><Relationship Id="rId2" Type="http://schemas.openxmlformats.org/officeDocument/2006/relationships/hyperlink" Target="https://openclassrooms.com/fr/courses/626954-creez-votre-application-web-avec-java-ee/625580-la-persistance-des-donnees-avec-jpa" TargetMode="External"/><Relationship Id="rId1" Type="http://schemas.openxmlformats.org/officeDocument/2006/relationships/hyperlink" Target="https://www.jmdoudoux.fr/java/dej/chap-jpa.htm" TargetMode="External"/><Relationship Id="rId5" Type="http://schemas.openxmlformats.org/officeDocument/2006/relationships/hyperlink" Target="https://openclassrooms.com/fr/courses/26832-apprenez-a-programmer-en-java/5014486-decouvrez-java-fx" TargetMode="External"/><Relationship Id="rId4" Type="http://schemas.openxmlformats.org/officeDocument/2006/relationships/hyperlink" Target="https://openjfx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D564C-7AF4-4028-8A8C-D48D3F7F02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17025D-D85C-4E16-A23C-71B6F91F1008}">
      <dgm:prSet/>
      <dgm:spPr/>
      <dgm:t>
        <a:bodyPr/>
        <a:lstStyle/>
        <a:p>
          <a:r>
            <a:rPr lang="fr-FR"/>
            <a:t>Class diagram</a:t>
          </a:r>
          <a:endParaRPr lang="en-US"/>
        </a:p>
      </dgm:t>
    </dgm:pt>
    <dgm:pt modelId="{1CFEF788-3769-4978-83EB-88FF9CE614AE}" type="parTrans" cxnId="{8BF1619F-94C1-4DE5-918E-008B204B04A7}">
      <dgm:prSet/>
      <dgm:spPr/>
      <dgm:t>
        <a:bodyPr/>
        <a:lstStyle/>
        <a:p>
          <a:endParaRPr lang="en-US"/>
        </a:p>
      </dgm:t>
    </dgm:pt>
    <dgm:pt modelId="{670B38B5-58F2-40D3-B63B-DBBBFB13242C}" type="sibTrans" cxnId="{8BF1619F-94C1-4DE5-918E-008B204B04A7}">
      <dgm:prSet/>
      <dgm:spPr/>
      <dgm:t>
        <a:bodyPr/>
        <a:lstStyle/>
        <a:p>
          <a:endParaRPr lang="en-US"/>
        </a:p>
      </dgm:t>
    </dgm:pt>
    <dgm:pt modelId="{6DA437CB-C467-4A73-A414-B58B919CE3B4}">
      <dgm:prSet/>
      <dgm:spPr/>
      <dgm:t>
        <a:bodyPr/>
        <a:lstStyle/>
        <a:p>
          <a:r>
            <a:rPr lang="fr-FR"/>
            <a:t>Database design</a:t>
          </a:r>
          <a:endParaRPr lang="en-US"/>
        </a:p>
      </dgm:t>
    </dgm:pt>
    <dgm:pt modelId="{3FC2D4D4-F4CA-40EC-82C3-61C171AF0DD8}" type="parTrans" cxnId="{31897250-3722-45E2-B698-5636480192D6}">
      <dgm:prSet/>
      <dgm:spPr/>
      <dgm:t>
        <a:bodyPr/>
        <a:lstStyle/>
        <a:p>
          <a:endParaRPr lang="en-US"/>
        </a:p>
      </dgm:t>
    </dgm:pt>
    <dgm:pt modelId="{AF12A8A7-0561-43E0-95DA-88D1F3CE9BA1}" type="sibTrans" cxnId="{31897250-3722-45E2-B698-5636480192D6}">
      <dgm:prSet/>
      <dgm:spPr/>
      <dgm:t>
        <a:bodyPr/>
        <a:lstStyle/>
        <a:p>
          <a:endParaRPr lang="en-US"/>
        </a:p>
      </dgm:t>
    </dgm:pt>
    <dgm:pt modelId="{1FB2DF9C-9C00-4509-A0E2-6F3C8839FB0B}">
      <dgm:prSet/>
      <dgm:spPr/>
      <dgm:t>
        <a:bodyPr/>
        <a:lstStyle/>
        <a:p>
          <a:r>
            <a:rPr lang="fr-FR"/>
            <a:t>GUI</a:t>
          </a:r>
          <a:endParaRPr lang="en-US"/>
        </a:p>
      </dgm:t>
    </dgm:pt>
    <dgm:pt modelId="{797022E6-EFA2-4233-889D-542E950F1811}" type="parTrans" cxnId="{F66A286E-D6A6-4AB9-B752-750A635E63AA}">
      <dgm:prSet/>
      <dgm:spPr/>
      <dgm:t>
        <a:bodyPr/>
        <a:lstStyle/>
        <a:p>
          <a:endParaRPr lang="en-US"/>
        </a:p>
      </dgm:t>
    </dgm:pt>
    <dgm:pt modelId="{9DF0AD7C-07B1-4A26-8547-369C9F03CA74}" type="sibTrans" cxnId="{F66A286E-D6A6-4AB9-B752-750A635E63AA}">
      <dgm:prSet/>
      <dgm:spPr/>
      <dgm:t>
        <a:bodyPr/>
        <a:lstStyle/>
        <a:p>
          <a:endParaRPr lang="en-US"/>
        </a:p>
      </dgm:t>
    </dgm:pt>
    <dgm:pt modelId="{177028BA-B9AD-4BD0-AC0C-13D047FDA710}">
      <dgm:prSet/>
      <dgm:spPr/>
      <dgm:t>
        <a:bodyPr/>
        <a:lstStyle/>
        <a:p>
          <a:r>
            <a:rPr lang="fr-FR"/>
            <a:t>Evaluation of the project</a:t>
          </a:r>
          <a:endParaRPr lang="en-US"/>
        </a:p>
      </dgm:t>
    </dgm:pt>
    <dgm:pt modelId="{079E21CA-EFC7-4E5B-B517-2AE8544789D9}" type="parTrans" cxnId="{30E63146-1072-4660-9E24-0B871760BA71}">
      <dgm:prSet/>
      <dgm:spPr/>
      <dgm:t>
        <a:bodyPr/>
        <a:lstStyle/>
        <a:p>
          <a:endParaRPr lang="en-US"/>
        </a:p>
      </dgm:t>
    </dgm:pt>
    <dgm:pt modelId="{84C46CF3-EA6D-439D-B92D-EB553D9B1A34}" type="sibTrans" cxnId="{30E63146-1072-4660-9E24-0B871760BA71}">
      <dgm:prSet/>
      <dgm:spPr/>
      <dgm:t>
        <a:bodyPr/>
        <a:lstStyle/>
        <a:p>
          <a:endParaRPr lang="en-US"/>
        </a:p>
      </dgm:t>
    </dgm:pt>
    <dgm:pt modelId="{CB6A0D76-E7AF-477C-A8CA-19E6534F6B53}">
      <dgm:prSet/>
      <dgm:spPr/>
      <dgm:t>
        <a:bodyPr/>
        <a:lstStyle/>
        <a:p>
          <a:r>
            <a:rPr lang="fr-FR"/>
            <a:t>Bibliography</a:t>
          </a:r>
          <a:endParaRPr lang="en-US"/>
        </a:p>
      </dgm:t>
    </dgm:pt>
    <dgm:pt modelId="{E2710162-24C9-4F29-87FB-526A856E0861}" type="parTrans" cxnId="{A11EEC34-10E8-41A2-B55E-E4C48777FC8D}">
      <dgm:prSet/>
      <dgm:spPr/>
      <dgm:t>
        <a:bodyPr/>
        <a:lstStyle/>
        <a:p>
          <a:endParaRPr lang="en-US"/>
        </a:p>
      </dgm:t>
    </dgm:pt>
    <dgm:pt modelId="{0EF07975-3CA7-4DB6-BF77-5D18C99B7FC9}" type="sibTrans" cxnId="{A11EEC34-10E8-41A2-B55E-E4C48777FC8D}">
      <dgm:prSet/>
      <dgm:spPr/>
      <dgm:t>
        <a:bodyPr/>
        <a:lstStyle/>
        <a:p>
          <a:endParaRPr lang="en-US"/>
        </a:p>
      </dgm:t>
    </dgm:pt>
    <dgm:pt modelId="{52E3869C-AFB0-4A8E-87B2-8AA4FCC1D9E6}" type="pres">
      <dgm:prSet presAssocID="{EDCD564C-7AF4-4028-8A8C-D48D3F7F0285}" presName="root" presStyleCnt="0">
        <dgm:presLayoutVars>
          <dgm:dir/>
          <dgm:resizeHandles val="exact"/>
        </dgm:presLayoutVars>
      </dgm:prSet>
      <dgm:spPr/>
    </dgm:pt>
    <dgm:pt modelId="{D599192B-EC39-41D1-BB07-4B1F9845DA03}" type="pres">
      <dgm:prSet presAssocID="{E417025D-D85C-4E16-A23C-71B6F91F1008}" presName="compNode" presStyleCnt="0"/>
      <dgm:spPr/>
    </dgm:pt>
    <dgm:pt modelId="{56E4C25A-E593-4635-AD1B-93EDFE601BEF}" type="pres">
      <dgm:prSet presAssocID="{E417025D-D85C-4E16-A23C-71B6F91F1008}" presName="bgRect" presStyleLbl="bgShp" presStyleIdx="0" presStyleCnt="5"/>
      <dgm:spPr/>
    </dgm:pt>
    <dgm:pt modelId="{F7AB7431-128E-4896-9248-D82327C302FB}" type="pres">
      <dgm:prSet presAssocID="{E417025D-D85C-4E16-A23C-71B6F91F100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son"/>
        </a:ext>
      </dgm:extLst>
    </dgm:pt>
    <dgm:pt modelId="{5C3A9670-CE34-455A-B922-8D4AE2BF76F5}" type="pres">
      <dgm:prSet presAssocID="{E417025D-D85C-4E16-A23C-71B6F91F1008}" presName="spaceRect" presStyleCnt="0"/>
      <dgm:spPr/>
    </dgm:pt>
    <dgm:pt modelId="{DE4DC481-9A0E-40BC-925D-9867C5B5D563}" type="pres">
      <dgm:prSet presAssocID="{E417025D-D85C-4E16-A23C-71B6F91F1008}" presName="parTx" presStyleLbl="revTx" presStyleIdx="0" presStyleCnt="5">
        <dgm:presLayoutVars>
          <dgm:chMax val="0"/>
          <dgm:chPref val="0"/>
        </dgm:presLayoutVars>
      </dgm:prSet>
      <dgm:spPr/>
    </dgm:pt>
    <dgm:pt modelId="{6E5F2498-65F3-451E-91DF-C61E5BF8626F}" type="pres">
      <dgm:prSet presAssocID="{670B38B5-58F2-40D3-B63B-DBBBFB13242C}" presName="sibTrans" presStyleCnt="0"/>
      <dgm:spPr/>
    </dgm:pt>
    <dgm:pt modelId="{10F6FF1D-A7E0-40B1-BF0A-138D2483FB5D}" type="pres">
      <dgm:prSet presAssocID="{6DA437CB-C467-4A73-A414-B58B919CE3B4}" presName="compNode" presStyleCnt="0"/>
      <dgm:spPr/>
    </dgm:pt>
    <dgm:pt modelId="{F8AD34BC-611C-4C00-897E-24B96E02D465}" type="pres">
      <dgm:prSet presAssocID="{6DA437CB-C467-4A73-A414-B58B919CE3B4}" presName="bgRect" presStyleLbl="bgShp" presStyleIdx="1" presStyleCnt="5"/>
      <dgm:spPr/>
    </dgm:pt>
    <dgm:pt modelId="{B730FA53-AE62-45AD-8DDD-83D03BE1E173}" type="pres">
      <dgm:prSet presAssocID="{6DA437CB-C467-4A73-A414-B58B919CE3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1C38BC97-00DE-4C49-A621-CADDE3CCFF08}" type="pres">
      <dgm:prSet presAssocID="{6DA437CB-C467-4A73-A414-B58B919CE3B4}" presName="spaceRect" presStyleCnt="0"/>
      <dgm:spPr/>
    </dgm:pt>
    <dgm:pt modelId="{BF982C4F-3771-4467-A80B-15F6F8EC4360}" type="pres">
      <dgm:prSet presAssocID="{6DA437CB-C467-4A73-A414-B58B919CE3B4}" presName="parTx" presStyleLbl="revTx" presStyleIdx="1" presStyleCnt="5">
        <dgm:presLayoutVars>
          <dgm:chMax val="0"/>
          <dgm:chPref val="0"/>
        </dgm:presLayoutVars>
      </dgm:prSet>
      <dgm:spPr/>
    </dgm:pt>
    <dgm:pt modelId="{E58EF8FA-AD0C-43D8-85E4-877C7551A0A9}" type="pres">
      <dgm:prSet presAssocID="{AF12A8A7-0561-43E0-95DA-88D1F3CE9BA1}" presName="sibTrans" presStyleCnt="0"/>
      <dgm:spPr/>
    </dgm:pt>
    <dgm:pt modelId="{AA5C4C48-00CC-48B2-B651-800A148C6BEC}" type="pres">
      <dgm:prSet presAssocID="{1FB2DF9C-9C00-4509-A0E2-6F3C8839FB0B}" presName="compNode" presStyleCnt="0"/>
      <dgm:spPr/>
    </dgm:pt>
    <dgm:pt modelId="{EACDAD02-F986-416A-A908-C2D3AA321F1E}" type="pres">
      <dgm:prSet presAssocID="{1FB2DF9C-9C00-4509-A0E2-6F3C8839FB0B}" presName="bgRect" presStyleLbl="bgShp" presStyleIdx="2" presStyleCnt="5"/>
      <dgm:spPr/>
    </dgm:pt>
    <dgm:pt modelId="{A6A01A7B-62BE-48B2-A4DB-FA3C0D81E160}" type="pres">
      <dgm:prSet presAssocID="{1FB2DF9C-9C00-4509-A0E2-6F3C8839FB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64238E4C-1CE6-45AA-99F5-B1E2D26022A1}" type="pres">
      <dgm:prSet presAssocID="{1FB2DF9C-9C00-4509-A0E2-6F3C8839FB0B}" presName="spaceRect" presStyleCnt="0"/>
      <dgm:spPr/>
    </dgm:pt>
    <dgm:pt modelId="{59274DFD-519A-44BC-90E5-03E10DC067E7}" type="pres">
      <dgm:prSet presAssocID="{1FB2DF9C-9C00-4509-A0E2-6F3C8839FB0B}" presName="parTx" presStyleLbl="revTx" presStyleIdx="2" presStyleCnt="5">
        <dgm:presLayoutVars>
          <dgm:chMax val="0"/>
          <dgm:chPref val="0"/>
        </dgm:presLayoutVars>
      </dgm:prSet>
      <dgm:spPr/>
    </dgm:pt>
    <dgm:pt modelId="{0528D9BA-FE33-4444-BA63-DC33FD382F36}" type="pres">
      <dgm:prSet presAssocID="{9DF0AD7C-07B1-4A26-8547-369C9F03CA74}" presName="sibTrans" presStyleCnt="0"/>
      <dgm:spPr/>
    </dgm:pt>
    <dgm:pt modelId="{14D4B368-5E05-4EEB-B6CA-5FC0636C2352}" type="pres">
      <dgm:prSet presAssocID="{177028BA-B9AD-4BD0-AC0C-13D047FDA710}" presName="compNode" presStyleCnt="0"/>
      <dgm:spPr/>
    </dgm:pt>
    <dgm:pt modelId="{DC0E66ED-888B-4914-939D-C0F8AA31D19C}" type="pres">
      <dgm:prSet presAssocID="{177028BA-B9AD-4BD0-AC0C-13D047FDA710}" presName="bgRect" presStyleLbl="bgShp" presStyleIdx="3" presStyleCnt="5"/>
      <dgm:spPr/>
    </dgm:pt>
    <dgm:pt modelId="{CC5FE74A-0008-4105-AB0E-AFB82BDEE2E4}" type="pres">
      <dgm:prSet presAssocID="{177028BA-B9AD-4BD0-AC0C-13D047FDA7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B34D14F-6008-49C3-A73E-A447A9798220}" type="pres">
      <dgm:prSet presAssocID="{177028BA-B9AD-4BD0-AC0C-13D047FDA710}" presName="spaceRect" presStyleCnt="0"/>
      <dgm:spPr/>
    </dgm:pt>
    <dgm:pt modelId="{CE711DAC-6EBC-4F54-845E-9F6C41E3E96E}" type="pres">
      <dgm:prSet presAssocID="{177028BA-B9AD-4BD0-AC0C-13D047FDA710}" presName="parTx" presStyleLbl="revTx" presStyleIdx="3" presStyleCnt="5">
        <dgm:presLayoutVars>
          <dgm:chMax val="0"/>
          <dgm:chPref val="0"/>
        </dgm:presLayoutVars>
      </dgm:prSet>
      <dgm:spPr/>
    </dgm:pt>
    <dgm:pt modelId="{B566CCCD-DEA9-437A-944C-050FA84BEDC2}" type="pres">
      <dgm:prSet presAssocID="{84C46CF3-EA6D-439D-B92D-EB553D9B1A34}" presName="sibTrans" presStyleCnt="0"/>
      <dgm:spPr/>
    </dgm:pt>
    <dgm:pt modelId="{6A4AEEFE-4734-4C15-9DD3-C2942E0FAC4A}" type="pres">
      <dgm:prSet presAssocID="{CB6A0D76-E7AF-477C-A8CA-19E6534F6B53}" presName="compNode" presStyleCnt="0"/>
      <dgm:spPr/>
    </dgm:pt>
    <dgm:pt modelId="{E947897E-DC83-462C-AF6C-CA0B85438C6B}" type="pres">
      <dgm:prSet presAssocID="{CB6A0D76-E7AF-477C-A8CA-19E6534F6B53}" presName="bgRect" presStyleLbl="bgShp" presStyleIdx="4" presStyleCnt="5"/>
      <dgm:spPr/>
    </dgm:pt>
    <dgm:pt modelId="{99A93F43-56B9-4476-AF51-449C036D0587}" type="pres">
      <dgm:prSet presAssocID="{CB6A0D76-E7AF-477C-A8CA-19E6534F6B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A2C810FF-80F7-445C-8AEA-71FC7D054304}" type="pres">
      <dgm:prSet presAssocID="{CB6A0D76-E7AF-477C-A8CA-19E6534F6B53}" presName="spaceRect" presStyleCnt="0"/>
      <dgm:spPr/>
    </dgm:pt>
    <dgm:pt modelId="{0DF8DDBC-5F0A-46F1-AA4E-E72BB3E7D6D5}" type="pres">
      <dgm:prSet presAssocID="{CB6A0D76-E7AF-477C-A8CA-19E6534F6B5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1B66D0D-6D03-41E9-955F-C78604FDB6B8}" type="presOf" srcId="{E417025D-D85C-4E16-A23C-71B6F91F1008}" destId="{DE4DC481-9A0E-40BC-925D-9867C5B5D563}" srcOrd="0" destOrd="0" presId="urn:microsoft.com/office/officeart/2018/2/layout/IconVerticalSolidList"/>
    <dgm:cxn modelId="{B354702E-E095-4A5C-8187-3DC43D95E0BA}" type="presOf" srcId="{6DA437CB-C467-4A73-A414-B58B919CE3B4}" destId="{BF982C4F-3771-4467-A80B-15F6F8EC4360}" srcOrd="0" destOrd="0" presId="urn:microsoft.com/office/officeart/2018/2/layout/IconVerticalSolidList"/>
    <dgm:cxn modelId="{A11EEC34-10E8-41A2-B55E-E4C48777FC8D}" srcId="{EDCD564C-7AF4-4028-8A8C-D48D3F7F0285}" destId="{CB6A0D76-E7AF-477C-A8CA-19E6534F6B53}" srcOrd="4" destOrd="0" parTransId="{E2710162-24C9-4F29-87FB-526A856E0861}" sibTransId="{0EF07975-3CA7-4DB6-BF77-5D18C99B7FC9}"/>
    <dgm:cxn modelId="{10D61E36-E905-4141-BD19-729A48AD2881}" type="presOf" srcId="{CB6A0D76-E7AF-477C-A8CA-19E6534F6B53}" destId="{0DF8DDBC-5F0A-46F1-AA4E-E72BB3E7D6D5}" srcOrd="0" destOrd="0" presId="urn:microsoft.com/office/officeart/2018/2/layout/IconVerticalSolidList"/>
    <dgm:cxn modelId="{30E63146-1072-4660-9E24-0B871760BA71}" srcId="{EDCD564C-7AF4-4028-8A8C-D48D3F7F0285}" destId="{177028BA-B9AD-4BD0-AC0C-13D047FDA710}" srcOrd="3" destOrd="0" parTransId="{079E21CA-EFC7-4E5B-B517-2AE8544789D9}" sibTransId="{84C46CF3-EA6D-439D-B92D-EB553D9B1A34}"/>
    <dgm:cxn modelId="{3A8F554B-B5FB-4526-81DC-F520059C6764}" type="presOf" srcId="{1FB2DF9C-9C00-4509-A0E2-6F3C8839FB0B}" destId="{59274DFD-519A-44BC-90E5-03E10DC067E7}" srcOrd="0" destOrd="0" presId="urn:microsoft.com/office/officeart/2018/2/layout/IconVerticalSolidList"/>
    <dgm:cxn modelId="{58B6D96D-ED68-4A32-A7C5-67B8B64D7887}" type="presOf" srcId="{177028BA-B9AD-4BD0-AC0C-13D047FDA710}" destId="{CE711DAC-6EBC-4F54-845E-9F6C41E3E96E}" srcOrd="0" destOrd="0" presId="urn:microsoft.com/office/officeart/2018/2/layout/IconVerticalSolidList"/>
    <dgm:cxn modelId="{F66A286E-D6A6-4AB9-B752-750A635E63AA}" srcId="{EDCD564C-7AF4-4028-8A8C-D48D3F7F0285}" destId="{1FB2DF9C-9C00-4509-A0E2-6F3C8839FB0B}" srcOrd="2" destOrd="0" parTransId="{797022E6-EFA2-4233-889D-542E950F1811}" sibTransId="{9DF0AD7C-07B1-4A26-8547-369C9F03CA74}"/>
    <dgm:cxn modelId="{31897250-3722-45E2-B698-5636480192D6}" srcId="{EDCD564C-7AF4-4028-8A8C-D48D3F7F0285}" destId="{6DA437CB-C467-4A73-A414-B58B919CE3B4}" srcOrd="1" destOrd="0" parTransId="{3FC2D4D4-F4CA-40EC-82C3-61C171AF0DD8}" sibTransId="{AF12A8A7-0561-43E0-95DA-88D1F3CE9BA1}"/>
    <dgm:cxn modelId="{8BF1619F-94C1-4DE5-918E-008B204B04A7}" srcId="{EDCD564C-7AF4-4028-8A8C-D48D3F7F0285}" destId="{E417025D-D85C-4E16-A23C-71B6F91F1008}" srcOrd="0" destOrd="0" parTransId="{1CFEF788-3769-4978-83EB-88FF9CE614AE}" sibTransId="{670B38B5-58F2-40D3-B63B-DBBBFB13242C}"/>
    <dgm:cxn modelId="{2C4F31F5-2B48-4914-9789-63B28AD854DA}" type="presOf" srcId="{EDCD564C-7AF4-4028-8A8C-D48D3F7F0285}" destId="{52E3869C-AFB0-4A8E-87B2-8AA4FCC1D9E6}" srcOrd="0" destOrd="0" presId="urn:microsoft.com/office/officeart/2018/2/layout/IconVerticalSolidList"/>
    <dgm:cxn modelId="{0FCFFA48-45F8-4990-BC26-C2A056AB17D9}" type="presParOf" srcId="{52E3869C-AFB0-4A8E-87B2-8AA4FCC1D9E6}" destId="{D599192B-EC39-41D1-BB07-4B1F9845DA03}" srcOrd="0" destOrd="0" presId="urn:microsoft.com/office/officeart/2018/2/layout/IconVerticalSolidList"/>
    <dgm:cxn modelId="{1B1A0142-9B52-4AE0-8ADE-72A76AE31F1B}" type="presParOf" srcId="{D599192B-EC39-41D1-BB07-4B1F9845DA03}" destId="{56E4C25A-E593-4635-AD1B-93EDFE601BEF}" srcOrd="0" destOrd="0" presId="urn:microsoft.com/office/officeart/2018/2/layout/IconVerticalSolidList"/>
    <dgm:cxn modelId="{2E783184-C6F9-47C4-9CA3-B05E055782AD}" type="presParOf" srcId="{D599192B-EC39-41D1-BB07-4B1F9845DA03}" destId="{F7AB7431-128E-4896-9248-D82327C302FB}" srcOrd="1" destOrd="0" presId="urn:microsoft.com/office/officeart/2018/2/layout/IconVerticalSolidList"/>
    <dgm:cxn modelId="{D33485A0-79CC-4576-992F-CF4EADB05382}" type="presParOf" srcId="{D599192B-EC39-41D1-BB07-4B1F9845DA03}" destId="{5C3A9670-CE34-455A-B922-8D4AE2BF76F5}" srcOrd="2" destOrd="0" presId="urn:microsoft.com/office/officeart/2018/2/layout/IconVerticalSolidList"/>
    <dgm:cxn modelId="{1B17E4CF-1C3B-4792-95E0-B20DD10CD376}" type="presParOf" srcId="{D599192B-EC39-41D1-BB07-4B1F9845DA03}" destId="{DE4DC481-9A0E-40BC-925D-9867C5B5D563}" srcOrd="3" destOrd="0" presId="urn:microsoft.com/office/officeart/2018/2/layout/IconVerticalSolidList"/>
    <dgm:cxn modelId="{A65FAC4A-65FE-4AA5-9B0E-5C9503550B48}" type="presParOf" srcId="{52E3869C-AFB0-4A8E-87B2-8AA4FCC1D9E6}" destId="{6E5F2498-65F3-451E-91DF-C61E5BF8626F}" srcOrd="1" destOrd="0" presId="urn:microsoft.com/office/officeart/2018/2/layout/IconVerticalSolidList"/>
    <dgm:cxn modelId="{4C883E76-C50A-4EB3-88EF-DC4FC2D6D628}" type="presParOf" srcId="{52E3869C-AFB0-4A8E-87B2-8AA4FCC1D9E6}" destId="{10F6FF1D-A7E0-40B1-BF0A-138D2483FB5D}" srcOrd="2" destOrd="0" presId="urn:microsoft.com/office/officeart/2018/2/layout/IconVerticalSolidList"/>
    <dgm:cxn modelId="{2B2A09BD-3848-4B01-B35C-BA85DC878FAE}" type="presParOf" srcId="{10F6FF1D-A7E0-40B1-BF0A-138D2483FB5D}" destId="{F8AD34BC-611C-4C00-897E-24B96E02D465}" srcOrd="0" destOrd="0" presId="urn:microsoft.com/office/officeart/2018/2/layout/IconVerticalSolidList"/>
    <dgm:cxn modelId="{85ACE023-B9C0-45E6-9F13-4B6F4C5C1B54}" type="presParOf" srcId="{10F6FF1D-A7E0-40B1-BF0A-138D2483FB5D}" destId="{B730FA53-AE62-45AD-8DDD-83D03BE1E173}" srcOrd="1" destOrd="0" presId="urn:microsoft.com/office/officeart/2018/2/layout/IconVerticalSolidList"/>
    <dgm:cxn modelId="{F8B5B9AA-04C7-41BE-8C04-031D5F7D4B72}" type="presParOf" srcId="{10F6FF1D-A7E0-40B1-BF0A-138D2483FB5D}" destId="{1C38BC97-00DE-4C49-A621-CADDE3CCFF08}" srcOrd="2" destOrd="0" presId="urn:microsoft.com/office/officeart/2018/2/layout/IconVerticalSolidList"/>
    <dgm:cxn modelId="{C2ADDA08-54FC-47BF-8704-16AF8CF629C9}" type="presParOf" srcId="{10F6FF1D-A7E0-40B1-BF0A-138D2483FB5D}" destId="{BF982C4F-3771-4467-A80B-15F6F8EC4360}" srcOrd="3" destOrd="0" presId="urn:microsoft.com/office/officeart/2018/2/layout/IconVerticalSolidList"/>
    <dgm:cxn modelId="{9BB1F4E8-1FFF-43CE-BBC6-88DA15FFBDD1}" type="presParOf" srcId="{52E3869C-AFB0-4A8E-87B2-8AA4FCC1D9E6}" destId="{E58EF8FA-AD0C-43D8-85E4-877C7551A0A9}" srcOrd="3" destOrd="0" presId="urn:microsoft.com/office/officeart/2018/2/layout/IconVerticalSolidList"/>
    <dgm:cxn modelId="{7D030A39-88DA-4631-905F-C4E29662F528}" type="presParOf" srcId="{52E3869C-AFB0-4A8E-87B2-8AA4FCC1D9E6}" destId="{AA5C4C48-00CC-48B2-B651-800A148C6BEC}" srcOrd="4" destOrd="0" presId="urn:microsoft.com/office/officeart/2018/2/layout/IconVerticalSolidList"/>
    <dgm:cxn modelId="{043035D4-0AA6-4943-BC3F-0BBD4B471607}" type="presParOf" srcId="{AA5C4C48-00CC-48B2-B651-800A148C6BEC}" destId="{EACDAD02-F986-416A-A908-C2D3AA321F1E}" srcOrd="0" destOrd="0" presId="urn:microsoft.com/office/officeart/2018/2/layout/IconVerticalSolidList"/>
    <dgm:cxn modelId="{C5932C60-04F7-4C18-BC31-82E098300D90}" type="presParOf" srcId="{AA5C4C48-00CC-48B2-B651-800A148C6BEC}" destId="{A6A01A7B-62BE-48B2-A4DB-FA3C0D81E160}" srcOrd="1" destOrd="0" presId="urn:microsoft.com/office/officeart/2018/2/layout/IconVerticalSolidList"/>
    <dgm:cxn modelId="{9DAB7FEA-3BD3-4884-B30E-AC40629B01D1}" type="presParOf" srcId="{AA5C4C48-00CC-48B2-B651-800A148C6BEC}" destId="{64238E4C-1CE6-45AA-99F5-B1E2D26022A1}" srcOrd="2" destOrd="0" presId="urn:microsoft.com/office/officeart/2018/2/layout/IconVerticalSolidList"/>
    <dgm:cxn modelId="{89FDCCB2-C6C7-40B0-B45B-3B26DCBF83FD}" type="presParOf" srcId="{AA5C4C48-00CC-48B2-B651-800A148C6BEC}" destId="{59274DFD-519A-44BC-90E5-03E10DC067E7}" srcOrd="3" destOrd="0" presId="urn:microsoft.com/office/officeart/2018/2/layout/IconVerticalSolidList"/>
    <dgm:cxn modelId="{2DF49E69-CAAE-48D1-A024-F3713E63A863}" type="presParOf" srcId="{52E3869C-AFB0-4A8E-87B2-8AA4FCC1D9E6}" destId="{0528D9BA-FE33-4444-BA63-DC33FD382F36}" srcOrd="5" destOrd="0" presId="urn:microsoft.com/office/officeart/2018/2/layout/IconVerticalSolidList"/>
    <dgm:cxn modelId="{5374184D-6FCC-4180-9995-E3750C5371F2}" type="presParOf" srcId="{52E3869C-AFB0-4A8E-87B2-8AA4FCC1D9E6}" destId="{14D4B368-5E05-4EEB-B6CA-5FC0636C2352}" srcOrd="6" destOrd="0" presId="urn:microsoft.com/office/officeart/2018/2/layout/IconVerticalSolidList"/>
    <dgm:cxn modelId="{36FDF9A0-9FC0-4855-A16D-508949EC3493}" type="presParOf" srcId="{14D4B368-5E05-4EEB-B6CA-5FC0636C2352}" destId="{DC0E66ED-888B-4914-939D-C0F8AA31D19C}" srcOrd="0" destOrd="0" presId="urn:microsoft.com/office/officeart/2018/2/layout/IconVerticalSolidList"/>
    <dgm:cxn modelId="{9A884287-87D0-40DF-B7A6-3163CF21C0F3}" type="presParOf" srcId="{14D4B368-5E05-4EEB-B6CA-5FC0636C2352}" destId="{CC5FE74A-0008-4105-AB0E-AFB82BDEE2E4}" srcOrd="1" destOrd="0" presId="urn:microsoft.com/office/officeart/2018/2/layout/IconVerticalSolidList"/>
    <dgm:cxn modelId="{00F0B0C2-30B9-4FD1-BCBB-871310253203}" type="presParOf" srcId="{14D4B368-5E05-4EEB-B6CA-5FC0636C2352}" destId="{0B34D14F-6008-49C3-A73E-A447A9798220}" srcOrd="2" destOrd="0" presId="urn:microsoft.com/office/officeart/2018/2/layout/IconVerticalSolidList"/>
    <dgm:cxn modelId="{3802CD79-C758-455A-AF6E-40F42B450D0B}" type="presParOf" srcId="{14D4B368-5E05-4EEB-B6CA-5FC0636C2352}" destId="{CE711DAC-6EBC-4F54-845E-9F6C41E3E96E}" srcOrd="3" destOrd="0" presId="urn:microsoft.com/office/officeart/2018/2/layout/IconVerticalSolidList"/>
    <dgm:cxn modelId="{FF56404C-C908-4771-9BE5-4F429AAC0B75}" type="presParOf" srcId="{52E3869C-AFB0-4A8E-87B2-8AA4FCC1D9E6}" destId="{B566CCCD-DEA9-437A-944C-050FA84BEDC2}" srcOrd="7" destOrd="0" presId="urn:microsoft.com/office/officeart/2018/2/layout/IconVerticalSolidList"/>
    <dgm:cxn modelId="{15594547-9539-478B-92CE-BE2AA5CD96FA}" type="presParOf" srcId="{52E3869C-AFB0-4A8E-87B2-8AA4FCC1D9E6}" destId="{6A4AEEFE-4734-4C15-9DD3-C2942E0FAC4A}" srcOrd="8" destOrd="0" presId="urn:microsoft.com/office/officeart/2018/2/layout/IconVerticalSolidList"/>
    <dgm:cxn modelId="{844F679F-77BE-4783-B7C1-7B209D1148D0}" type="presParOf" srcId="{6A4AEEFE-4734-4C15-9DD3-C2942E0FAC4A}" destId="{E947897E-DC83-462C-AF6C-CA0B85438C6B}" srcOrd="0" destOrd="0" presId="urn:microsoft.com/office/officeart/2018/2/layout/IconVerticalSolidList"/>
    <dgm:cxn modelId="{D0B8D774-BF24-4896-B5AE-3EEDA95CF293}" type="presParOf" srcId="{6A4AEEFE-4734-4C15-9DD3-C2942E0FAC4A}" destId="{99A93F43-56B9-4476-AF51-449C036D0587}" srcOrd="1" destOrd="0" presId="urn:microsoft.com/office/officeart/2018/2/layout/IconVerticalSolidList"/>
    <dgm:cxn modelId="{9694907B-D812-4BC3-9CF4-FFE11CF9AADC}" type="presParOf" srcId="{6A4AEEFE-4734-4C15-9DD3-C2942E0FAC4A}" destId="{A2C810FF-80F7-445C-8AEA-71FC7D054304}" srcOrd="2" destOrd="0" presId="urn:microsoft.com/office/officeart/2018/2/layout/IconVerticalSolidList"/>
    <dgm:cxn modelId="{CDACDF31-39D0-496A-AC5C-EF38E014FFFB}" type="presParOf" srcId="{6A4AEEFE-4734-4C15-9DD3-C2942E0FAC4A}" destId="{0DF8DDBC-5F0A-46F1-AA4E-E72BB3E7D6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2385C-3A23-4CC6-9DFE-DD02FB17DE19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546D5F-A6F7-4D66-91E3-A2DD2E2B2EE0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pPr rtl="0"/>
          <a:r>
            <a:rPr lang="fr-FR" dirty="0">
              <a:latin typeface="Bembo"/>
            </a:rPr>
            <a:t>Database (SQL) </a:t>
          </a:r>
          <a:r>
            <a:rPr lang="fr-FR" dirty="0"/>
            <a:t>: </a:t>
          </a:r>
        </a:p>
        <a:p>
          <a:pPr rtl="0"/>
          <a:r>
            <a:rPr lang="fr-FR" dirty="0">
              <a:hlinkClick xmlns:r="http://schemas.openxmlformats.org/officeDocument/2006/relationships" r:id="rId1"/>
            </a:rPr>
            <a:t>https://www.jmdoudoux.fr/java/dej/chap-jpa.htm</a:t>
          </a:r>
          <a:endParaRPr lang="fr-FR" dirty="0">
            <a:latin typeface="Bembo"/>
          </a:endParaRPr>
        </a:p>
        <a:p>
          <a:pPr rtl="0"/>
          <a:r>
            <a:rPr lang="fr-FR" dirty="0">
              <a:hlinkClick xmlns:r="http://schemas.openxmlformats.org/officeDocument/2006/relationships" r:id="rId2"/>
            </a:rPr>
            <a:t>https://openclassrooms.com/fr/courses/626954-creez-votre-application-web-avec-java-ee/625580-la-persistance-des-donnees-avec-jpa</a:t>
          </a:r>
          <a:r>
            <a:rPr lang="fr-FR" dirty="0"/>
            <a:t> </a:t>
          </a:r>
        </a:p>
      </dgm:t>
    </dgm:pt>
    <dgm:pt modelId="{88E6753F-43A0-46CE-B3D6-0495D7016634}" type="parTrans" cxnId="{2E7B9AD4-B7E4-409E-B3AF-BE7FC1344D6F}">
      <dgm:prSet/>
      <dgm:spPr/>
      <dgm:t>
        <a:bodyPr/>
        <a:lstStyle/>
        <a:p>
          <a:endParaRPr lang="en-US"/>
        </a:p>
      </dgm:t>
    </dgm:pt>
    <dgm:pt modelId="{B6CEE00B-5A1E-4643-A874-45E456636786}" type="sibTrans" cxnId="{2E7B9AD4-B7E4-409E-B3AF-BE7FC1344D6F}">
      <dgm:prSet/>
      <dgm:spPr/>
      <dgm:t>
        <a:bodyPr/>
        <a:lstStyle/>
        <a:p>
          <a:endParaRPr lang="en-US"/>
        </a:p>
      </dgm:t>
    </dgm:pt>
    <dgm:pt modelId="{9B10BB46-2131-4DAA-9E2E-342FCF38CBE4}">
      <dgm:prSet phldr="0"/>
      <dgm:spPr>
        <a:solidFill>
          <a:schemeClr val="bg2">
            <a:lumMod val="90000"/>
          </a:schemeClr>
        </a:solidFill>
      </dgm:spPr>
      <dgm:t>
        <a:bodyPr/>
        <a:lstStyle/>
        <a:p>
          <a:pPr rtl="0"/>
          <a:r>
            <a:rPr lang="en-US" dirty="0"/>
            <a:t>JavaFX:  </a:t>
          </a:r>
          <a:r>
            <a:rPr lang="fr-FR" dirty="0">
              <a:hlinkClick xmlns:r="http://schemas.openxmlformats.org/officeDocument/2006/relationships" r:id="rId3"/>
            </a:rPr>
            <a:t>https://stackoverflow.com/questions/15041760/javafx-open-new-window</a:t>
          </a:r>
          <a:r>
            <a:rPr lang="en-US" dirty="0"/>
            <a:t> | </a:t>
          </a:r>
          <a:r>
            <a:rPr lang="en-US" dirty="0">
              <a:hlinkClick xmlns:r="http://schemas.openxmlformats.org/officeDocument/2006/relationships" r:id="rId4"/>
            </a:rPr>
            <a:t>https://openjfx.io/</a:t>
          </a:r>
          <a:r>
            <a:rPr lang="en-US" dirty="0"/>
            <a:t> | </a:t>
          </a:r>
          <a:r>
            <a:rPr lang="en-US" dirty="0">
              <a:hlinkClick xmlns:r="http://schemas.openxmlformats.org/officeDocument/2006/relationships" r:id="rId5"/>
            </a:rPr>
            <a:t>https://openclassrooms.com/fr/courses/26832-apprenez-a-programmer-en-java/5014486-decouvrez-java-fx</a:t>
          </a:r>
          <a:r>
            <a:rPr lang="en-US" dirty="0"/>
            <a:t> </a:t>
          </a:r>
        </a:p>
      </dgm:t>
    </dgm:pt>
    <dgm:pt modelId="{45A7F2B5-16F2-444C-A542-C1AE77C1FB2B}" type="parTrans" cxnId="{7D96DE14-1BC9-4629-BA3D-686513CF6C1C}">
      <dgm:prSet/>
      <dgm:spPr/>
      <dgm:t>
        <a:bodyPr/>
        <a:lstStyle/>
        <a:p>
          <a:endParaRPr lang="fr-FR"/>
        </a:p>
      </dgm:t>
    </dgm:pt>
    <dgm:pt modelId="{EADB1B80-85F6-4A08-87D8-8DDE4459A02B}" type="sibTrans" cxnId="{7D96DE14-1BC9-4629-BA3D-686513CF6C1C}">
      <dgm:prSet/>
      <dgm:spPr/>
      <dgm:t>
        <a:bodyPr/>
        <a:lstStyle/>
        <a:p>
          <a:endParaRPr lang="fr-FR"/>
        </a:p>
      </dgm:t>
    </dgm:pt>
    <dgm:pt modelId="{F250F1C4-CCA1-4FFC-940D-32E18B043A90}" type="pres">
      <dgm:prSet presAssocID="{5632385C-3A23-4CC6-9DFE-DD02FB17DE19}" presName="linear" presStyleCnt="0">
        <dgm:presLayoutVars>
          <dgm:animLvl val="lvl"/>
          <dgm:resizeHandles val="exact"/>
        </dgm:presLayoutVars>
      </dgm:prSet>
      <dgm:spPr/>
    </dgm:pt>
    <dgm:pt modelId="{C103B282-6FB5-4608-BFF2-00ED080C337F}" type="pres">
      <dgm:prSet presAssocID="{70546D5F-A6F7-4D66-91E3-A2DD2E2B2EE0}" presName="parentText" presStyleLbl="node1" presStyleIdx="0" presStyleCnt="2" custLinFactNeighborX="1254" custLinFactNeighborY="-82312">
        <dgm:presLayoutVars>
          <dgm:chMax val="0"/>
          <dgm:bulletEnabled val="1"/>
        </dgm:presLayoutVars>
      </dgm:prSet>
      <dgm:spPr/>
    </dgm:pt>
    <dgm:pt modelId="{6AF83E03-1C16-43F4-BF16-BB1070B62F21}" type="pres">
      <dgm:prSet presAssocID="{B6CEE00B-5A1E-4643-A874-45E456636786}" presName="spacer" presStyleCnt="0"/>
      <dgm:spPr/>
    </dgm:pt>
    <dgm:pt modelId="{119FF6A6-F70A-4F79-B9AC-677B54284D49}" type="pres">
      <dgm:prSet presAssocID="{9B10BB46-2131-4DAA-9E2E-342FCF38CBE4}" presName="parentText" presStyleLbl="node1" presStyleIdx="1" presStyleCnt="2" custLinFactNeighborX="0" custLinFactNeighborY="-5088">
        <dgm:presLayoutVars>
          <dgm:chMax val="0"/>
          <dgm:bulletEnabled val="1"/>
        </dgm:presLayoutVars>
      </dgm:prSet>
      <dgm:spPr/>
    </dgm:pt>
  </dgm:ptLst>
  <dgm:cxnLst>
    <dgm:cxn modelId="{3F62C208-B359-42BF-AD64-4FDA5E4D73A6}" type="presOf" srcId="{70546D5F-A6F7-4D66-91E3-A2DD2E2B2EE0}" destId="{C103B282-6FB5-4608-BFF2-00ED080C337F}" srcOrd="0" destOrd="0" presId="urn:microsoft.com/office/officeart/2005/8/layout/vList2"/>
    <dgm:cxn modelId="{7D96DE14-1BC9-4629-BA3D-686513CF6C1C}" srcId="{5632385C-3A23-4CC6-9DFE-DD02FB17DE19}" destId="{9B10BB46-2131-4DAA-9E2E-342FCF38CBE4}" srcOrd="1" destOrd="0" parTransId="{45A7F2B5-16F2-444C-A542-C1AE77C1FB2B}" sibTransId="{EADB1B80-85F6-4A08-87D8-8DDE4459A02B}"/>
    <dgm:cxn modelId="{193F426B-4336-4600-9602-34D93B70D77C}" type="presOf" srcId="{9B10BB46-2131-4DAA-9E2E-342FCF38CBE4}" destId="{119FF6A6-F70A-4F79-B9AC-677B54284D49}" srcOrd="0" destOrd="0" presId="urn:microsoft.com/office/officeart/2005/8/layout/vList2"/>
    <dgm:cxn modelId="{6C29978A-6C43-4CBB-8F84-5A06CCB48476}" type="presOf" srcId="{5632385C-3A23-4CC6-9DFE-DD02FB17DE19}" destId="{F250F1C4-CCA1-4FFC-940D-32E18B043A90}" srcOrd="0" destOrd="0" presId="urn:microsoft.com/office/officeart/2005/8/layout/vList2"/>
    <dgm:cxn modelId="{2E7B9AD4-B7E4-409E-B3AF-BE7FC1344D6F}" srcId="{5632385C-3A23-4CC6-9DFE-DD02FB17DE19}" destId="{70546D5F-A6F7-4D66-91E3-A2DD2E2B2EE0}" srcOrd="0" destOrd="0" parTransId="{88E6753F-43A0-46CE-B3D6-0495D7016634}" sibTransId="{B6CEE00B-5A1E-4643-A874-45E456636786}"/>
    <dgm:cxn modelId="{3FD61B42-A6BA-4851-8F97-8A49FBA680DE}" type="presParOf" srcId="{F250F1C4-CCA1-4FFC-940D-32E18B043A90}" destId="{C103B282-6FB5-4608-BFF2-00ED080C337F}" srcOrd="0" destOrd="0" presId="urn:microsoft.com/office/officeart/2005/8/layout/vList2"/>
    <dgm:cxn modelId="{A60A6D33-C736-4417-AAFF-FB6A5AAF13D5}" type="presParOf" srcId="{F250F1C4-CCA1-4FFC-940D-32E18B043A90}" destId="{6AF83E03-1C16-43F4-BF16-BB1070B62F21}" srcOrd="1" destOrd="0" presId="urn:microsoft.com/office/officeart/2005/8/layout/vList2"/>
    <dgm:cxn modelId="{42ECB1E6-99FA-445C-B3F8-0A2807E2B0EC}" type="presParOf" srcId="{F250F1C4-CCA1-4FFC-940D-32E18B043A90}" destId="{119FF6A6-F70A-4F79-B9AC-677B54284D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C25A-E593-4635-AD1B-93EDFE601BEF}">
      <dsp:nvSpPr>
        <dsp:cNvPr id="0" name=""/>
        <dsp:cNvSpPr/>
      </dsp:nvSpPr>
      <dsp:spPr>
        <a:xfrm>
          <a:off x="0" y="2607"/>
          <a:ext cx="10134600" cy="55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B7431-128E-4896-9248-D82327C302FB}">
      <dsp:nvSpPr>
        <dsp:cNvPr id="0" name=""/>
        <dsp:cNvSpPr/>
      </dsp:nvSpPr>
      <dsp:spPr>
        <a:xfrm>
          <a:off x="168036" y="127593"/>
          <a:ext cx="305520" cy="30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C481-9A0E-40BC-925D-9867C5B5D563}">
      <dsp:nvSpPr>
        <dsp:cNvPr id="0" name=""/>
        <dsp:cNvSpPr/>
      </dsp:nvSpPr>
      <dsp:spPr>
        <a:xfrm>
          <a:off x="641592" y="2607"/>
          <a:ext cx="9493007" cy="55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90" tIns="58790" rIns="58790" bIns="58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Class diagram</a:t>
          </a:r>
          <a:endParaRPr lang="en-US" sz="1900" kern="1200"/>
        </a:p>
      </dsp:txBody>
      <dsp:txXfrm>
        <a:off x="641592" y="2607"/>
        <a:ext cx="9493007" cy="555491"/>
      </dsp:txXfrm>
    </dsp:sp>
    <dsp:sp modelId="{F8AD34BC-611C-4C00-897E-24B96E02D465}">
      <dsp:nvSpPr>
        <dsp:cNvPr id="0" name=""/>
        <dsp:cNvSpPr/>
      </dsp:nvSpPr>
      <dsp:spPr>
        <a:xfrm>
          <a:off x="0" y="696972"/>
          <a:ext cx="10134600" cy="55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0FA53-AE62-45AD-8DDD-83D03BE1E173}">
      <dsp:nvSpPr>
        <dsp:cNvPr id="0" name=""/>
        <dsp:cNvSpPr/>
      </dsp:nvSpPr>
      <dsp:spPr>
        <a:xfrm>
          <a:off x="168036" y="821958"/>
          <a:ext cx="305520" cy="30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82C4F-3771-4467-A80B-15F6F8EC4360}">
      <dsp:nvSpPr>
        <dsp:cNvPr id="0" name=""/>
        <dsp:cNvSpPr/>
      </dsp:nvSpPr>
      <dsp:spPr>
        <a:xfrm>
          <a:off x="641592" y="696972"/>
          <a:ext cx="9493007" cy="55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90" tIns="58790" rIns="58790" bIns="58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Database design</a:t>
          </a:r>
          <a:endParaRPr lang="en-US" sz="1900" kern="1200"/>
        </a:p>
      </dsp:txBody>
      <dsp:txXfrm>
        <a:off x="641592" y="696972"/>
        <a:ext cx="9493007" cy="555491"/>
      </dsp:txXfrm>
    </dsp:sp>
    <dsp:sp modelId="{EACDAD02-F986-416A-A908-C2D3AA321F1E}">
      <dsp:nvSpPr>
        <dsp:cNvPr id="0" name=""/>
        <dsp:cNvSpPr/>
      </dsp:nvSpPr>
      <dsp:spPr>
        <a:xfrm>
          <a:off x="0" y="1391337"/>
          <a:ext cx="10134600" cy="55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01A7B-62BE-48B2-A4DB-FA3C0D81E160}">
      <dsp:nvSpPr>
        <dsp:cNvPr id="0" name=""/>
        <dsp:cNvSpPr/>
      </dsp:nvSpPr>
      <dsp:spPr>
        <a:xfrm>
          <a:off x="168036" y="1516322"/>
          <a:ext cx="305520" cy="30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74DFD-519A-44BC-90E5-03E10DC067E7}">
      <dsp:nvSpPr>
        <dsp:cNvPr id="0" name=""/>
        <dsp:cNvSpPr/>
      </dsp:nvSpPr>
      <dsp:spPr>
        <a:xfrm>
          <a:off x="641592" y="1391337"/>
          <a:ext cx="9493007" cy="55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90" tIns="58790" rIns="58790" bIns="58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GUI</a:t>
          </a:r>
          <a:endParaRPr lang="en-US" sz="1900" kern="1200"/>
        </a:p>
      </dsp:txBody>
      <dsp:txXfrm>
        <a:off x="641592" y="1391337"/>
        <a:ext cx="9493007" cy="555491"/>
      </dsp:txXfrm>
    </dsp:sp>
    <dsp:sp modelId="{DC0E66ED-888B-4914-939D-C0F8AA31D19C}">
      <dsp:nvSpPr>
        <dsp:cNvPr id="0" name=""/>
        <dsp:cNvSpPr/>
      </dsp:nvSpPr>
      <dsp:spPr>
        <a:xfrm>
          <a:off x="0" y="2085701"/>
          <a:ext cx="10134600" cy="55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FE74A-0008-4105-AB0E-AFB82BDEE2E4}">
      <dsp:nvSpPr>
        <dsp:cNvPr id="0" name=""/>
        <dsp:cNvSpPr/>
      </dsp:nvSpPr>
      <dsp:spPr>
        <a:xfrm>
          <a:off x="168036" y="2210687"/>
          <a:ext cx="305520" cy="30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11DAC-6EBC-4F54-845E-9F6C41E3E96E}">
      <dsp:nvSpPr>
        <dsp:cNvPr id="0" name=""/>
        <dsp:cNvSpPr/>
      </dsp:nvSpPr>
      <dsp:spPr>
        <a:xfrm>
          <a:off x="641592" y="2085701"/>
          <a:ext cx="9493007" cy="55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90" tIns="58790" rIns="58790" bIns="58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Evaluation of the project</a:t>
          </a:r>
          <a:endParaRPr lang="en-US" sz="1900" kern="1200"/>
        </a:p>
      </dsp:txBody>
      <dsp:txXfrm>
        <a:off x="641592" y="2085701"/>
        <a:ext cx="9493007" cy="555491"/>
      </dsp:txXfrm>
    </dsp:sp>
    <dsp:sp modelId="{E947897E-DC83-462C-AF6C-CA0B85438C6B}">
      <dsp:nvSpPr>
        <dsp:cNvPr id="0" name=""/>
        <dsp:cNvSpPr/>
      </dsp:nvSpPr>
      <dsp:spPr>
        <a:xfrm>
          <a:off x="0" y="2780066"/>
          <a:ext cx="10134600" cy="55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93F43-56B9-4476-AF51-449C036D0587}">
      <dsp:nvSpPr>
        <dsp:cNvPr id="0" name=""/>
        <dsp:cNvSpPr/>
      </dsp:nvSpPr>
      <dsp:spPr>
        <a:xfrm>
          <a:off x="168036" y="2905052"/>
          <a:ext cx="305520" cy="30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8DDBC-5F0A-46F1-AA4E-E72BB3E7D6D5}">
      <dsp:nvSpPr>
        <dsp:cNvPr id="0" name=""/>
        <dsp:cNvSpPr/>
      </dsp:nvSpPr>
      <dsp:spPr>
        <a:xfrm>
          <a:off x="641592" y="2780066"/>
          <a:ext cx="9493007" cy="55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90" tIns="58790" rIns="58790" bIns="58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Bibliography</a:t>
          </a:r>
          <a:endParaRPr lang="en-US" sz="1900" kern="1200"/>
        </a:p>
      </dsp:txBody>
      <dsp:txXfrm>
        <a:off x="641592" y="2780066"/>
        <a:ext cx="9493007" cy="555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3B282-6FB5-4608-BFF2-00ED080C337F}">
      <dsp:nvSpPr>
        <dsp:cNvPr id="0" name=""/>
        <dsp:cNvSpPr/>
      </dsp:nvSpPr>
      <dsp:spPr>
        <a:xfrm>
          <a:off x="0" y="8392"/>
          <a:ext cx="6508377" cy="1158299"/>
        </a:xfrm>
        <a:prstGeom prst="roundRect">
          <a:avLst/>
        </a:prstGeom>
        <a:solidFill>
          <a:schemeClr val="tx2">
            <a:lumMod val="25000"/>
            <a:lumOff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Bembo"/>
            </a:rPr>
            <a:t>Database (SQL) </a:t>
          </a:r>
          <a:r>
            <a:rPr lang="fr-FR" sz="1500" kern="1200" dirty="0"/>
            <a:t>: 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hlinkClick xmlns:r="http://schemas.openxmlformats.org/officeDocument/2006/relationships" r:id="rId1"/>
            </a:rPr>
            <a:t>https://www.jmdoudoux.fr/java/dej/chap-jpa.htm</a:t>
          </a:r>
          <a:endParaRPr lang="fr-FR" sz="1500" kern="1200" dirty="0">
            <a:latin typeface="Bembo"/>
          </a:endParaRP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hlinkClick xmlns:r="http://schemas.openxmlformats.org/officeDocument/2006/relationships" r:id="rId2"/>
            </a:rPr>
            <a:t>https://openclassrooms.com/fr/courses/626954-creez-votre-application-web-avec-java-ee/625580-la-persistance-des-donnees-avec-jpa</a:t>
          </a:r>
          <a:r>
            <a:rPr lang="fr-FR" sz="1500" kern="1200" dirty="0"/>
            <a:t> </a:t>
          </a:r>
        </a:p>
      </dsp:txBody>
      <dsp:txXfrm>
        <a:off x="56543" y="64935"/>
        <a:ext cx="6395291" cy="1045213"/>
      </dsp:txXfrm>
    </dsp:sp>
    <dsp:sp modelId="{119FF6A6-F70A-4F79-B9AC-677B54284D49}">
      <dsp:nvSpPr>
        <dsp:cNvPr id="0" name=""/>
        <dsp:cNvSpPr/>
      </dsp:nvSpPr>
      <dsp:spPr>
        <a:xfrm>
          <a:off x="0" y="1243253"/>
          <a:ext cx="6508377" cy="1158299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JavaFX:  </a:t>
          </a:r>
          <a:r>
            <a:rPr lang="fr-FR" sz="1500" kern="1200" dirty="0">
              <a:hlinkClick xmlns:r="http://schemas.openxmlformats.org/officeDocument/2006/relationships" r:id="rId3"/>
            </a:rPr>
            <a:t>https://stackoverflow.com/questions/15041760/javafx-open-new-window</a:t>
          </a:r>
          <a:r>
            <a:rPr lang="en-US" sz="1500" kern="1200" dirty="0"/>
            <a:t> | </a:t>
          </a:r>
          <a:r>
            <a:rPr lang="en-US" sz="1500" kern="1200" dirty="0">
              <a:hlinkClick xmlns:r="http://schemas.openxmlformats.org/officeDocument/2006/relationships" r:id="rId4"/>
            </a:rPr>
            <a:t>https://openjfx.io/</a:t>
          </a:r>
          <a:r>
            <a:rPr lang="en-US" sz="1500" kern="1200" dirty="0"/>
            <a:t> | </a:t>
          </a:r>
          <a:r>
            <a:rPr lang="en-US" sz="1500" kern="1200" dirty="0">
              <a:hlinkClick xmlns:r="http://schemas.openxmlformats.org/officeDocument/2006/relationships" r:id="rId5"/>
            </a:rPr>
            <a:t>https://openclassrooms.com/fr/courses/26832-apprenez-a-programmer-en-java/5014486-decouvrez-java-fx</a:t>
          </a:r>
          <a:r>
            <a:rPr lang="en-US" sz="1500" kern="1200" dirty="0"/>
            <a:t> </a:t>
          </a:r>
        </a:p>
      </dsp:txBody>
      <dsp:txXfrm>
        <a:off x="56543" y="1299796"/>
        <a:ext cx="6395291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771001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537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845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7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21205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71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6880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19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022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133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7659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SB RentalCar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7B5FFC73-C604-4B04-AE36-22AC73BD0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3" r="-2" b="90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de-DE" dirty="0">
                <a:latin typeface="Aharoni"/>
                <a:cs typeface="Calibri Light"/>
              </a:rPr>
              <a:t>Java </a:t>
            </a:r>
            <a:r>
              <a:rPr lang="de-DE" dirty="0" err="1">
                <a:latin typeface="Aharoni"/>
                <a:cs typeface="Calibri Light"/>
              </a:rPr>
              <a:t>project</a:t>
            </a:r>
            <a:endParaRPr lang="de-DE" dirty="0" err="1">
              <a:latin typeface="Aharoni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b="1" dirty="0"/>
              <a:t>Rental Car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D5C7C4-F864-47BE-9586-1F1C9D50F3EA}"/>
              </a:ext>
            </a:extLst>
          </p:cNvPr>
          <p:cNvSpPr txBox="1"/>
          <p:nvPr/>
        </p:nvSpPr>
        <p:spPr>
          <a:xfrm>
            <a:off x="8457217" y="6012630"/>
            <a:ext cx="37347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AMAR Sacha</a:t>
            </a:r>
          </a:p>
          <a:p>
            <a:r>
              <a:rPr lang="fr-FR" dirty="0">
                <a:solidFill>
                  <a:schemeClr val="bg1"/>
                </a:solidFill>
              </a:rPr>
              <a:t>KOSSI KANA Marilyn Baudoin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09E7D83E-AADC-4B0F-9434-477843A3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5" y="226423"/>
            <a:ext cx="2743200" cy="6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FCD670-42C5-4599-84BF-A3E72D96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61" y="1230924"/>
            <a:ext cx="7335079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FDE2BF-1128-48EF-A9B0-1495EBB7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SB RentalCar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BE5509-2D57-42AB-9AE6-6AA38FE5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90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4379EC-7177-4A09-B8F6-B7D00FEA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fr-FR" b="1" dirty="0" err="1"/>
              <a:t>Summary</a:t>
            </a:r>
            <a:endParaRPr lang="fr-FR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040732D-0CD0-45E8-AFAA-B3C525D8F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751212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048B69D1-F005-42DB-8DA2-F9ADEE5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fr-FR"/>
          </a:p>
        </p:txBody>
      </p:sp>
      <p:sp>
        <p:nvSpPr>
          <p:cNvPr id="93" name="Espace réservé du pied de page 92">
            <a:extLst>
              <a:ext uri="{FF2B5EF4-FFF2-40B4-BE49-F238E27FC236}">
                <a16:creationId xmlns:a16="http://schemas.microsoft.com/office/drawing/2014/main" id="{46DB3D2F-B443-40C7-860B-9CD81434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SB RentalCar</a:t>
            </a:r>
          </a:p>
        </p:txBody>
      </p:sp>
    </p:spTree>
    <p:extLst>
      <p:ext uri="{BB962C8B-B14F-4D97-AF65-F5344CB8AC3E}">
        <p14:creationId xmlns:p14="http://schemas.microsoft.com/office/powerpoint/2010/main" val="205052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D5717-3A68-4984-A38C-BCD07405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66675"/>
            <a:ext cx="10134600" cy="783664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Class </a:t>
            </a:r>
            <a:r>
              <a:rPr lang="fr-FR" b="1" dirty="0" err="1"/>
              <a:t>diagram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1C2019-2B13-4994-96AA-8266515B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</a:t>
            </a:fld>
            <a:endParaRPr lang="fr-FR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CB4403-07C6-4515-8937-38B5F084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5" b="-161"/>
          <a:stretch/>
        </p:blipFill>
        <p:spPr>
          <a:xfrm>
            <a:off x="1181100" y="772525"/>
            <a:ext cx="9839335" cy="5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FC9921E-E34D-49A1-9181-D3D7CBD6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 design</a:t>
            </a:r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2EA199C1-3E9F-4B68-9407-41343EEC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59529"/>
            <a:ext cx="5558790" cy="513894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2BBA98-94A7-4238-B39E-A6173517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SB RentalCar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4BEDB8-803C-4C6F-8012-14258F8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4C953-6B44-4BE6-AC93-FB4C97B2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5725"/>
            <a:ext cx="10134600" cy="812239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GUI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B51F3C-9BC8-4144-ADC8-D33CE04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B8141-EA4D-4EFE-8CAC-5C09B67B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SB RentalCar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0FDBF8-12C7-4733-9479-081ABC9C35F2}"/>
              </a:ext>
            </a:extLst>
          </p:cNvPr>
          <p:cNvSpPr txBox="1"/>
          <p:nvPr/>
        </p:nvSpPr>
        <p:spPr>
          <a:xfrm>
            <a:off x="6160168" y="12962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Login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9040D3-4FD3-4433-8E4F-664B865D7368}"/>
              </a:ext>
            </a:extLst>
          </p:cNvPr>
          <p:cNvSpPr txBox="1"/>
          <p:nvPr/>
        </p:nvSpPr>
        <p:spPr>
          <a:xfrm>
            <a:off x="449086" y="12968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Registration :</a:t>
            </a:r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A9E4CE7E-118F-498B-968F-981EF403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0" y="1860962"/>
            <a:ext cx="5497512" cy="39323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71B894D-1F2C-4533-A733-A5B910D5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68" y="1957604"/>
            <a:ext cx="5441950" cy="38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3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C30D-796F-4CC3-A7F0-541A8620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400050"/>
            <a:ext cx="10134600" cy="1288489"/>
          </a:xfrm>
        </p:spPr>
        <p:txBody>
          <a:bodyPr/>
          <a:lstStyle/>
          <a:p>
            <a:pPr algn="ctr"/>
            <a:r>
              <a:rPr lang="fr-FR" b="1" dirty="0"/>
              <a:t>GUI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68C6C3-5757-4192-B1EC-6E1562AD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CFF44D-87BA-49AF-8244-5D8F97F2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6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D5287E-6C05-408A-ADC0-91A9E41F932D}"/>
              </a:ext>
            </a:extLst>
          </p:cNvPr>
          <p:cNvSpPr txBox="1"/>
          <p:nvPr/>
        </p:nvSpPr>
        <p:spPr>
          <a:xfrm>
            <a:off x="520840" y="13766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Rental</a:t>
            </a:r>
            <a:r>
              <a:rPr lang="fr-FR" dirty="0"/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9248CA-2A87-4C81-AC62-5F300E7795C8}"/>
              </a:ext>
            </a:extLst>
          </p:cNvPr>
          <p:cNvSpPr txBox="1"/>
          <p:nvPr/>
        </p:nvSpPr>
        <p:spPr>
          <a:xfrm>
            <a:off x="6240550" y="13754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Payment</a:t>
            </a:r>
            <a:r>
              <a:rPr lang="fr-FR" dirty="0"/>
              <a:t> :</a:t>
            </a: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861B8C-2B0E-4460-BE6F-0696C24A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36" y="2009300"/>
            <a:ext cx="5322276" cy="3793991"/>
          </a:xfrm>
          <a:prstGeom prst="rect">
            <a:avLst/>
          </a:prstGeom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2C0D819D-B97E-4570-B958-A0256773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78" y="1942309"/>
            <a:ext cx="5498123" cy="392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F6E20-5D0F-48E6-9DAF-87F21020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50370"/>
            <a:ext cx="10134600" cy="660960"/>
          </a:xfrm>
        </p:spPr>
        <p:txBody>
          <a:bodyPr/>
          <a:lstStyle/>
          <a:p>
            <a:pPr algn="ctr"/>
            <a:r>
              <a:rPr lang="fr-FR" b="1" dirty="0"/>
              <a:t>GUI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B29495-DD72-4051-9F7A-5C0191DB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D59A91-359C-4268-8EF7-27861C62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7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4C97B8-149A-4FF3-8B13-9B7F87485A20}"/>
              </a:ext>
            </a:extLst>
          </p:cNvPr>
          <p:cNvSpPr txBox="1"/>
          <p:nvPr/>
        </p:nvSpPr>
        <p:spPr>
          <a:xfrm>
            <a:off x="974165" y="13565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Administration :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1BE0D7AD-FFD3-4041-BC4C-6F4025FE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78" y="1719601"/>
            <a:ext cx="5987121" cy="42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0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7BCD5-AF54-4651-8E26-074ABDC9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83691"/>
            <a:ext cx="10134600" cy="774139"/>
          </a:xfrm>
        </p:spPr>
        <p:txBody>
          <a:bodyPr/>
          <a:lstStyle/>
          <a:p>
            <a:pPr algn="ctr"/>
            <a:r>
              <a:rPr lang="fr-FR" b="1" dirty="0">
                <a:ea typeface="+mj-lt"/>
                <a:cs typeface="+mj-lt"/>
              </a:rPr>
              <a:t>Our </a:t>
            </a:r>
            <a:r>
              <a:rPr lang="fr-FR" b="1" dirty="0" err="1">
                <a:ea typeface="+mj-lt"/>
                <a:cs typeface="+mj-lt"/>
              </a:rPr>
              <a:t>own</a:t>
            </a:r>
            <a:r>
              <a:rPr lang="fr-FR" b="1" dirty="0">
                <a:ea typeface="+mj-lt"/>
                <a:cs typeface="+mj-lt"/>
              </a:rPr>
              <a:t> </a:t>
            </a:r>
            <a:r>
              <a:rPr lang="fr-FR" b="1" dirty="0" err="1">
                <a:ea typeface="+mj-lt"/>
                <a:cs typeface="+mj-lt"/>
              </a:rPr>
              <a:t>evaluation</a:t>
            </a:r>
            <a:r>
              <a:rPr lang="fr-FR" b="1" dirty="0">
                <a:ea typeface="+mj-lt"/>
                <a:cs typeface="+mj-lt"/>
              </a:rPr>
              <a:t> of the </a:t>
            </a:r>
            <a:r>
              <a:rPr lang="fr-FR" b="1" dirty="0" err="1">
                <a:ea typeface="+mj-lt"/>
                <a:cs typeface="+mj-lt"/>
              </a:rPr>
              <a:t>project</a:t>
            </a:r>
            <a:endParaRPr lang="fr-FR" b="1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134592-DF66-495B-910E-6A2305B3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 RentalCar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87CE54-E6EB-4372-A497-ED38920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7BCFF456-3729-4CC3-8CA3-FCAE27F1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60" y="1344567"/>
            <a:ext cx="10816280" cy="45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6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98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7FD6EC-4D99-4AB0-9AC8-CFBD9D47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1" y="723900"/>
            <a:ext cx="10744199" cy="5398604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2A5B4A-DF0C-4C12-BA79-5BDCBA30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9" y="1074057"/>
            <a:ext cx="8476343" cy="1033077"/>
          </a:xfrm>
        </p:spPr>
        <p:txBody>
          <a:bodyPr anchor="b">
            <a:normAutofit/>
          </a:bodyPr>
          <a:lstStyle/>
          <a:p>
            <a:pPr algn="ctr"/>
            <a:r>
              <a:rPr lang="fr-FR" b="1" dirty="0"/>
              <a:t>Bibliography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263AE-87E6-4396-AD61-12ECB832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4" y="6245033"/>
            <a:ext cx="41122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SB RentalCar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E3A7BC-AA0D-4206-810A-780AD7AB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357309"/>
            <a:ext cx="867485" cy="115439"/>
            <a:chOff x="8910933" y="1861308"/>
            <a:chExt cx="867485" cy="1154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50430881-92EC-4395-AA03-D8E2402FC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777580"/>
              </p:ext>
            </p:extLst>
          </p:nvPr>
        </p:nvGraphicFramePr>
        <p:xfrm>
          <a:off x="2841812" y="2594389"/>
          <a:ext cx="6508377" cy="244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76741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142</Words>
  <Application>Microsoft Office PowerPoint</Application>
  <PresentationFormat>Grand écran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Aharoni</vt:lpstr>
      <vt:lpstr>Arial</vt:lpstr>
      <vt:lpstr>Bembo</vt:lpstr>
      <vt:lpstr>AdornVTI</vt:lpstr>
      <vt:lpstr>Java project</vt:lpstr>
      <vt:lpstr>Summary</vt:lpstr>
      <vt:lpstr>Class diagram</vt:lpstr>
      <vt:lpstr>Database design</vt:lpstr>
      <vt:lpstr>GUI</vt:lpstr>
      <vt:lpstr>GUI</vt:lpstr>
      <vt:lpstr>GUI</vt:lpstr>
      <vt:lpstr>Our own evaluation of the project</vt:lpstr>
      <vt:lpstr>Bibliography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BAUDOIN KANA</cp:lastModifiedBy>
  <cp:revision>273</cp:revision>
  <dcterms:created xsi:type="dcterms:W3CDTF">2021-07-21T12:09:51Z</dcterms:created>
  <dcterms:modified xsi:type="dcterms:W3CDTF">2021-07-25T19:56:20Z</dcterms:modified>
</cp:coreProperties>
</file>