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79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9e15433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9e15433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9e15433d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9e15433d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9e15433d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9e15433d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9e15433d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9e15433d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4475" y="351850"/>
            <a:ext cx="34065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Phishing Email Model Detector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201" y="2710125"/>
            <a:ext cx="5747876" cy="14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94475" y="978075"/>
            <a:ext cx="7761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Trained on the spam_ham dataset found on kaggle.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Will receive later on the Emails sent to the victims for classification.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Prediction Accuracy is 97%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38425" y="318250"/>
            <a:ext cx="84267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Text Similarity Algorithm using BERT Transformer model from the Hugging Face: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3445475"/>
            <a:ext cx="4150827" cy="11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14400" y="986250"/>
            <a:ext cx="41508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Between the generated Email and the list of skills extracted from LinkedIn.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 b="1">
                <a:solidFill>
                  <a:schemeClr val="dk2"/>
                </a:solidFill>
              </a:rPr>
              <a:t>Metric:</a:t>
            </a:r>
            <a:r>
              <a:rPr lang="en" sz="1300">
                <a:solidFill>
                  <a:schemeClr val="dk2"/>
                </a:solidFill>
              </a:rPr>
              <a:t> Calculate the </a:t>
            </a:r>
            <a:r>
              <a:rPr lang="en" sz="1300" b="1">
                <a:solidFill>
                  <a:schemeClr val="dk2"/>
                </a:solidFill>
              </a:rPr>
              <a:t>Cosine Similarity</a:t>
            </a:r>
            <a:r>
              <a:rPr lang="en" sz="1300">
                <a:solidFill>
                  <a:schemeClr val="dk2"/>
                </a:solidFill>
              </a:rPr>
              <a:t> between the two columns in the generated dataset.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Compare in </a:t>
            </a:r>
            <a:r>
              <a:rPr lang="en" sz="1300" b="1">
                <a:solidFill>
                  <a:schemeClr val="dk1"/>
                </a:solidFill>
              </a:rPr>
              <a:t>context </a:t>
            </a:r>
            <a:r>
              <a:rPr lang="en" sz="1300">
                <a:solidFill>
                  <a:schemeClr val="dk2"/>
                </a:solidFill>
              </a:rPr>
              <a:t>wise.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" y="2557850"/>
            <a:ext cx="2954064" cy="73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6775" y="1155325"/>
            <a:ext cx="4259448" cy="309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27225" y="295825"/>
            <a:ext cx="340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Approach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00" y="2805600"/>
            <a:ext cx="8562601" cy="19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l="32324" r="34541"/>
          <a:stretch/>
        </p:blipFill>
        <p:spPr>
          <a:xfrm>
            <a:off x="2909912" y="295825"/>
            <a:ext cx="3324175" cy="22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60850" y="329425"/>
            <a:ext cx="34065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Datasets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16673"/>
          <a:stretch/>
        </p:blipFill>
        <p:spPr>
          <a:xfrm>
            <a:off x="152400" y="894425"/>
            <a:ext cx="8839201" cy="19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25378"/>
            <a:ext cx="8839199" cy="1624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81</Words>
  <Application>Microsoft Office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MaryLynn</cp:lastModifiedBy>
  <cp:revision>3</cp:revision>
  <dcterms:modified xsi:type="dcterms:W3CDTF">2024-05-21T12:08:08Z</dcterms:modified>
</cp:coreProperties>
</file>