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56FD8-FBB4-4BDA-A7E5-3632B560764D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DCB64-C2CA-46C2-AA67-AF3957CED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74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36E-5ABE-4AEA-A989-2B3055B9DB79}" type="datetime1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13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D8A5-E324-44DA-89DC-FD23D6415054}" type="datetime1">
              <a:rPr lang="ru-RU" smtClean="0"/>
              <a:t>09.01.2019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11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5A06-D9B1-42C9-A43B-B109573EF7C7}" type="datetime1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930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B819-40F0-4B3B-A135-2B6B758BD5C1}" type="datetime1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625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C3A5-803F-4117-91C2-F151E0336F4A}" type="datetime1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89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0A35-AAD8-4A50-9D94-4E40F7F5AD17}" type="datetime1">
              <a:rPr lang="ru-RU" smtClean="0"/>
              <a:t>09.01.2019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118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85F-BAAE-4ABE-8FA9-3FAE1FB108CA}" type="datetime1">
              <a:rPr lang="ru-RU" smtClean="0"/>
              <a:t>09.01.2019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92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1629-C825-46AC-8629-06C12664BCEC}" type="datetime1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788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B1BB-FA22-4079-A711-57C2E89D445C}" type="datetime1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22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992E-2FC5-4659-9C10-2F3E63B41347}" type="datetime1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36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6E89-9D7D-4D8A-9211-BB1C67CC098B}" type="datetime1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2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7691-F6B5-41C7-8EA2-FD5E6BE1D69F}" type="datetime1">
              <a:rPr lang="ru-RU" smtClean="0"/>
              <a:t>09.01.2019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7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ADD-852F-44B7-B767-7BF65737C2A3}" type="datetime1">
              <a:rPr lang="ru-RU" smtClean="0"/>
              <a:t>09.01.2019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0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6AF0-B010-4CCE-B037-734E830D3FF7}" type="datetime1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2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FB59-F5E4-4863-95D6-8E9814714B11}" type="datetime1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73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6B4C-C70B-4C4A-BAD3-1DFA9770B461}" type="datetime1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06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B18-6E0C-4FEE-8F47-C72CEB319BAE}" type="datetime1">
              <a:rPr lang="ru-RU" smtClean="0"/>
              <a:t>09.01.2019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2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1C526A-080A-4DC4-A1BA-D9B7CFA77FD6}" type="datetime1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B833C-A212-4C9C-8D43-C24C01D02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20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dirty="0" smtClean="0"/>
              <a:t>Проектирование и разработка программной системы «База знаний отраслей»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57184" y="5456648"/>
            <a:ext cx="8825658" cy="861420"/>
          </a:xfrm>
        </p:spPr>
        <p:txBody>
          <a:bodyPr/>
          <a:lstStyle/>
          <a:p>
            <a:pPr algn="r"/>
            <a:r>
              <a:rPr lang="ru-RU" dirty="0" smtClean="0"/>
              <a:t>Выполнила: Студентка гр. ИСТ-116</a:t>
            </a:r>
          </a:p>
          <a:p>
            <a:pPr algn="r"/>
            <a:r>
              <a:rPr lang="ru-RU" dirty="0" smtClean="0"/>
              <a:t>Никонова М. 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05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статьи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17274" t="9812" r="15499" b="4832"/>
          <a:stretch/>
        </p:blipFill>
        <p:spPr bwMode="auto">
          <a:xfrm>
            <a:off x="2548571" y="1444125"/>
            <a:ext cx="7117943" cy="46562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379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Бесчисленное множество новых технологий, вызванных бурным ростом информатизации общества, делает нашу жизнь невозможной без быстрого доступа к информации. В наше время очень легко получить информацию, одним из способов быстрого доступа к ней является веб-приложение.</a:t>
            </a:r>
          </a:p>
          <a:p>
            <a:pPr marL="0" indent="0">
              <a:buNone/>
            </a:pPr>
            <a:r>
              <a:rPr lang="ru-RU" dirty="0"/>
              <a:t>База знаний — важный компонент интеллектуальной системы. Они предназначены для поиска способов решения проблем из некоторой предметной области, основываясь на записях БЗ и на пользовательском описании ситуации.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2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Словарь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/>
              <a:t>База знаний</a:t>
            </a:r>
            <a:r>
              <a:rPr lang="ru-RU" dirty="0"/>
              <a:t> – база данных, содержащая статьи с информацией, отсортированных по отраслям.</a:t>
            </a:r>
          </a:p>
          <a:p>
            <a:pPr marL="0" indent="0">
              <a:buNone/>
            </a:pPr>
            <a:r>
              <a:rPr lang="ru-RU" u="sng" dirty="0"/>
              <a:t>Статья</a:t>
            </a:r>
            <a:r>
              <a:rPr lang="ru-RU" dirty="0"/>
              <a:t> – текст, в котором содержится информация по какой-либо теме.</a:t>
            </a:r>
          </a:p>
          <a:p>
            <a:pPr marL="0" indent="0">
              <a:buNone/>
            </a:pPr>
            <a:r>
              <a:rPr lang="ru-RU" u="sng" dirty="0"/>
              <a:t>Комментарии</a:t>
            </a:r>
            <a:r>
              <a:rPr lang="ru-RU" dirty="0"/>
              <a:t> – дополнение к уже существующей статье, комментирование ее содержимого.</a:t>
            </a:r>
          </a:p>
          <a:p>
            <a:pPr marL="0" indent="0">
              <a:buNone/>
            </a:pPr>
            <a:r>
              <a:rPr lang="ru-RU" u="sng" dirty="0"/>
              <a:t>Категория</a:t>
            </a:r>
            <a:r>
              <a:rPr lang="ru-RU" dirty="0"/>
              <a:t> – группа, содержащая статьи, которые объединены общей темой.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43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 и их возможности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46111" y="1152983"/>
            <a:ext cx="96926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  <a:endParaRPr lang="ru-RU" sz="1600" dirty="0" smtClean="0">
              <a:effectLst/>
              <a:ea typeface="Times New Roman" panose="02020603050405020304" pitchFamily="18" charset="0"/>
            </a:endParaRPr>
          </a:p>
          <a:p>
            <a:pPr marL="9074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Администрирует сайт, следит за его корректной работой, контролирует учетные записи пользователей и менеджеров.</a:t>
            </a:r>
            <a:endParaRPr lang="ru-RU" sz="1600" dirty="0" smtClean="0">
              <a:effectLst/>
              <a:ea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Модератор</a:t>
            </a:r>
            <a:endParaRPr lang="ru-RU" sz="1600" dirty="0" smtClean="0">
              <a:effectLst/>
              <a:ea typeface="Times New Roman" panose="02020603050405020304" pitchFamily="18" charset="0"/>
            </a:endParaRPr>
          </a:p>
          <a:p>
            <a:pPr marL="9074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Контролирует публикацию статей, оценивает предложенные статьи, просматривает комментарии к уже существующим.</a:t>
            </a:r>
            <a:endParaRPr lang="ru-RU" sz="1600" dirty="0" smtClean="0">
              <a:effectLst/>
              <a:ea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  <a:endParaRPr lang="ru-RU" sz="1600" dirty="0" smtClean="0">
              <a:effectLst/>
              <a:ea typeface="Times New Roman" panose="02020603050405020304" pitchFamily="18" charset="0"/>
            </a:endParaRPr>
          </a:p>
          <a:p>
            <a:pPr marL="9074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Просматривает интересующие его статьи, комментирует их при желании, предлагает свои собственные работы для публикации.</a:t>
            </a:r>
            <a:endParaRPr lang="ru-RU" sz="1600" dirty="0" smtClean="0">
              <a:effectLst/>
              <a:ea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Гость</a:t>
            </a:r>
            <a:endParaRPr lang="ru-RU" sz="1600" dirty="0" smtClean="0">
              <a:effectLst/>
              <a:ea typeface="Times New Roman" panose="02020603050405020304" pitchFamily="18" charset="0"/>
            </a:endParaRPr>
          </a:p>
          <a:p>
            <a:pPr marL="9074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Есть возможность просмотра статей, для получения доступа к остальным функциям базы знаний требуется авторизация.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3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37486" y="1853248"/>
            <a:ext cx="9034867" cy="426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8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911" y="152273"/>
            <a:ext cx="10365878" cy="1400530"/>
          </a:xfrm>
        </p:spPr>
        <p:txBody>
          <a:bodyPr/>
          <a:lstStyle/>
          <a:p>
            <a:r>
              <a:rPr lang="ru-RU" dirty="0" smtClean="0"/>
              <a:t>Диаграмма последовательностей для прецедента «Предложить статью»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24532" t="13117" r="16301" b="16730"/>
          <a:stretch/>
        </p:blipFill>
        <p:spPr bwMode="auto">
          <a:xfrm>
            <a:off x="2743404" y="1664563"/>
            <a:ext cx="6861946" cy="4540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403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62" y="100021"/>
            <a:ext cx="9404723" cy="1400530"/>
          </a:xfrm>
        </p:spPr>
        <p:txBody>
          <a:bodyPr/>
          <a:lstStyle/>
          <a:p>
            <a:r>
              <a:rPr lang="ru-RU" dirty="0" smtClean="0"/>
              <a:t>Диаграмма состояний прецедента «предложить статью»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36879" t="24810" r="25441" b="16445"/>
          <a:stretch/>
        </p:blipFill>
        <p:spPr bwMode="auto">
          <a:xfrm>
            <a:off x="3292316" y="1599248"/>
            <a:ext cx="5607368" cy="46656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577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БД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8</a:t>
            </a:fld>
            <a:endParaRPr 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32069" t="24525" r="10369" b="15304"/>
          <a:stretch/>
        </p:blipFill>
        <p:spPr bwMode="auto">
          <a:xfrm>
            <a:off x="2307951" y="1690688"/>
            <a:ext cx="7436939" cy="4226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410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 приложения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833C-A212-4C9C-8D43-C24C01D02064}" type="slidenum">
              <a:rPr lang="ru-RU" smtClean="0"/>
              <a:t>9</a:t>
            </a:fld>
            <a:endParaRPr 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9608" t="11902" r="18457" b="23326"/>
          <a:stretch/>
        </p:blipFill>
        <p:spPr bwMode="auto">
          <a:xfrm>
            <a:off x="2338568" y="1690688"/>
            <a:ext cx="7654518" cy="43530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4637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221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Ион</vt:lpstr>
      <vt:lpstr>Проектирование и разработка программной системы «База знаний отраслей»</vt:lpstr>
      <vt:lpstr>Введение</vt:lpstr>
      <vt:lpstr>Словарь предметной области</vt:lpstr>
      <vt:lpstr>Роли и их возможности</vt:lpstr>
      <vt:lpstr>Диаграмма прецедентов</vt:lpstr>
      <vt:lpstr>Диаграмма последовательностей для прецедента «Предложить статью»</vt:lpstr>
      <vt:lpstr>Диаграмма состояний прецедента «предложить статью»</vt:lpstr>
      <vt:lpstr>Схема БД</vt:lpstr>
      <vt:lpstr>Главная страница приложения</vt:lpstr>
      <vt:lpstr>Чтение статьи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Проектирровние и разработка програмной системы «База знаний отраслей»</dc:title>
  <dc:creator>MaryMafuy</dc:creator>
  <cp:lastModifiedBy>MaryMafuy</cp:lastModifiedBy>
  <cp:revision>3</cp:revision>
  <dcterms:created xsi:type="dcterms:W3CDTF">2019-01-09T07:01:00Z</dcterms:created>
  <dcterms:modified xsi:type="dcterms:W3CDTF">2019-01-09T07:19:56Z</dcterms:modified>
</cp:coreProperties>
</file>