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57" r:id="rId5"/>
    <p:sldId id="259" r:id="rId6"/>
    <p:sldId id="256" r:id="rId7"/>
    <p:sldId id="260" r:id="rId8"/>
    <p:sldId id="261" r:id="rId9"/>
    <p:sldId id="262" r:id="rId10"/>
    <p:sldId id="263" r:id="rId11"/>
    <p:sldId id="264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13983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74015" y="3909060"/>
            <a:ext cx="656399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600">
                <a:solidFill>
                  <a:schemeClr val="bg1"/>
                </a:solidFill>
              </a:rPr>
              <a:t>Al-Quran mood detection</a:t>
            </a:r>
            <a:endParaRPr lang="en-US" sz="6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89965" y="2367915"/>
            <a:ext cx="10222865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6600" b="1"/>
              <a:t>Data Prepocessing with NLTK</a:t>
            </a:r>
            <a:endParaRPr lang="en-US" sz="6600" b="1"/>
          </a:p>
          <a:p>
            <a:pPr algn="ctr"/>
            <a:r>
              <a:rPr lang="en-US" sz="6600" b="1"/>
              <a:t>#1</a:t>
            </a:r>
            <a:endParaRPr lang="en-US" sz="66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Joining all ayat together by using .join()</a:t>
            </a:r>
            <a:endParaRPr lang="en-US"/>
          </a:p>
        </p:txBody>
      </p:sp>
      <p:pic>
        <p:nvPicPr>
          <p:cNvPr id="4" name="Content Placeholder 3" descr="Screenshot (17)"/>
          <p:cNvPicPr>
            <a:picLocks noChangeAspect="1"/>
          </p:cNvPicPr>
          <p:nvPr>
            <p:ph idx="1"/>
          </p:nvPr>
        </p:nvPicPr>
        <p:blipFill>
          <a:blip r:embed="rId1"/>
          <a:srcRect l="3503" t="13940" b="5649"/>
          <a:stretch>
            <a:fillRect/>
          </a:stretch>
        </p:blipFill>
        <p:spPr>
          <a:xfrm>
            <a:off x="838200" y="1691005"/>
            <a:ext cx="9236075" cy="43294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 codes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6890" y="2785110"/>
            <a:ext cx="8618855" cy="128841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sz="5400"/>
              <a:t>txt = '  '.join(Dt.Emotion.tolist())</a:t>
            </a:r>
            <a:endParaRPr lang="en-US"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14605"/>
            <a:ext cx="12171045" cy="68865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/>
              <a:t>Once, You want to use nltk for nlp just to make sure that you’ve already installed corpus</a:t>
            </a:r>
            <a:endParaRPr lang="en-US"/>
          </a:p>
        </p:txBody>
      </p:sp>
      <p:pic>
        <p:nvPicPr>
          <p:cNvPr id="4" name="Content Placeholder 3" descr="Screenshot (12)"/>
          <p:cNvPicPr>
            <a:picLocks noChangeAspect="1"/>
          </p:cNvPicPr>
          <p:nvPr>
            <p:ph idx="1"/>
          </p:nvPr>
        </p:nvPicPr>
        <p:blipFill>
          <a:blip r:embed="rId1"/>
          <a:srcRect t="27129" b="18582"/>
          <a:stretch>
            <a:fillRect/>
          </a:stretch>
        </p:blipFill>
        <p:spPr>
          <a:xfrm>
            <a:off x="850265" y="2217420"/>
            <a:ext cx="10503535" cy="357759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5080"/>
            <a:ext cx="12201525" cy="68668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 sz="7200" b="1">
                <a:solidFill>
                  <a:schemeClr val="bg1"/>
                </a:solidFill>
              </a:rPr>
              <a:t>The Solution...</a:t>
            </a:r>
            <a:endParaRPr lang="en-US" sz="7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s 4"/>
          <p:cNvSpPr/>
          <p:nvPr/>
        </p:nvSpPr>
        <p:spPr>
          <a:xfrm>
            <a:off x="635" y="-8890"/>
            <a:ext cx="12200890" cy="68668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522220" y="2875280"/>
            <a:ext cx="71475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6600" b="1"/>
              <a:t>CORPUS Installation</a:t>
            </a:r>
            <a:endParaRPr lang="en-US" sz="6600" b="1"/>
          </a:p>
        </p:txBody>
      </p:sp>
    </p:spTree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Open CMD</a:t>
            </a:r>
            <a:endParaRPr lang="en-US"/>
          </a:p>
        </p:txBody>
      </p:sp>
      <p:pic>
        <p:nvPicPr>
          <p:cNvPr id="4" name="Content Placeholder 3" descr="Screenshot (10)"/>
          <p:cNvPicPr>
            <a:picLocks noChangeAspect="1"/>
          </p:cNvPicPr>
          <p:nvPr>
            <p:ph idx="1"/>
          </p:nvPr>
        </p:nvPicPr>
        <p:blipFill>
          <a:blip r:embed="rId1"/>
          <a:srcRect t="5712" b="28849"/>
          <a:stretch>
            <a:fillRect/>
          </a:stretch>
        </p:blipFill>
        <p:spPr>
          <a:xfrm>
            <a:off x="151130" y="2019300"/>
            <a:ext cx="11890375" cy="437705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u="sng"/>
              <a:t>Let’s do some codes</a:t>
            </a:r>
            <a:endParaRPr lang="en-US" b="1" u="sng"/>
          </a:p>
        </p:txBody>
      </p:sp>
      <p:sp>
        <p:nvSpPr>
          <p:cNvPr id="5" name="Text Box 4"/>
          <p:cNvSpPr txBox="1"/>
          <p:nvPr/>
        </p:nvSpPr>
        <p:spPr>
          <a:xfrm>
            <a:off x="1110615" y="1911985"/>
            <a:ext cx="99707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/>
              <a:t>1. Making a Directory -&gt; mkdir nltk_data</a:t>
            </a:r>
            <a:endParaRPr lang="en-US" sz="3200"/>
          </a:p>
        </p:txBody>
      </p:sp>
      <p:sp>
        <p:nvSpPr>
          <p:cNvPr id="6" name="Text Box 5"/>
          <p:cNvSpPr txBox="1"/>
          <p:nvPr/>
        </p:nvSpPr>
        <p:spPr>
          <a:xfrm>
            <a:off x="1110615" y="3677285"/>
            <a:ext cx="10709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/>
              <a:t>2. Locate your files in nltk_data directory -&gt; cd nltk_data</a:t>
            </a:r>
            <a:endParaRPr lang="en-US" sz="3200"/>
          </a:p>
        </p:txBody>
      </p:sp>
      <p:sp>
        <p:nvSpPr>
          <p:cNvPr id="7" name="Text Box 6"/>
          <p:cNvSpPr txBox="1"/>
          <p:nvPr/>
        </p:nvSpPr>
        <p:spPr>
          <a:xfrm>
            <a:off x="1110615" y="5441950"/>
            <a:ext cx="10709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/>
              <a:t>3. intalling the packages -&gt; python -m nltk.downloader</a:t>
            </a:r>
            <a:endParaRPr lang="en-US" sz="3200"/>
          </a:p>
        </p:txBody>
      </p:sp>
    </p:spTree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Choose the packages you want....</a:t>
            </a:r>
            <a:endParaRPr lang="en-US"/>
          </a:p>
        </p:txBody>
      </p:sp>
      <p:pic>
        <p:nvPicPr>
          <p:cNvPr id="4" name="Content Placeholder 3" descr="efwf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5103495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044565" y="1691005"/>
            <a:ext cx="568388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You can choose the packages you want individualy or install all but forget not to specify the direct in </a:t>
            </a:r>
            <a:r>
              <a:rPr lang="en-US" sz="3200" u="sng">
                <a:solidFill>
                  <a:schemeClr val="accent1">
                    <a:lumMod val="50000"/>
                  </a:schemeClr>
                </a:solidFill>
              </a:rPr>
              <a:t>Download Directory</a:t>
            </a:r>
            <a:endParaRPr lang="en-US" sz="3200" u="sng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130925" y="3917950"/>
            <a:ext cx="56838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And click the Download button</a:t>
            </a:r>
            <a:endParaRPr lang="en-US" sz="3200" u="sng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12210"/>
            <a:ext cx="10515600" cy="1325563"/>
          </a:xfrm>
        </p:spPr>
        <p:txBody>
          <a:bodyPr/>
          <a:p>
            <a:pPr algn="l"/>
            <a:r>
              <a:rPr lang="en-US" sz="2800" b="1">
                <a:solidFill>
                  <a:srgbClr val="FF0000"/>
                </a:solidFill>
              </a:rPr>
              <a:t>*Just to choose the only one of those directories</a:t>
            </a:r>
            <a:r>
              <a:rPr lang="en-US" sz="3600" b="1">
                <a:solidFill>
                  <a:srgbClr val="FF0000"/>
                </a:solidFill>
              </a:rPr>
              <a:t> </a:t>
            </a:r>
            <a:endParaRPr lang="en-US" sz="3600" b="1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 (16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8360" y="1691005"/>
            <a:ext cx="7591425" cy="216217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Move your files to this directory</a:t>
            </a:r>
            <a:endParaRPr lang="en-US"/>
          </a:p>
        </p:txBody>
      </p:sp>
    </p:spTree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More in Github....</a:t>
            </a:r>
            <a:endParaRPr lang="en-US"/>
          </a:p>
        </p:txBody>
      </p:sp>
      <p:pic>
        <p:nvPicPr>
          <p:cNvPr id="4" name="Content Placeholder 3" descr="dcs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7015" y="1519555"/>
            <a:ext cx="9158605" cy="381889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726</Words>
  <Application>WPS Presentation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Once, You want to use nltk for nlp just to make sure that you’ve already installed corpus</vt:lpstr>
      <vt:lpstr>The Solution...</vt:lpstr>
      <vt:lpstr>PowerPoint 演示文稿</vt:lpstr>
      <vt:lpstr>Open CMD</vt:lpstr>
      <vt:lpstr>Let’s do some codes</vt:lpstr>
      <vt:lpstr>Choose the packages you want....</vt:lpstr>
      <vt:lpstr>*Just to choose the only one of those directories </vt:lpstr>
      <vt:lpstr>More in Github....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watch</cp:lastModifiedBy>
  <cp:revision>2</cp:revision>
  <dcterms:created xsi:type="dcterms:W3CDTF">2021-02-14T04:25:00Z</dcterms:created>
  <dcterms:modified xsi:type="dcterms:W3CDTF">2021-02-14T05:14:13Z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1033-11.2.0.9926</vt:lpwstr>
  </property>
</Properties>
</file>