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80" r:id="rId4"/>
    <p:sldId id="281" r:id="rId5"/>
    <p:sldId id="283" r:id="rId6"/>
    <p:sldId id="284" r:id="rId7"/>
    <p:sldId id="282" r:id="rId8"/>
    <p:sldId id="285" r:id="rId9"/>
    <p:sldId id="288" r:id="rId10"/>
    <p:sldId id="289" r:id="rId11"/>
    <p:sldId id="290" r:id="rId12"/>
    <p:sldId id="292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1" d="100"/>
          <a:sy n="71" d="100"/>
        </p:scale>
        <p:origin x="696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25695417250349E-2"/>
          <c:y val="3.4334763948497854E-2"/>
          <c:w val="0.93716586935650903"/>
          <c:h val="0.81879895914298262"/>
        </c:manualLayout>
      </c:layout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202C8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KE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KE"/>
          </a:p>
        </c:txPr>
        <c:crossAx val="11117050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6"/>
              </a:solidFill>
              <a:latin typeface="Sabon Next LT" panose="02000500000000000000" pitchFamily="2" charset="0"/>
              <a:ea typeface="+mn-ea"/>
              <a:cs typeface="Sabon Next LT" panose="02000500000000000000" pitchFamily="2" charset="0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kyaloallan19@gmail.com" TargetMode="External"/><Relationship Id="rId2" Type="http://schemas.openxmlformats.org/officeDocument/2006/relationships/hyperlink" Target="mailto:mbairembugua@gmail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457200"/>
            <a:ext cx="5385816" cy="1237129"/>
          </a:xfrm>
        </p:spPr>
        <p:txBody>
          <a:bodyPr/>
          <a:lstStyle/>
          <a:p>
            <a:r>
              <a:rPr lang="en-US" sz="4400" b="1" dirty="0"/>
              <a:t>AUTOMATED</a:t>
            </a:r>
            <a:br>
              <a:rPr lang="en-US" sz="4400" b="1" dirty="0"/>
            </a:br>
            <a:r>
              <a:rPr lang="en-US" sz="4400" b="1" dirty="0"/>
              <a:t>1-AXIS DRILL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017059"/>
            <a:ext cx="3493008" cy="3455894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Mary Mbaire Mbugua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Renox Kipkoech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Morris Lesinko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Philip Katiechi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Allan Kyalo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Stephen Gitau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june</a:t>
            </a:r>
            <a:r>
              <a:rPr lang="en-US" dirty="0"/>
              <a:t> 2023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July 2023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aug</a:t>
            </a:r>
            <a:r>
              <a:rPr lang="en-US" dirty="0"/>
              <a:t> 2023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sep</a:t>
            </a:r>
            <a:r>
              <a:rPr lang="en-US" dirty="0"/>
              <a:t> 2023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oct 2023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Presentation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Improvements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Improvements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Improvements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bone drilling operations in medical applications.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best parameters that can be used in system control for vibration 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have an efficient firmware program for the working of sensors, actuators and peripherals for precise drilling operation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optimal drilling parameters from experimental and computational analysis.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forces and vibration on the PMMA with respect to drill and feed speeds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mitigate vibrations, chatter and reduced risk of drill bit breakage and ensure efficient material removal during drilling.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846832"/>
            <a:ext cx="4842017" cy="2176272"/>
          </a:xfrm>
        </p:spPr>
        <p:txBody>
          <a:bodyPr/>
          <a:lstStyle/>
          <a:p>
            <a:r>
              <a:rPr lang="en-US" dirty="0">
                <a:hlinkClick r:id="rId2"/>
              </a:rPr>
              <a:t>mbairembugua@gmail.com</a:t>
            </a:r>
            <a:endParaRPr lang="en-US" dirty="0"/>
          </a:p>
          <a:p>
            <a:r>
              <a:rPr lang="en-US" dirty="0">
                <a:hlinkClick r:id="rId3"/>
              </a:rPr>
              <a:t>kyaloallan19@gmail.com</a:t>
            </a:r>
            <a:endParaRPr lang="en-US" dirty="0"/>
          </a:p>
          <a:p>
            <a:r>
              <a:rPr lang="en-US" dirty="0"/>
              <a:t>langatrenox@gmail.com</a:t>
            </a:r>
          </a:p>
          <a:p>
            <a:r>
              <a:rPr lang="en-US" dirty="0"/>
              <a:t>lesinkosipitiek2136@gmail.com</a:t>
            </a:r>
          </a:p>
          <a:p>
            <a:r>
              <a:rPr lang="en-US" dirty="0"/>
              <a:t>philipaswa01@gmail.com</a:t>
            </a:r>
          </a:p>
          <a:p>
            <a:endParaRPr lang="en-US" dirty="0"/>
          </a:p>
          <a:p>
            <a:r>
              <a:rPr lang="en-US" dirty="0"/>
              <a:t>www.oneaxisdrill.com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Abstract</a:t>
            </a:r>
          </a:p>
          <a:p>
            <a:r>
              <a:rPr lang="en-US" sz="2000" dirty="0"/>
              <a:t>Main objective</a:t>
            </a:r>
          </a:p>
          <a:p>
            <a:r>
              <a:rPr lang="en-US" sz="2000" dirty="0"/>
              <a:t>Specific objectives</a:t>
            </a:r>
          </a:p>
          <a:p>
            <a:r>
              <a:rPr lang="en-US" sz="2000" dirty="0"/>
              <a:t>Expected outcomes</a:t>
            </a:r>
          </a:p>
          <a:p>
            <a:r>
              <a:rPr lang="en-US" sz="2000" dirty="0"/>
              <a:t> Methodology</a:t>
            </a:r>
          </a:p>
          <a:p>
            <a:r>
              <a:rPr lang="en-US" sz="2000" dirty="0"/>
              <a:t>Conclusion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were to reinvent the one axis drill axis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 axis drill axis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precise automated one axis drill.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of vibration (Wb/m</a:t>
            </a:r>
            <a:r>
              <a:rPr lang="en-US" sz="4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against time (seconds)</a:t>
            </a:r>
            <a:endParaRPr lang="en-KE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5" descr="Bar chart">
            <a:extLst>
              <a:ext uri="{FF2B5EF4-FFF2-40B4-BE49-F238E27FC236}">
                <a16:creationId xmlns:a16="http://schemas.microsoft.com/office/drawing/2014/main" id="{ED69F325-47F8-5A12-D3A4-2BB6ADB3D0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5646506"/>
              </p:ext>
            </p:extLst>
          </p:nvPr>
        </p:nvGraphicFramePr>
        <p:xfrm>
          <a:off x="860612" y="2468880"/>
          <a:ext cx="10797988" cy="4068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 axis drill axis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of Temperature (Degrees Celsius) against Time (seconds)</a:t>
            </a:r>
            <a:endParaRPr lang="en-KE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 axis drill axis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22DB9-6D00-4754-AFED-47F0B5FDEB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“</a:t>
            </a:r>
            <a:r>
              <a:rPr lang="en-US" sz="2400" dirty="0" err="1"/>
              <a:t>magination</a:t>
            </a:r>
            <a:r>
              <a:rPr lang="en-US" sz="2400" dirty="0"/>
              <a:t> is more important than knowledge. Knowledge is limited. Imagination encircles the world.”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Albert Einstein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 axis drill axis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1271" y="4989006"/>
            <a:ext cx="1912451" cy="1110171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Mary Mbaire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9251" y="5599587"/>
            <a:ext cx="1680442" cy="365293"/>
          </a:xfrm>
        </p:spPr>
        <p:txBody>
          <a:bodyPr/>
          <a:lstStyle/>
          <a:p>
            <a:r>
              <a:rPr lang="en-US" dirty="0"/>
              <a:t>Group leader: Coder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38958" y="4990285"/>
            <a:ext cx="1912451" cy="1110171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Allan Kyalo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96284" y="5600866"/>
            <a:ext cx="1680442" cy="365293"/>
          </a:xfrm>
        </p:spPr>
        <p:txBody>
          <a:bodyPr/>
          <a:lstStyle/>
          <a:p>
            <a:r>
              <a:rPr lang="en-US" dirty="0"/>
              <a:t>Secretary: Designer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51865" y="4989006"/>
            <a:ext cx="1912451" cy="1110171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Gitau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09805" y="5599587"/>
            <a:ext cx="1680442" cy="365293"/>
          </a:xfrm>
        </p:spPr>
        <p:txBody>
          <a:bodyPr/>
          <a:lstStyle/>
          <a:p>
            <a:r>
              <a:rPr lang="en-US" dirty="0"/>
              <a:t>Treasurer: Electrician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6346" y="4989006"/>
            <a:ext cx="1912451" cy="1110171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Renox Kipkoech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04899" y="5732829"/>
            <a:ext cx="1680442" cy="365293"/>
          </a:xfrm>
        </p:spPr>
        <p:txBody>
          <a:bodyPr/>
          <a:lstStyle/>
          <a:p>
            <a:r>
              <a:rPr lang="en-US" dirty="0"/>
              <a:t>Member: Coder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93392B0-FD89-4B22-BB43-312BF7FAE0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271" y="2390831"/>
            <a:ext cx="1911096" cy="2598088"/>
          </a:xfrm>
        </p:spPr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24BC8DF-7D86-4A9A-AB00-FC4F338272B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48187" y="2390831"/>
            <a:ext cx="1911096" cy="2598088"/>
          </a:xfrm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94C4819-C3C5-4004-BA7C-F95455928D8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3093" y="2390831"/>
            <a:ext cx="1911096" cy="2598088"/>
          </a:xfrm>
        </p:spPr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74A5548-C974-48A3-8D98-F4553E61F0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39572" y="2392110"/>
            <a:ext cx="1911096" cy="2598088"/>
          </a:xfrm>
        </p:spPr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7F694246-20F1-477C-BDF9-D31473EC0389}"/>
              </a:ext>
            </a:extLst>
          </p:cNvPr>
          <p:cNvSpPr txBox="1">
            <a:spLocks/>
          </p:cNvSpPr>
          <p:nvPr/>
        </p:nvSpPr>
        <p:spPr>
          <a:xfrm>
            <a:off x="8247792" y="4987952"/>
            <a:ext cx="1912451" cy="1110171"/>
          </a:xfrm>
          <a:prstGeom prst="rect">
            <a:avLst/>
          </a:prstGeom>
          <a:solidFill>
            <a:schemeClr val="bg1"/>
          </a:solidFill>
        </p:spPr>
        <p:txBody>
          <a:bodyPr vert="horz" lIns="0" tIns="274320" rIns="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Morris Lesinko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F0C5CDC-AA39-47CF-8F0A-D007531B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571" y="2390831"/>
            <a:ext cx="1908213" cy="25971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960DC0-147F-45F1-86D4-6497128F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563" y="2390830"/>
            <a:ext cx="1908213" cy="2597121"/>
          </a:xfrm>
          <a:prstGeom prst="rect">
            <a:avLst/>
          </a:prstGeom>
        </p:spPr>
      </p:pic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F37F3C5E-5285-4359-95E6-303C512588E5}"/>
              </a:ext>
            </a:extLst>
          </p:cNvPr>
          <p:cNvSpPr txBox="1">
            <a:spLocks/>
          </p:cNvSpPr>
          <p:nvPr/>
        </p:nvSpPr>
        <p:spPr>
          <a:xfrm>
            <a:off x="10227471" y="4990285"/>
            <a:ext cx="1912451" cy="1110171"/>
          </a:xfrm>
          <a:prstGeom prst="rect">
            <a:avLst/>
          </a:prstGeom>
          <a:solidFill>
            <a:schemeClr val="bg1"/>
          </a:solidFill>
        </p:spPr>
        <p:txBody>
          <a:bodyPr vert="horz" lIns="0" tIns="274320" rIns="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Philip Katiechi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PRODUCT LAUNCH 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 axis drill axis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PLANNING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Synergize scalable </a:t>
            </a:r>
            <a:br>
              <a:rPr lang="en-US" dirty="0"/>
            </a:br>
            <a:r>
              <a:rPr lang="en-US" dirty="0"/>
              <a:t>e-commerce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Disseminate standardized 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Coordinate e-</a:t>
            </a:r>
            <a:br>
              <a:rPr lang="en-US" dirty="0"/>
            </a:br>
            <a:r>
              <a:rPr lang="en-US" dirty="0"/>
              <a:t>business applications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Foster holistically superior methodologies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LAUNCH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Deploy strategic networks with compelling e-</a:t>
            </a:r>
            <a:br>
              <a:rPr lang="en-US" dirty="0"/>
            </a:br>
            <a:r>
              <a:rPr lang="en-US" dirty="0"/>
              <a:t>business needs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{52AE7B45-856F-452C-BB01-3F3ECCEA0AE2}tf78438558_win32</Template>
  <TotalTime>146</TotalTime>
  <Words>356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Times New Roman</vt:lpstr>
      <vt:lpstr>Wingdings</vt:lpstr>
      <vt:lpstr>Office Theme</vt:lpstr>
      <vt:lpstr>AUTOMATED 1-AXIS DRILL </vt:lpstr>
      <vt:lpstr>CONTENTS</vt:lpstr>
      <vt:lpstr>Introduction</vt:lpstr>
      <vt:lpstr>PRIMARY GOALS</vt:lpstr>
      <vt:lpstr>Graph of vibration (Wb/m2) against time (seconds)</vt:lpstr>
      <vt:lpstr>Graph of Temperature (Degrees Celsius) against Time (seconds)</vt:lpstr>
      <vt:lpstr>“magination is more important than knowledge. Knowledge is limited. Imagination encircles the world.”</vt:lpstr>
      <vt:lpstr>MEET OUR TEAM</vt:lpstr>
      <vt:lpstr>PLAN FOR PRODUCT LAUNCH </vt:lpstr>
      <vt:lpstr>TIMELINE</vt:lpstr>
      <vt:lpstr>AREAS OF FOCUS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1-AXIS DRILL </dc:title>
  <dc:subject/>
  <dc:creator>mary mbugua</dc:creator>
  <cp:lastModifiedBy>mary mbugua</cp:lastModifiedBy>
  <cp:revision>10</cp:revision>
  <dcterms:created xsi:type="dcterms:W3CDTF">2023-06-28T13:05:29Z</dcterms:created>
  <dcterms:modified xsi:type="dcterms:W3CDTF">2023-06-28T15:32:11Z</dcterms:modified>
</cp:coreProperties>
</file>