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911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76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85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838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5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633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159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8376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46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49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91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843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129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867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286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7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5DEA-09BA-4EDB-B0B5-FD9234BC5CC5}" type="datetimeFigureOut">
              <a:rPr lang="en-KE" smtClean="0"/>
              <a:t>13/02/2023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1C8B8-1EBC-4009-864E-84A0A30A9A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80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7906-D81C-48ED-9C3A-13E3F8D1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AXIS DRILL PROJECT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45488-4914-409C-A62B-E1AB0304E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542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E35FF-3178-436D-994E-C00D05A84D23}"/>
              </a:ext>
            </a:extLst>
          </p:cNvPr>
          <p:cNvSpPr txBox="1"/>
          <p:nvPr/>
        </p:nvSpPr>
        <p:spPr>
          <a:xfrm>
            <a:off x="2051824" y="1070516"/>
            <a:ext cx="802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FINITE ELEMENT ANALYSIS IN ABAQUS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CC4C1-8D1D-4139-8341-8A785A66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79" y="1672683"/>
            <a:ext cx="8028879" cy="45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1D0A92-EC47-48E2-BED2-871FD0D8AB77}"/>
              </a:ext>
            </a:extLst>
          </p:cNvPr>
          <p:cNvSpPr txBox="1"/>
          <p:nvPr/>
        </p:nvSpPr>
        <p:spPr>
          <a:xfrm>
            <a:off x="2096429" y="1003610"/>
            <a:ext cx="97684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THINGS WE DIDN’T ACCOMPLISH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Deeper dive into finite element analysis in Abaqus and Ansys.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Full circuit design and simulation.</a:t>
            </a:r>
          </a:p>
          <a:p>
            <a:endParaRPr lang="en-US" sz="2800" dirty="0"/>
          </a:p>
          <a:p>
            <a:r>
              <a:rPr lang="en-US" sz="2800" b="1" dirty="0"/>
              <a:t>FUTURE PLAN DURING ATTACHMENT PERIOD</a:t>
            </a:r>
          </a:p>
          <a:p>
            <a:pPr marL="342900" indent="-342900">
              <a:buAutoNum type="arabicPeriod"/>
            </a:pPr>
            <a:r>
              <a:rPr lang="en-US" sz="2800" dirty="0"/>
              <a:t>Modification of Solid works mechanical design.</a:t>
            </a:r>
          </a:p>
          <a:p>
            <a:pPr marL="342900" indent="-342900">
              <a:buAutoNum type="arabicPeriod"/>
            </a:pPr>
            <a:r>
              <a:rPr lang="en-US" sz="2800" dirty="0"/>
              <a:t>Interaction with Abaqus and Ansys.</a:t>
            </a:r>
          </a:p>
          <a:p>
            <a:pPr marL="342900" indent="-342900">
              <a:buAutoNum type="arabicPeriod"/>
            </a:pPr>
            <a:r>
              <a:rPr lang="en-US" sz="2800" dirty="0"/>
              <a:t>Circuit research, design and analysis in Proteus and Kicad.</a:t>
            </a:r>
          </a:p>
          <a:p>
            <a:pPr marL="342900" indent="-342900">
              <a:buAutoNum type="arabicPeriod"/>
            </a:pPr>
            <a:r>
              <a:rPr lang="en-US" sz="2800" dirty="0"/>
              <a:t>Code optimization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42909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B6DAD-8D0F-44F0-A195-C31A002D2FFF}"/>
              </a:ext>
            </a:extLst>
          </p:cNvPr>
          <p:cNvSpPr txBox="1"/>
          <p:nvPr/>
        </p:nvSpPr>
        <p:spPr>
          <a:xfrm>
            <a:off x="1092819" y="825189"/>
            <a:ext cx="903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OBJECTIVES TO BE MET: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Full analysis of existing physical model done by previous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Mechanical design of the physical model in Solid works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Finite element analysis in Abaqus and Ansys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Circuit design in Proteus and Kicad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Program using STM32 chip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Analysis and optimization</a:t>
            </a:r>
            <a:r>
              <a:rPr lang="en-US" dirty="0"/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90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35A22-85E0-4A45-BE7C-DA01EEEC433E}"/>
              </a:ext>
            </a:extLst>
          </p:cNvPr>
          <p:cNvSpPr txBox="1"/>
          <p:nvPr/>
        </p:nvSpPr>
        <p:spPr>
          <a:xfrm>
            <a:off x="2453268" y="936702"/>
            <a:ext cx="74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INTERACTION WITH EXISTIND PHYSICAL MODEL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385BF-AF49-4E36-BDE6-1FDB9797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09" y="1685175"/>
            <a:ext cx="5635939" cy="46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B7F6A-E241-48F4-9E79-BED294100F77}"/>
              </a:ext>
            </a:extLst>
          </p:cNvPr>
          <p:cNvSpPr txBox="1"/>
          <p:nvPr/>
        </p:nvSpPr>
        <p:spPr>
          <a:xfrm>
            <a:off x="2520176" y="557561"/>
            <a:ext cx="6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MECHANICAL DESIGN IN SOLIDWORKS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C43-330A-43AC-BE1E-287FD3F7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3" y="1199716"/>
            <a:ext cx="9404195" cy="52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0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5F30B-8C5F-4C80-92B1-FF839E0A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752475"/>
            <a:ext cx="9515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9891B-99FD-4978-8E36-FE7EB888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752475"/>
            <a:ext cx="9515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4AB2C-EAF1-49B5-9F9B-C1F61B402CD3}"/>
              </a:ext>
            </a:extLst>
          </p:cNvPr>
          <p:cNvSpPr txBox="1"/>
          <p:nvPr/>
        </p:nvSpPr>
        <p:spPr>
          <a:xfrm>
            <a:off x="1561171" y="312235"/>
            <a:ext cx="85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CIRCUIT DESIGN IN KICAD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27E9A-F86E-43AD-BB24-B0711A97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8" y="1277651"/>
            <a:ext cx="7652976" cy="43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58AB1-9A1C-4D26-B526-5136698E6631}"/>
              </a:ext>
            </a:extLst>
          </p:cNvPr>
          <p:cNvSpPr txBox="1"/>
          <p:nvPr/>
        </p:nvSpPr>
        <p:spPr>
          <a:xfrm>
            <a:off x="3033132" y="646770"/>
            <a:ext cx="669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CODE SECTION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A58AC-9412-4080-AA7F-AFD1F22D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7" y="1442798"/>
            <a:ext cx="10601226" cy="45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88573-D81B-45B1-A8A7-2B7015DD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82" y="678462"/>
            <a:ext cx="9394636" cy="55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4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135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ONE AXIS DRILL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AXIS DRILL PROJECT</dc:title>
  <dc:creator>mary mbugua</dc:creator>
  <cp:lastModifiedBy>mary mbugua</cp:lastModifiedBy>
  <cp:revision>4</cp:revision>
  <dcterms:created xsi:type="dcterms:W3CDTF">2023-02-13T16:12:57Z</dcterms:created>
  <dcterms:modified xsi:type="dcterms:W3CDTF">2023-02-13T16:53:32Z</dcterms:modified>
</cp:coreProperties>
</file>