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61C2-5069-4893-B3F1-AD054D0A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65231-B7E2-40FE-9A58-54D892204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1A09D-4813-459E-B96A-934232A0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EB46-A65C-44AD-9E7E-369C303A2238}" type="datetimeFigureOut">
              <a:rPr lang="en-KE" smtClean="0"/>
              <a:t>03/06/2023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FAF6-B7C6-448E-AFF8-D6BE1097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F9B0-E002-498F-AC5A-D3267AD0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3529-641E-45ED-A79E-04F575C6E5C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1347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5FFA-97F1-4E6F-9E14-1D6700E5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E17A4-BD53-4FAD-809A-44DFC2460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E766-96B4-45B5-B334-1D00C348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EB46-A65C-44AD-9E7E-369C303A2238}" type="datetimeFigureOut">
              <a:rPr lang="en-KE" smtClean="0"/>
              <a:t>03/06/2023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0D18-0D0B-468E-9147-5D87C724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E6B9-DEA3-4F4E-9361-A6907F35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3529-641E-45ED-A79E-04F575C6E5C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357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532A0-9F09-4A1B-8FEF-871AEA7A6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5180C-CD51-4678-A38D-E1E8BA837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CCE9F-B3C9-4CCD-8138-A5CDE7D4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EB46-A65C-44AD-9E7E-369C303A2238}" type="datetimeFigureOut">
              <a:rPr lang="en-KE" smtClean="0"/>
              <a:t>03/06/2023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BC91-D77B-4C0A-AA16-2AE70276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EA6B-95A4-4B64-BCC5-EA5BEE98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3529-641E-45ED-A79E-04F575C6E5C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96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0B36-9D7C-494B-8A43-70F1FC53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CE3F-6763-4CF4-A14D-3E412BF57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4D54-B7E0-43A1-A42D-3AC5387D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EB46-A65C-44AD-9E7E-369C303A2238}" type="datetimeFigureOut">
              <a:rPr lang="en-KE" smtClean="0"/>
              <a:t>03/06/2023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6185-589F-45D8-9AF6-49269994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1FEF-215D-4A7D-8232-9341D14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3529-641E-45ED-A79E-04F575C6E5C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7329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7E9B-BD42-4E0D-97CC-187C2FD4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EB96-8196-4D77-9C75-2E714EA6A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5F03F-EFDC-4380-A6DC-82A8545A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EB46-A65C-44AD-9E7E-369C303A2238}" type="datetimeFigureOut">
              <a:rPr lang="en-KE" smtClean="0"/>
              <a:t>03/06/2023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15CA-B7E1-4D21-9D3C-42566C13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BF0A-CDD8-4297-9481-B6BD843F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3529-641E-45ED-A79E-04F575C6E5C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002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8078-E441-4215-AB0A-BA8AFF52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222B-A0F2-458F-8CA1-F6AEE6F34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A00DF-ED5A-4A8B-BE05-49FCF203B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5AD59-7D62-4839-A607-614CCFCC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EB46-A65C-44AD-9E7E-369C303A2238}" type="datetimeFigureOut">
              <a:rPr lang="en-KE" smtClean="0"/>
              <a:t>03/06/2023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E9A79-61BA-4D08-9C25-E7AADCE2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38ED-3C8E-4E8C-852F-B4460A5E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3529-641E-45ED-A79E-04F575C6E5C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322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790D-B80E-42E5-8173-F61A768E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FFE54-FF4D-4593-AE61-FE95932C4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150B4-A07A-4B9E-8F44-07D06812F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9C7E6-BA08-4D25-A49F-227E1E73B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216A4-019C-4FFB-804F-714A30EB2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165E6-018F-46CE-80CB-76FB58C8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EB46-A65C-44AD-9E7E-369C303A2238}" type="datetimeFigureOut">
              <a:rPr lang="en-KE" smtClean="0"/>
              <a:t>03/06/2023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6B2CB-6B00-462F-8BFA-FB5E8B14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08168-338B-4328-A439-AC3319E9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3529-641E-45ED-A79E-04F575C6E5C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5879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1A91-AF85-43CF-A526-CC40F67D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2B6ED-B073-405B-84F4-CB98A61B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EB46-A65C-44AD-9E7E-369C303A2238}" type="datetimeFigureOut">
              <a:rPr lang="en-KE" smtClean="0"/>
              <a:t>03/06/2023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DF57C-D41F-421B-B223-7D21C4B5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74EBF-3F24-4E56-AE4F-E88EB867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3529-641E-45ED-A79E-04F575C6E5C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718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FED99-B1AC-4FB4-9EC0-8E037815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EB46-A65C-44AD-9E7E-369C303A2238}" type="datetimeFigureOut">
              <a:rPr lang="en-KE" smtClean="0"/>
              <a:t>03/06/2023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14A1D-5DD6-4495-A598-D3EE5CD5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CFC67-7B71-4130-8EA0-E49A3152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3529-641E-45ED-A79E-04F575C6E5C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9177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35FB-8D46-453E-8942-0DAC0E3D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3DB1-5D8E-4F51-A6BD-64342851C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83B43-0BBB-43D6-9F9B-195B92C13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68F14-FD40-4DA6-BC6B-3EBF6B16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EB46-A65C-44AD-9E7E-369C303A2238}" type="datetimeFigureOut">
              <a:rPr lang="en-KE" smtClean="0"/>
              <a:t>03/06/2023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8CE04-72B8-4AF7-9CD6-2EAF967A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02BEB-8AF4-4752-8279-4D5D685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3529-641E-45ED-A79E-04F575C6E5C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0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228C-1E82-4395-ACDF-7C690C6C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14FD3-DEF5-4AF3-B5A6-52DD1AEE3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F3D7D-9992-4F85-9F19-8B23D4BE3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0E24A-23F5-41A9-9558-4BCD1F87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EB46-A65C-44AD-9E7E-369C303A2238}" type="datetimeFigureOut">
              <a:rPr lang="en-KE" smtClean="0"/>
              <a:t>03/06/2023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84FC7-BD1B-4A2F-8F74-5A19AA08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6A1EF-9CFF-4435-A3B9-B8A1B90F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3529-641E-45ED-A79E-04F575C6E5C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7673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C0E18-E2EB-4654-83BB-8C28B9E4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4048E-EDC5-4B01-8B5E-3D4DCB09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73096-3772-4CB4-863C-109341188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EB46-A65C-44AD-9E7E-369C303A2238}" type="datetimeFigureOut">
              <a:rPr lang="en-KE" smtClean="0"/>
              <a:t>03/06/2023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23BF-26D5-45E9-89CF-AAEE22E7B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CCE0-BDE7-4260-9EDE-C8C4FF30C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43529-641E-45ED-A79E-04F575C6E5C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8875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B431-C995-4B1B-9EE4-676B06327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Axis Drill Project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5E2BE-46BF-4A3F-B386-7B7D6910D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 Report 03/06/2023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9153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9870-556D-48AF-B78A-DBEF3CED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assembly continued…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1E905-665D-4905-848F-D80299C91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0846"/>
            <a:ext cx="4863353" cy="30975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74DCC6-07C2-4AAC-8343-F44A7EEA5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56" y="2070846"/>
            <a:ext cx="5567538" cy="31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3636-B49F-4EE6-9666-D1A8A13A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not been achieved yet: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D020-6CE2-4E30-8E43-77832EF2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 analysis- we have not been able to run the dc motor to provide rotary feed and stepper motor to provide linear feed simultaneously for drilling process. Currently working on it.</a:t>
            </a:r>
          </a:p>
          <a:p>
            <a:r>
              <a:rPr lang="en-US" dirty="0"/>
              <a:t>Simulink modelling of DC motor and addition of drill bit- in progress</a:t>
            </a:r>
          </a:p>
          <a:p>
            <a:r>
              <a:rPr lang="en-US" dirty="0"/>
              <a:t>Work on Wit Motion+ RS232+ Arduino- the wit motion sensor module cannot be configured to directly communicate with Arduino thus opted to use ADXL345 accelerometer for data collection and wit motion for data visualization.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8391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1D70-50C7-4A4B-8EF4-0C478371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coming week: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AA71-1414-42F5-B799-A780CE95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DC motor and stepper motor to run concurrently for drilling process and ANOVA analysis</a:t>
            </a:r>
          </a:p>
          <a:p>
            <a:r>
              <a:rPr lang="en-US" dirty="0"/>
              <a:t>Finish on Simulink modelling of DC motor and DC motor assembly and full project mechanical simulation</a:t>
            </a:r>
          </a:p>
          <a:p>
            <a:r>
              <a:rPr lang="en-US" dirty="0"/>
              <a:t>Research on encoder interfacing with Arduino</a:t>
            </a:r>
          </a:p>
          <a:p>
            <a:r>
              <a:rPr lang="en-US" dirty="0"/>
              <a:t>More to be discussed in Monday’s meeting.</a:t>
            </a:r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307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4B8E-D147-4A51-9D03-A9DE2BA2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to be met: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62EA-63AD-49EC-B7DB-C6D15CAB3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/>
          </a:bodyPr>
          <a:lstStyle/>
          <a:p>
            <a:r>
              <a:rPr lang="en-US" dirty="0"/>
              <a:t>✔Mbaire- Do ANOVA analysis, get PMMA, work on Wit Motion+ RS232+ Arduino</a:t>
            </a:r>
          </a:p>
          <a:p>
            <a:r>
              <a:rPr lang="en-US" dirty="0"/>
              <a:t>✔ </a:t>
            </a:r>
            <a:r>
              <a:rPr lang="en-US" dirty="0" err="1"/>
              <a:t>Renox</a:t>
            </a:r>
            <a:r>
              <a:rPr lang="en-US" dirty="0"/>
              <a:t>- Work on ANOVA analysis, work on load cell+ hx711+ Arduino</a:t>
            </a:r>
          </a:p>
          <a:p>
            <a:r>
              <a:rPr lang="en-US" dirty="0"/>
              <a:t>✔ </a:t>
            </a:r>
            <a:r>
              <a:rPr lang="en-US" dirty="0" err="1"/>
              <a:t>Katchiets</a:t>
            </a:r>
            <a:r>
              <a:rPr lang="en-US" dirty="0"/>
              <a:t> - Power supply simulations in Proteus/ Multism for 5V, 3.3V from 12 supply currently at the setup; to be used in pcb</a:t>
            </a:r>
          </a:p>
          <a:p>
            <a:r>
              <a:rPr lang="en-US" dirty="0"/>
              <a:t>✔Steve- prepare a circuit diagram of how all components will come together on the PCB; demonstrating ability of Atmega2560 to handle all required components</a:t>
            </a:r>
          </a:p>
          <a:p>
            <a:r>
              <a:rPr lang="en-US" dirty="0"/>
              <a:t>✔ Allan and Morris- finish on mechanical design, incorporating detailed motor designs, Simulink modelling and running DC motor in simscape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318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DE32-6126-4CCC-8AA3-FABF6EA3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achieved: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D17D-13B4-498F-A10B-96E5DBB1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 values of wit motion sensor using wit motion software and obtaining plots.</a:t>
            </a:r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63248-2A03-471C-91B2-CC1CD189B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63" y="2824001"/>
            <a:ext cx="4940103" cy="3668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68D98-DCAB-4E81-ADCC-99E1AD378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2824002"/>
            <a:ext cx="5805676" cy="366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3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1311-4FD2-4CB4-9E19-DB9E883E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 motion continued…</a:t>
            </a:r>
            <a:endParaRPr lang="en-K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F56E2-43AB-4F1E-A63A-AD97B961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physically</a:t>
            </a:r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43B37C-B15E-4B0A-9257-BA7D33DCA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74" y="2431210"/>
            <a:ext cx="2809315" cy="374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8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154B-91BB-48D9-B94B-45682D72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ADXL345 accelerometer to read analog values for vibration in X,Y and Z axes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7A4F3-0002-4D36-A77D-10AF5B361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30506"/>
            <a:ext cx="4298576" cy="30841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ED820-9FAF-4177-A46D-98A975E93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030506"/>
            <a:ext cx="5271247" cy="308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7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110E-EB2A-4064-B0BD-0AEEC1E7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load cell+ hx711+ Arduino and calibrate sensor to measure force values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E3BE1-3B61-498F-BFFF-DCFC77467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9481"/>
            <a:ext cx="4782671" cy="32934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5670E-D69B-424D-AE0F-5A5974A35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30" y="1869516"/>
            <a:ext cx="4428563" cy="33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5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E7E2-B928-430A-92DC-96194210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supply simulations in Proteus/ Multism for 5V, 3.3V from 12 supply currently at the setup; to be used in pcb</a:t>
            </a:r>
            <a:br>
              <a:rPr lang="en-US" dirty="0"/>
            </a:b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790B2-5056-447D-8068-28017270D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</p:spPr>
      </p:pic>
    </p:spTree>
    <p:extLst>
      <p:ext uri="{BB962C8B-B14F-4D97-AF65-F5344CB8AC3E}">
        <p14:creationId xmlns:p14="http://schemas.microsoft.com/office/powerpoint/2010/main" val="58539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556E-9201-4B53-B853-7DCF203E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68040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prepare a circuit diagram of how all components will come together on the PCB; demonstrating ability of Atmega2560 to handle all required components</a:t>
            </a:r>
            <a:br>
              <a:rPr lang="en-US" dirty="0"/>
            </a:b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BFAFB-7736-4DC5-AE74-48B97CB91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53" y="2474259"/>
            <a:ext cx="5101039" cy="3702704"/>
          </a:xfrm>
        </p:spPr>
      </p:pic>
    </p:spTree>
    <p:extLst>
      <p:ext uri="{BB962C8B-B14F-4D97-AF65-F5344CB8AC3E}">
        <p14:creationId xmlns:p14="http://schemas.microsoft.com/office/powerpoint/2010/main" val="194194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12C-8ACF-4B0C-8BED-9E3E1883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4699"/>
          </a:xfrm>
        </p:spPr>
        <p:txBody>
          <a:bodyPr>
            <a:normAutofit fontScale="90000"/>
          </a:bodyPr>
          <a:lstStyle/>
          <a:p>
            <a:r>
              <a:rPr lang="en-US" dirty="0"/>
              <a:t>finish on mechanical design, incorporating detailed motor designs, Simulink modelling and running DC motor in simscape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9FA29-2CC9-44E9-8DB6-13A717154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1" y="2487703"/>
            <a:ext cx="5150746" cy="28958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A2454-7E08-431B-B696-4E68C43FA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94" y="2487704"/>
            <a:ext cx="5689399" cy="28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2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388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One Axis Drill Project</vt:lpstr>
      <vt:lpstr>Goals to be met:</vt:lpstr>
      <vt:lpstr>What has been achieved:</vt:lpstr>
      <vt:lpstr>Wit motion continued…</vt:lpstr>
      <vt:lpstr>Using ADXL345 accelerometer to read analog values for vibration in X,Y and Z axes</vt:lpstr>
      <vt:lpstr>work on load cell+ hx711+ Arduino and calibrate sensor to measure force values</vt:lpstr>
      <vt:lpstr>Power supply simulations in Proteus/ Multism for 5V, 3.3V from 12 supply currently at the setup; to be used in pcb </vt:lpstr>
      <vt:lpstr>prepare a circuit diagram of how all components will come together on the PCB; demonstrating ability of Atmega2560 to handle all required components </vt:lpstr>
      <vt:lpstr>finish on mechanical design, incorporating detailed motor designs, Simulink modelling and running DC motor in simscape</vt:lpstr>
      <vt:lpstr>Mechanical assembly continued…</vt:lpstr>
      <vt:lpstr>What has not been achieved yet:</vt:lpstr>
      <vt:lpstr>Goals of coming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Axis Drill Project</dc:title>
  <dc:creator>mary mbugua</dc:creator>
  <cp:lastModifiedBy>mary mbugua</cp:lastModifiedBy>
  <cp:revision>5</cp:revision>
  <dcterms:created xsi:type="dcterms:W3CDTF">2023-06-03T17:26:47Z</dcterms:created>
  <dcterms:modified xsi:type="dcterms:W3CDTF">2023-06-03T18:48:18Z</dcterms:modified>
</cp:coreProperties>
</file>