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meenuantony@gmail.com" userId="cad2f77a5b026bac" providerId="LiveId" clId="{3AAE99CF-DA65-44E8-BF2A-02627CEC15B3}"/>
    <pc:docChg chg="modSld">
      <pc:chgData name="marymeenuantony@gmail.com" userId="cad2f77a5b026bac" providerId="LiveId" clId="{3AAE99CF-DA65-44E8-BF2A-02627CEC15B3}" dt="2024-06-19T20:56:36.465" v="3" actId="14100"/>
      <pc:docMkLst>
        <pc:docMk/>
      </pc:docMkLst>
      <pc:sldChg chg="modSp mod">
        <pc:chgData name="marymeenuantony@gmail.com" userId="cad2f77a5b026bac" providerId="LiveId" clId="{3AAE99CF-DA65-44E8-BF2A-02627CEC15B3}" dt="2024-06-19T20:56:36.465" v="3" actId="14100"/>
        <pc:sldMkLst>
          <pc:docMk/>
          <pc:sldMk cId="3177221353" sldId="258"/>
        </pc:sldMkLst>
        <pc:picChg chg="mod">
          <ac:chgData name="marymeenuantony@gmail.com" userId="cad2f77a5b026bac" providerId="LiveId" clId="{3AAE99CF-DA65-44E8-BF2A-02627CEC15B3}" dt="2024-06-19T20:56:36.465" v="3" actId="14100"/>
          <ac:picMkLst>
            <pc:docMk/>
            <pc:sldMk cId="3177221353" sldId="258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3B3F2-7D89-4368-844D-336884B4D10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65CB-284C-4423-9F50-85E47851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791" y="2348203"/>
            <a:ext cx="78259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DUAL AXIS PHOTON TRACKER WITH RASPBERRY PI PICO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81" y="-594"/>
            <a:ext cx="312751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0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760" y="800161"/>
            <a:ext cx="6112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What is Dual axis Photon Tracker?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97" y="2828835"/>
            <a:ext cx="723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Overview: Dual axis solar tracker which we can rotate the solar panel horizontally or vertically according to Sun’s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Elements Used: Raspberry Pi Pico is the heart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Solar tracker technology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2766"/>
          <a:stretch/>
        </p:blipFill>
        <p:spPr>
          <a:xfrm>
            <a:off x="9162627" y="0"/>
            <a:ext cx="3125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038472" y="1688287"/>
            <a:ext cx="7200977" cy="3482020"/>
            <a:chOff x="774357" y="1120347"/>
            <a:chExt cx="7200977" cy="3482020"/>
          </a:xfrm>
        </p:grpSpPr>
        <p:grpSp>
          <p:nvGrpSpPr>
            <p:cNvPr id="13" name="Group 12"/>
            <p:cNvGrpSpPr/>
            <p:nvPr/>
          </p:nvGrpSpPr>
          <p:grpSpPr>
            <a:xfrm>
              <a:off x="3933562" y="2244811"/>
              <a:ext cx="1925355" cy="910736"/>
              <a:chOff x="2673178" y="2846174"/>
              <a:chExt cx="1400433" cy="42836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673178" y="2846174"/>
                <a:ext cx="1367481" cy="428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30364" y="2875691"/>
                <a:ext cx="1243247" cy="37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RASPBERRY PI PICO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147738" y="1230500"/>
              <a:ext cx="1854226" cy="502880"/>
              <a:chOff x="2601426" y="2817857"/>
              <a:chExt cx="1854226" cy="42836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673178" y="2817857"/>
                <a:ext cx="1367481" cy="428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1426" y="2862763"/>
                <a:ext cx="1854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POWER SUPPLY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33494" y="4169857"/>
              <a:ext cx="1400433" cy="428367"/>
              <a:chOff x="2673178" y="2846174"/>
              <a:chExt cx="1400433" cy="42836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673178" y="2846174"/>
                <a:ext cx="1367481" cy="428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77978" y="2875691"/>
                <a:ext cx="109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DISPLAY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922004" y="4169858"/>
              <a:ext cx="1987420" cy="432509"/>
              <a:chOff x="2650482" y="2846174"/>
              <a:chExt cx="1987420" cy="43250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73178" y="2846174"/>
                <a:ext cx="1367481" cy="428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50482" y="2909351"/>
                <a:ext cx="1987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SOLAR PANEL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01129" y="3488039"/>
              <a:ext cx="1400433" cy="428367"/>
              <a:chOff x="2673178" y="2846174"/>
              <a:chExt cx="1400433" cy="42836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73178" y="2846174"/>
                <a:ext cx="1367481" cy="428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7978" y="2875691"/>
                <a:ext cx="109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LDR4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01129" y="2630611"/>
              <a:ext cx="1400433" cy="428367"/>
              <a:chOff x="2673178" y="2846174"/>
              <a:chExt cx="1400433" cy="42836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73178" y="2846174"/>
                <a:ext cx="1367481" cy="428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977978" y="2875691"/>
                <a:ext cx="109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LDR3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74357" y="1845962"/>
              <a:ext cx="1400433" cy="428367"/>
              <a:chOff x="2673178" y="2846174"/>
              <a:chExt cx="1400433" cy="42836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673178" y="2846174"/>
                <a:ext cx="1367481" cy="428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7978" y="2875691"/>
                <a:ext cx="109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LDR2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4357" y="1120347"/>
              <a:ext cx="1367481" cy="428367"/>
              <a:chOff x="6878595" y="2207741"/>
              <a:chExt cx="1367481" cy="42836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878595" y="2207741"/>
                <a:ext cx="1367481" cy="4283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50443" y="2237259"/>
                <a:ext cx="109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LDR1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939468" y="1548714"/>
              <a:ext cx="1013254" cy="630883"/>
              <a:chOff x="7084541" y="518982"/>
              <a:chExt cx="1013254" cy="63088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084541" y="518982"/>
                <a:ext cx="1013254" cy="630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41060" y="645409"/>
                <a:ext cx="8567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SERVO MOTOR 1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939468" y="3315354"/>
              <a:ext cx="1035866" cy="694696"/>
              <a:chOff x="7061929" y="545410"/>
              <a:chExt cx="1035866" cy="63088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61929" y="545410"/>
                <a:ext cx="1013254" cy="6308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41060" y="645409"/>
                <a:ext cx="856735" cy="3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SERVO MOTOR 2</a:t>
                </a:r>
              </a:p>
            </p:txBody>
          </p:sp>
        </p:grpSp>
        <p:cxnSp>
          <p:nvCxnSpPr>
            <p:cNvPr id="50" name="Elbow Connector 49"/>
            <p:cNvCxnSpPr>
              <a:stCxn id="34" idx="3"/>
            </p:cNvCxnSpPr>
            <p:nvPr/>
          </p:nvCxnSpPr>
          <p:spPr>
            <a:xfrm>
              <a:off x="2141838" y="1334531"/>
              <a:ext cx="1788980" cy="100745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1" idx="3"/>
            </p:cNvCxnSpPr>
            <p:nvPr/>
          </p:nvCxnSpPr>
          <p:spPr>
            <a:xfrm>
              <a:off x="2174790" y="2060145"/>
              <a:ext cx="1756028" cy="487112"/>
            </a:xfrm>
            <a:prstGeom prst="bentConnector3">
              <a:avLst>
                <a:gd name="adj1" fmla="val 3990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flipV="1">
              <a:off x="2183713" y="2673666"/>
              <a:ext cx="1732001" cy="144615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flipV="1">
              <a:off x="2154436" y="2951247"/>
              <a:ext cx="1776382" cy="76311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 rot="5400000" flipH="1" flipV="1">
              <a:off x="3523085" y="3260902"/>
              <a:ext cx="1014310" cy="80360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endCxn id="19" idx="0"/>
            </p:cNvCxnSpPr>
            <p:nvPr/>
          </p:nvCxnSpPr>
          <p:spPr>
            <a:xfrm rot="16200000" flipH="1">
              <a:off x="4963969" y="3277232"/>
              <a:ext cx="1033024" cy="811259"/>
            </a:xfrm>
            <a:prstGeom prst="bentConnector3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flipV="1">
              <a:off x="5831462" y="1845962"/>
              <a:ext cx="1080551" cy="844019"/>
            </a:xfrm>
            <a:prstGeom prst="bentConnector3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40" idx="2"/>
            </p:cNvCxnSpPr>
            <p:nvPr/>
          </p:nvCxnSpPr>
          <p:spPr>
            <a:xfrm>
              <a:off x="5813614" y="2951247"/>
              <a:ext cx="1125854" cy="711455"/>
            </a:xfrm>
            <a:prstGeom prst="bentConnector3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11" idx="0"/>
            </p:cNvCxnSpPr>
            <p:nvPr/>
          </p:nvCxnSpPr>
          <p:spPr>
            <a:xfrm>
              <a:off x="4866318" y="1743416"/>
              <a:ext cx="7270" cy="50139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2840229" y="520897"/>
            <a:ext cx="378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Basic Working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45" y="0"/>
            <a:ext cx="2997130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4129" y="502508"/>
            <a:ext cx="74634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FLOWCHART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665" t="5826" r="3902" b="4838"/>
          <a:stretch/>
        </p:blipFill>
        <p:spPr>
          <a:xfrm>
            <a:off x="1190297" y="1066037"/>
            <a:ext cx="5636172" cy="5531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481" y="0"/>
            <a:ext cx="312751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2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183" y="703916"/>
            <a:ext cx="687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046" y="1880245"/>
            <a:ext cx="6771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Rural Electrification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Educational and Research Projects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Agricultural Use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Infrastructure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81" y="0"/>
            <a:ext cx="312751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3736" y="794530"/>
            <a:ext cx="552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1813" y="2505373"/>
            <a:ext cx="565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Cost-Effective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Simplicity and Accessibility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893" y="-594"/>
            <a:ext cx="312751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6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7168" y="691978"/>
            <a:ext cx="55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3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98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marymeenuantony@gmail.com</cp:lastModifiedBy>
  <cp:revision>21</cp:revision>
  <dcterms:created xsi:type="dcterms:W3CDTF">2024-03-09T21:15:07Z</dcterms:created>
  <dcterms:modified xsi:type="dcterms:W3CDTF">2024-06-19T21:10:13Z</dcterms:modified>
</cp:coreProperties>
</file>