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2"/>
    <p:sldId id="278" r:id="rId3"/>
    <p:sldId id="259" r:id="rId4"/>
    <p:sldId id="260" r:id="rId5"/>
    <p:sldId id="261" r:id="rId6"/>
    <p:sldId id="317" r:id="rId7"/>
    <p:sldId id="318" r:id="rId8"/>
    <p:sldId id="319" r:id="rId9"/>
    <p:sldId id="263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266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B33FC0-1F68-443D-AE22-7C1CFD231110}">
          <p14:sldIdLst>
            <p14:sldId id="258"/>
            <p14:sldId id="278"/>
          </p14:sldIdLst>
        </p14:section>
        <p14:section name="Untitled Section" id="{DC5F402E-2C71-4188-80BD-C1F7A0886C36}">
          <p14:sldIdLst>
            <p14:sldId id="259"/>
            <p14:sldId id="260"/>
            <p14:sldId id="261"/>
            <p14:sldId id="317"/>
            <p14:sldId id="318"/>
            <p14:sldId id="319"/>
            <p14:sldId id="263"/>
          </p14:sldIdLst>
        </p14:section>
        <p14:section name="Untitled Section" id="{194D235D-A71A-4F9C-B762-774D89A244B6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99770"/>
            <a:ext cx="7772400" cy="2206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SECURELY SHARING DESKTOP APPLICATIONS TO BROWSER</a:t>
            </a:r>
          </a:p>
        </p:txBody>
      </p:sp>
      <p:sp>
        <p:nvSpPr>
          <p:cNvPr id="7" name="Title 3"/>
          <p:cNvSpPr txBox="1"/>
          <p:nvPr/>
        </p:nvSpPr>
        <p:spPr>
          <a:xfrm>
            <a:off x="457200" y="35052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  <a:cs typeface="+mj-cs"/>
              </a:rPr>
              <a:t>1.Gayethiri.R.S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2.Inba.M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  <a:cs typeface="+mj-cs"/>
              </a:rPr>
              <a:t>3.Mary metilda.S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/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Industry Mentor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 smtClean="0">
                <a:latin typeface="Cambria" panose="02040503050406030204" pitchFamily="18" charset="0"/>
                <a:ea typeface="+mj-ea"/>
                <a:cs typeface="+mj-cs"/>
              </a:rPr>
              <a:t>Ms.Gomathi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noProof="0" dirty="0" smtClean="0">
                <a:latin typeface="Cambria" panose="02040503050406030204" pitchFamily="18" charset="0"/>
                <a:ea typeface="+mj-ea"/>
                <a:cs typeface="+mj-cs"/>
              </a:rPr>
              <a:t>Mrs.Jayashree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04215"/>
            <a:ext cx="8305800" cy="1044575"/>
          </a:xfrm>
        </p:spPr>
        <p:txBody>
          <a:bodyPr/>
          <a:lstStyle/>
          <a:p>
            <a:r>
              <a:rPr lang="en-US"/>
              <a:t>SNAPSHOTS</a:t>
            </a:r>
          </a:p>
        </p:txBody>
      </p:sp>
      <p:pic>
        <p:nvPicPr>
          <p:cNvPr id="5" name="Picture 4" descr="Pic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80" y="1868805"/>
            <a:ext cx="5673090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9045" y="1208405"/>
            <a:ext cx="6996430" cy="444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2680" y="1024255"/>
            <a:ext cx="672973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6500" y="930910"/>
            <a:ext cx="6731000" cy="506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330" y="1092200"/>
            <a:ext cx="716534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2680" y="1009650"/>
            <a:ext cx="660336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8710" y="911860"/>
            <a:ext cx="68135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0620" y="1244600"/>
            <a:ext cx="6927215" cy="435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5895" y="1172210"/>
            <a:ext cx="636524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955" y="1282065"/>
            <a:ext cx="6869430" cy="357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688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4900" dirty="0" smtClean="0"/>
              <a:t>Abstract</a:t>
            </a:r>
            <a:br>
              <a:rPr lang="en-IN" sz="4900" dirty="0" smtClean="0"/>
            </a:br>
            <a:endParaRPr lang="en-IN" sz="4900" dirty="0"/>
          </a:p>
        </p:txBody>
      </p:sp>
      <p:sp>
        <p:nvSpPr>
          <p:cNvPr id="3" name="Rectangle 2"/>
          <p:cNvSpPr/>
          <p:nvPr/>
        </p:nvSpPr>
        <p:spPr>
          <a:xfrm>
            <a:off x="457200" y="1847088"/>
            <a:ext cx="84582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Installation </a:t>
            </a:r>
            <a:r>
              <a:rPr lang="en-US" sz="2400" dirty="0"/>
              <a:t>and configuration of applications on AppStream and stream the </a:t>
            </a:r>
            <a:r>
              <a:rPr lang="en-US" sz="2400" dirty="0" smtClean="0"/>
              <a:t>applications </a:t>
            </a:r>
            <a:r>
              <a:rPr lang="en-US" sz="2400" dirty="0"/>
              <a:t>to the users. Applications can be accessed through HTML 5 browser. </a:t>
            </a:r>
            <a:r>
              <a:rPr lang="en-US" sz="2400" dirty="0" smtClean="0"/>
              <a:t>The </a:t>
            </a:r>
            <a:r>
              <a:rPr lang="en-US" sz="2400" dirty="0"/>
              <a:t>accessing permissions will be controlled. The administrative tasks can be </a:t>
            </a:r>
            <a:r>
              <a:rPr lang="en-US" sz="2400" dirty="0" smtClean="0"/>
              <a:t>performed in the AppStream console.Applications can be installed using image builder. The provision to an Amazon Virtual Private Cloud(VPC) using a provided AWS Cloud Formation Template. The VPC service will host the AppStream 2.0 resources within the isolated virtual network infrastructure.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FF00"/>
                </a:solidFill>
              </a:rPr>
              <a:t/>
            </a:r>
            <a:br>
              <a:rPr lang="en-US" sz="2400" dirty="0" smtClean="0">
                <a:solidFill>
                  <a:srgbClr val="FFFF00"/>
                </a:solidFill>
              </a:rPr>
            </a:br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330008"/>
            <a:ext cx="554355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1499235"/>
            <a:ext cx="6391275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036320"/>
            <a:ext cx="7009765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1604010"/>
            <a:ext cx="6616065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1132840"/>
            <a:ext cx="6209030" cy="34817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486535"/>
            <a:ext cx="6321425" cy="3829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1680845"/>
            <a:ext cx="677164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   Project Planner / </a:t>
            </a:r>
            <a:r>
              <a:rPr lang="en-US" sz="4000" dirty="0" smtClean="0">
                <a:latin typeface="Cambria" panose="02040503050406030204" pitchFamily="18" charset="0"/>
              </a:rPr>
              <a:t>Timeline chart)    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934125" cy="403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305800" cy="1143000"/>
          </a:xfrm>
        </p:spPr>
        <p:txBody>
          <a:bodyPr/>
          <a:lstStyle/>
          <a:p>
            <a:r>
              <a:rPr lang="en-IN" dirty="0" smtClean="0"/>
              <a:t>                 THANK YOU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15"/>
            <a:ext cx="8229600" cy="7581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Area Introduction-Existing system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desktop applications can </a:t>
            </a:r>
            <a:r>
              <a:rPr lang="en-US" dirty="0" smtClean="0"/>
              <a:t>be </a:t>
            </a:r>
            <a:r>
              <a:rPr lang="en-US" dirty="0"/>
              <a:t>shared to the browser</a:t>
            </a:r>
            <a:r>
              <a:rPr lang="en-US" dirty="0" smtClean="0"/>
              <a:t>. This </a:t>
            </a:r>
            <a:r>
              <a:rPr lang="en-US" dirty="0"/>
              <a:t>applications will be saved in the </a:t>
            </a:r>
            <a:r>
              <a:rPr lang="en-US" dirty="0" smtClean="0"/>
              <a:t>server. The </a:t>
            </a:r>
            <a:r>
              <a:rPr lang="en-US" dirty="0"/>
              <a:t>assurance of secure usage of applications cannot be given in this system.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Proposed System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12297"/>
            <a:ext cx="784288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sz="2600" u="sng" dirty="0" smtClean="0"/>
              <a:t>Advantages over existing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Scalability-</a:t>
            </a:r>
            <a:r>
              <a:rPr lang="en-IN" sz="2800" dirty="0" smtClean="0"/>
              <a:t>It enables </a:t>
            </a:r>
            <a:r>
              <a:rPr lang="en-IN" sz="2800" dirty="0"/>
              <a:t>you to accommodate larger workloads without disruption </a:t>
            </a:r>
            <a:r>
              <a:rPr lang="en-IN" sz="2800" dirty="0" smtClean="0"/>
              <a:t>of </a:t>
            </a:r>
            <a:r>
              <a:rPr lang="en-IN" sz="2800" dirty="0"/>
              <a:t>existing infrastructure.</a:t>
            </a:r>
            <a:endParaRPr lang="en-US" sz="2600" dirty="0" smtClean="0"/>
          </a:p>
          <a:p>
            <a:pPr indent="0">
              <a:buFont typeface="Wingdings" panose="05000000000000000000" pitchFamily="2" charset="2"/>
              <a:buNone/>
            </a:pPr>
            <a:endParaRPr lang="en-US" sz="2600" u="sng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sz="2600" u="sng" dirty="0" smtClean="0"/>
              <a:t>Future Enhancements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datas will be more securely shared to browser without any server problems.</a:t>
            </a:r>
          </a:p>
          <a:p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shared applications,datas can be secured in VPC services and will be available.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Literature Review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Drawbacks of existing methods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Server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Accessing applications through server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33562"/>
            <a:ext cx="6334125" cy="3190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6800" y="1066800"/>
            <a:ext cx="500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- Level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DIAGRAM-LEVEL 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31" y="2220104"/>
            <a:ext cx="5925069" cy="34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267120"/>
            <a:ext cx="4748212" cy="4209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748212" cy="4209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326153"/>
            <a:ext cx="5926931" cy="415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33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30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38200"/>
            <a:ext cx="8229600" cy="59118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Module Split-up</a:t>
            </a:r>
            <a:endParaRPr lang="en-US" sz="4000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68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57416"/>
            <a:ext cx="82296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Module 1: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Creating </a:t>
            </a:r>
            <a:r>
              <a:rPr lang="en-US" sz="2400" dirty="0">
                <a:solidFill>
                  <a:srgbClr val="000000"/>
                </a:solidFill>
              </a:rPr>
              <a:t>Network Resources and appsteam image builder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Module </a:t>
            </a:r>
            <a:r>
              <a:rPr lang="en-US" sz="2400" dirty="0">
                <a:solidFill>
                  <a:srgbClr val="FF0000"/>
                </a:solidFill>
              </a:rPr>
              <a:t>2: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Connect to the image builder and install the app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3: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create AppStream Image.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Provision a fleet and Appstream Stack and Manage Users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5: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Testing the User Experience and Streami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330</Words>
  <Application>Microsoft Office PowerPoint</Application>
  <PresentationFormat>On-screen Show (4:3)</PresentationFormat>
  <Paragraphs>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Constantia</vt:lpstr>
      <vt:lpstr>Times New Roman</vt:lpstr>
      <vt:lpstr>Wingdings</vt:lpstr>
      <vt:lpstr>Wingdings 2</vt:lpstr>
      <vt:lpstr>Flow</vt:lpstr>
      <vt:lpstr> SECURELY SHARING DESKTOP APPLICATIONS TO BROWSER</vt:lpstr>
      <vt:lpstr> Abstract </vt:lpstr>
      <vt:lpstr>Area Introduction-Existing system</vt:lpstr>
      <vt:lpstr>Proposed System</vt:lpstr>
      <vt:lpstr>Literature Review</vt:lpstr>
      <vt:lpstr>PowerPoint Presentation</vt:lpstr>
      <vt:lpstr>DATA FLOW DIAGRAM-LEVEL 1</vt:lpstr>
      <vt:lpstr>PowerPoint Presentation</vt:lpstr>
      <vt:lpstr>Module Split-up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Project Planner / Timeline chart)    </vt:lpstr>
      <vt:lpstr>                 THANK YOU</vt:lpstr>
    </vt:vector>
  </TitlesOfParts>
  <Company>kgisl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Windows User</cp:lastModifiedBy>
  <cp:revision>61</cp:revision>
  <dcterms:created xsi:type="dcterms:W3CDTF">2011-12-09T06:36:00Z</dcterms:created>
  <dcterms:modified xsi:type="dcterms:W3CDTF">2019-03-16T04:29:14Z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