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375" r:id="rId3"/>
    <p:sldId id="436" r:id="rId4"/>
    <p:sldId id="437" r:id="rId5"/>
    <p:sldId id="466" r:id="rId6"/>
    <p:sldId id="439" r:id="rId7"/>
    <p:sldId id="440" r:id="rId8"/>
    <p:sldId id="441" r:id="rId9"/>
    <p:sldId id="442" r:id="rId10"/>
    <p:sldId id="443" r:id="rId11"/>
    <p:sldId id="444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275" r:id="rId33"/>
    <p:sldId id="31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5. Вывод типов.</a:t>
            </a:r>
            <a:br>
              <a:rPr lang="ru-RU" dirty="0"/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D2AA038-DAD7-45C2-0F1F-86F7C520A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CFC1-D29B-3338-36E9-C5B04BB4EBFF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конструкторами класса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добавить </a:t>
            </a:r>
            <a:r>
              <a:rPr lang="ru-RU" dirty="0" err="1"/>
              <a:t>хинт</a:t>
            </a:r>
            <a:r>
              <a:rPr lang="ru-RU" dirty="0"/>
              <a:t>, все </a:t>
            </a:r>
            <a:r>
              <a:rPr lang="ru-RU" dirty="0" err="1"/>
              <a:t>ок</a:t>
            </a:r>
            <a:r>
              <a:rPr lang="ru-RU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EC3EE-70D2-94BB-444E-1F1AB2C4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8653"/>
            <a:ext cx="5029200" cy="36972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1E862C-2D53-63FD-45FA-E10A07E2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99" y="5017988"/>
            <a:ext cx="7340402" cy="10365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E523F-521D-7C3C-46D8-43E2F1505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98212"/>
            <a:ext cx="5234473" cy="1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без конструктора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443263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 типа провалится: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949C44-CBA8-65C7-50BF-064B83CE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1967010"/>
            <a:ext cx="3846813" cy="3477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96C5FA-79BB-7FC1-B483-7946D147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8389"/>
            <a:ext cx="4214327" cy="4539433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6F3C3CA-5229-7E64-C7B1-7ED396C168FB}"/>
              </a:ext>
            </a:extLst>
          </p:cNvPr>
          <p:cNvSpPr txBox="1">
            <a:spLocks/>
          </p:cNvSpPr>
          <p:nvPr/>
        </p:nvSpPr>
        <p:spPr>
          <a:xfrm>
            <a:off x="5628874" y="1253463"/>
            <a:ext cx="443263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не добавить </a:t>
            </a:r>
            <a:r>
              <a:rPr lang="ru-RU" dirty="0" err="1"/>
              <a:t>хинт</a:t>
            </a:r>
            <a:r>
              <a:rPr lang="ru-RU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3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переменной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Выводить можно тип параметра параметров функций: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Также можно выводить тип переменной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5CBEA5-8A29-E490-BC73-5953B405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6" y="1765650"/>
            <a:ext cx="3993283" cy="23678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D0638-3502-67A6-B2E6-B177B3416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" y="4605038"/>
            <a:ext cx="4605616" cy="3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Преимущества вывода типа переменой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Удобство поддержки и модификации кода: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Пусть изменился тип аргумента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AA29A8-E6F3-378C-5EBB-80620BD2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0" y="1757461"/>
            <a:ext cx="3484963" cy="23029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0795B6-AF13-ABB1-8367-5445E99F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0" y="4573596"/>
            <a:ext cx="3484962" cy="20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Преимущества вывода типа переменой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Удобство поддержки и модификации кода: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Пусть изменился тип аргумента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AA29A8-E6F3-378C-5EBB-80620BD2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0" y="1757461"/>
            <a:ext cx="3484963" cy="23029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0795B6-AF13-ABB1-8367-5445E99F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0" y="4573596"/>
            <a:ext cx="3484962" cy="20576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21DBAE-72E4-08D4-5D25-BE652498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554" y="1682816"/>
            <a:ext cx="3717299" cy="20719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52B4BE-557F-50FE-72AF-999327341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54" y="4425517"/>
            <a:ext cx="3484962" cy="1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Правила вывода для 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 </a:t>
            </a:r>
            <a:r>
              <a:rPr lang="ru-RU" dirty="0"/>
              <a:t>выводит типы так же как шаблоны функций с теми же правилами для уточненных типов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8E12D-38F2-D3B3-FB82-AA56D3EE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80378"/>
            <a:ext cx="6907562" cy="30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Правила вывода для 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Дополнительные правила: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3CEC0B-DCEE-D35C-5F3D-671281B8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9" y="1780713"/>
            <a:ext cx="9107153" cy="19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65A1F-ACDB-5AFC-107E-8A4C878A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8" y="1761737"/>
            <a:ext cx="5003777" cy="3485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Возможная проблема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 </a:t>
            </a:r>
            <a:r>
              <a:rPr lang="ru-RU" dirty="0"/>
              <a:t>деградирует типы: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Что может приводит к неприятным последствиям:</a:t>
            </a:r>
          </a:p>
        </p:txBody>
      </p:sp>
    </p:spTree>
    <p:extLst>
      <p:ext uri="{BB962C8B-B14F-4D97-AF65-F5344CB8AC3E}">
        <p14:creationId xmlns:p14="http://schemas.microsoft.com/office/powerpoint/2010/main" val="352036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1FAD4D-A1F4-62FF-6B43-2CA631F4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31139"/>
            <a:ext cx="6129251" cy="3251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F0"/>
                </a:solidFill>
              </a:rPr>
              <a:t>decltype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decltype</a:t>
            </a:r>
            <a:r>
              <a:rPr lang="en-US" dirty="0"/>
              <a:t>(name) – </a:t>
            </a:r>
            <a:r>
              <a:rPr lang="ru-RU" dirty="0"/>
              <a:t>вывод точного типа </a:t>
            </a:r>
            <a:r>
              <a:rPr lang="en-US" dirty="0"/>
              <a:t>name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Теперь все работает правильно:</a:t>
            </a:r>
          </a:p>
        </p:txBody>
      </p:sp>
    </p:spTree>
    <p:extLst>
      <p:ext uri="{BB962C8B-B14F-4D97-AF65-F5344CB8AC3E}">
        <p14:creationId xmlns:p14="http://schemas.microsoft.com/office/powerpoint/2010/main" val="355985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F0"/>
                </a:solidFill>
              </a:rPr>
              <a:t>decltype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decltype</a:t>
            </a:r>
            <a:r>
              <a:rPr lang="en-US" dirty="0"/>
              <a:t> </a:t>
            </a:r>
            <a:r>
              <a:rPr lang="ru-RU" dirty="0"/>
              <a:t>всегда выводит точный тип: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НО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C6356-F6C8-E89D-A234-1526DB22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812999"/>
            <a:ext cx="5575488" cy="6969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31F96-984B-F118-8508-11E4D046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" y="3124527"/>
            <a:ext cx="7332983" cy="17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5252980"/>
          </a:xfrm>
        </p:spPr>
        <p:txBody>
          <a:bodyPr>
            <a:normAutofit/>
          </a:bodyPr>
          <a:lstStyle/>
          <a:p>
            <a:r>
              <a:rPr lang="ru-RU" dirty="0"/>
              <a:t>Вывод неустойчивых типов</a:t>
            </a:r>
          </a:p>
          <a:p>
            <a:pPr lvl="1"/>
            <a:r>
              <a:rPr lang="ru-RU" dirty="0"/>
              <a:t>Игнорируются ссылки и квалификаторы </a:t>
            </a:r>
            <a:r>
              <a:rPr lang="en-US" dirty="0"/>
              <a:t>const </a:t>
            </a:r>
            <a:r>
              <a:rPr lang="ru-RU" dirty="0"/>
              <a:t>и </a:t>
            </a:r>
            <a:r>
              <a:rPr lang="en-US" dirty="0"/>
              <a:t>volatile</a:t>
            </a:r>
          </a:p>
          <a:p>
            <a:endParaRPr lang="en-US" dirty="0"/>
          </a:p>
          <a:p>
            <a:r>
              <a:rPr lang="ru-RU" dirty="0"/>
              <a:t>Вывод устойчивых типов</a:t>
            </a:r>
          </a:p>
          <a:p>
            <a:pPr lvl="1"/>
            <a:r>
              <a:rPr lang="ru-RU" dirty="0"/>
              <a:t>Ссылки и указатели игнорируются, но квалификаторы </a:t>
            </a:r>
            <a:r>
              <a:rPr lang="en-US" dirty="0"/>
              <a:t>const </a:t>
            </a:r>
            <a:r>
              <a:rPr lang="ru-RU" dirty="0"/>
              <a:t>и </a:t>
            </a:r>
            <a:r>
              <a:rPr lang="en-US" dirty="0"/>
              <a:t>volatile </a:t>
            </a:r>
            <a:r>
              <a:rPr lang="ru-RU" dirty="0"/>
              <a:t>сохраняются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шаблонами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7DCE21-0383-F5DE-2182-C4C77A6C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2146118"/>
            <a:ext cx="4164054" cy="427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110A5E-0FDB-9231-6167-83894C47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43474"/>
            <a:ext cx="4273718" cy="7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D2BF3E-5872-3679-642A-0C9E2086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229091"/>
            <a:ext cx="8465975" cy="338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F0"/>
                </a:solidFill>
              </a:rPr>
              <a:t>decltype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decltype</a:t>
            </a:r>
            <a:r>
              <a:rPr lang="en-US" dirty="0"/>
              <a:t>(id-expr) 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decltype</a:t>
            </a:r>
            <a:r>
              <a:rPr lang="en-US" dirty="0"/>
              <a:t>(expr):</a:t>
            </a:r>
          </a:p>
          <a:p>
            <a:endParaRPr lang="en-US" dirty="0"/>
          </a:p>
          <a:p>
            <a:r>
              <a:rPr lang="ru-RU" dirty="0"/>
              <a:t>Если в </a:t>
            </a:r>
            <a:r>
              <a:rPr lang="en-US" dirty="0" err="1"/>
              <a:t>decltype</a:t>
            </a:r>
            <a:r>
              <a:rPr lang="en-US" dirty="0"/>
              <a:t>(expr</a:t>
            </a:r>
            <a:r>
              <a:rPr lang="ru-RU" dirty="0"/>
              <a:t>) </a:t>
            </a:r>
            <a:r>
              <a:rPr lang="en-US" dirty="0"/>
              <a:t>expr – </a:t>
            </a:r>
            <a:r>
              <a:rPr lang="en-US" dirty="0" err="1"/>
              <a:t>lvalue</a:t>
            </a:r>
            <a:r>
              <a:rPr lang="ru-RU" dirty="0"/>
              <a:t>, то к типу добавляется </a:t>
            </a:r>
            <a:r>
              <a:rPr lang="en-US" dirty="0" err="1"/>
              <a:t>lvalue</a:t>
            </a:r>
            <a:r>
              <a:rPr lang="en-US" dirty="0"/>
              <a:t> reference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50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65B65C-5B43-4929-FB59-06474AFD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65378"/>
            <a:ext cx="7146580" cy="27692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F0"/>
                </a:solidFill>
              </a:rPr>
              <a:t>decltype</a:t>
            </a:r>
            <a:r>
              <a:rPr lang="en-US" sz="4000" dirty="0">
                <a:solidFill>
                  <a:srgbClr val="00B0F0"/>
                </a:solidFill>
              </a:rPr>
              <a:t>(auto)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decltype</a:t>
            </a:r>
            <a:r>
              <a:rPr lang="en-US" dirty="0"/>
              <a:t>(auto) – </a:t>
            </a:r>
            <a:r>
              <a:rPr lang="ru-RU" dirty="0"/>
              <a:t>еще </a:t>
            </a:r>
            <a:r>
              <a:rPr lang="ru-RU" dirty="0" err="1"/>
              <a:t>линевее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НО</a:t>
            </a:r>
            <a:r>
              <a:rPr lang="ru-RU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возвращаемого значения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написать функцию,  тип возвращаемого значения которой неизвестен?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D53372-F2A4-38EA-6ED8-14F540EA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6" y="1823462"/>
            <a:ext cx="5618584" cy="23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возвращаемого значения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Подобное решение работать не будет: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372F8A-C1E6-D484-D532-D06E4BCF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9" y="1774708"/>
            <a:ext cx="8463994" cy="23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возвращаемого значения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Сработает, но выглядит не очень: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BF76A4-F039-FDE5-F73B-AE0524E4C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5"/>
          <a:stretch/>
        </p:blipFill>
        <p:spPr>
          <a:xfrm>
            <a:off x="454091" y="1733187"/>
            <a:ext cx="9809582" cy="23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9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возвращаемого значения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Лучше использовать расширенный синтаксис объявления функции: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8002F-B412-A2F7-4068-801A2D19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23613"/>
            <a:ext cx="9763495" cy="29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4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MIN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Используя данный синтаксис, можно написать такую реализацию </a:t>
            </a:r>
            <a:r>
              <a:rPr lang="en-US" dirty="0"/>
              <a:t>min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чем проблема?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85A9F2-E4BF-4AE5-82F7-EE7F6D58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94392"/>
            <a:ext cx="8092751" cy="21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2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MIN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Используя данный синтаксис, можно написать такую реализацию </a:t>
            </a:r>
            <a:r>
              <a:rPr lang="en-US" dirty="0"/>
              <a:t>min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чем проблема?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B49D8A-933D-76ED-CCAE-39464071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806605"/>
            <a:ext cx="10206880" cy="19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7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MIN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Можно обойдитесь и без </a:t>
            </a:r>
            <a:r>
              <a:rPr lang="en-US" dirty="0" err="1"/>
              <a:t>decltype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049F8D-74DE-2E88-D8E5-519BA13F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859559"/>
            <a:ext cx="5794186" cy="21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0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336624-A0DA-E262-BA35-20A476B8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4334"/>
            <a:ext cx="7576457" cy="3097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Точный вывод типа возвращаемого значения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29560" y="1422996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 </a:t>
            </a:r>
            <a:r>
              <a:rPr lang="ru-RU" dirty="0"/>
              <a:t>в возвращаемом значении функции также приводит к деградации типа: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Снова помогает </a:t>
            </a:r>
            <a:r>
              <a:rPr lang="en-US" dirty="0" err="1"/>
              <a:t>decltype</a:t>
            </a:r>
            <a:r>
              <a:rPr lang="en-US" dirty="0"/>
              <a:t>(auto):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шаблонами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8CA598-5CE9-90BC-01DE-2562F932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0642"/>
            <a:ext cx="6176865" cy="56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2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5FBA34-733B-83CE-DA5B-B3BE1384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797179"/>
            <a:ext cx="7890119" cy="2700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Принудительная деградация типа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 </a:t>
            </a:r>
            <a:r>
              <a:rPr lang="ru-RU" dirty="0"/>
              <a:t>деградирует тип по умолчанию: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Но если мы не хотим использовать значение </a:t>
            </a:r>
            <a:r>
              <a:rPr lang="en-US" dirty="0"/>
              <a:t>x</a:t>
            </a:r>
          </a:p>
          <a:p>
            <a:endParaRPr lang="en-US" dirty="0"/>
          </a:p>
          <a:p>
            <a:r>
              <a:rPr lang="ru-RU" dirty="0"/>
              <a:t>Помогает </a:t>
            </a:r>
            <a:r>
              <a:rPr lang="en-US" dirty="0"/>
              <a:t>std::</a:t>
            </a:r>
            <a:r>
              <a:rPr lang="en-US" dirty="0" err="1"/>
              <a:t>decay_t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44D90-3207-C434-2B13-A99338923DC3}"/>
              </a:ext>
            </a:extLst>
          </p:cNvPr>
          <p:cNvSpPr txBox="1"/>
          <p:nvPr/>
        </p:nvSpPr>
        <p:spPr>
          <a:xfrm>
            <a:off x="457200" y="214095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Принудительная деградация типа</a:t>
            </a:r>
          </a:p>
        </p:txBody>
      </p:sp>
    </p:spTree>
    <p:extLst>
      <p:ext uri="{BB962C8B-B14F-4D97-AF65-F5344CB8AC3E}">
        <p14:creationId xmlns:p14="http://schemas.microsoft.com/office/powerpoint/2010/main" val="334989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Принудительная деградация типа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505240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Попытка реализовать  </a:t>
            </a:r>
            <a:r>
              <a:rPr lang="en-US" dirty="0"/>
              <a:t>std::</a:t>
            </a:r>
            <a:r>
              <a:rPr lang="en-US" dirty="0" err="1"/>
              <a:t>common_type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44D90-3207-C434-2B13-A99338923DC3}"/>
              </a:ext>
            </a:extLst>
          </p:cNvPr>
          <p:cNvSpPr txBox="1"/>
          <p:nvPr/>
        </p:nvSpPr>
        <p:spPr>
          <a:xfrm>
            <a:off x="457200" y="214095"/>
            <a:ext cx="1036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Принудительная деградация типа.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0A26B-1DF4-B124-5220-8A69E98E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2" y="1828997"/>
            <a:ext cx="9882002" cy="42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Лекция:</a:t>
            </a:r>
            <a:r>
              <a:rPr lang="en-US"/>
              <a:t> 5, 6</a:t>
            </a:r>
            <a:r>
              <a:rPr lang="ru-RU"/>
              <a:t>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типа шаблонами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03D57F-FF2B-D2E7-F316-2DB8A8ED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0642"/>
            <a:ext cx="5430416" cy="56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0A7BA-C2BC-78BA-F35B-9694F58E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06BA398-6A05-B26D-8A3B-407E395E01C5}"/>
              </a:ext>
            </a:extLst>
          </p:cNvPr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Самопроверка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9633F4-C780-E29D-364D-4DF36DC8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40641"/>
            <a:ext cx="6867331" cy="508418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C72C02-D004-7DED-317D-6AB67C7B8319}"/>
              </a:ext>
            </a:extLst>
          </p:cNvPr>
          <p:cNvSpPr/>
          <p:nvPr/>
        </p:nvSpPr>
        <p:spPr>
          <a:xfrm>
            <a:off x="2181885" y="3892990"/>
            <a:ext cx="5142645" cy="1339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Самопроверка (Решение)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D3BA6-5357-8103-6332-9030A64F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40641"/>
            <a:ext cx="6867331" cy="50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конструкторами класса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Начиная с </a:t>
            </a:r>
            <a:r>
              <a:rPr lang="en-US" dirty="0"/>
              <a:t>C++ </a:t>
            </a:r>
            <a:r>
              <a:rPr lang="ru-RU" dirty="0"/>
              <a:t>17 конструкторы классов могут быть использованы для вывода шаблонного типа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D2C035-DE59-F367-E4D1-E01C0721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4759"/>
            <a:ext cx="7365835" cy="44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конструкторами класса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EC3EE-70D2-94BB-444E-1F1AB2C4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8653"/>
            <a:ext cx="5029200" cy="36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Вывод конструкторами класса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Ошибка компиляции:</a:t>
            </a:r>
          </a:p>
          <a:p>
            <a:pPr marL="0" indent="0">
              <a:buNone/>
            </a:pPr>
            <a:r>
              <a:rPr lang="en-US" dirty="0"/>
              <a:t>note:   template argument deduction/substitution failed: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note:   couldn't deduce template parameter 'T'</a:t>
            </a: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EC3EE-70D2-94BB-444E-1F1AB2C4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8653"/>
            <a:ext cx="5029200" cy="36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3649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8884</TotalTime>
  <Words>502</Words>
  <Application>Microsoft Office PowerPoint</Application>
  <PresentationFormat>Широкоэкранный</PresentationFormat>
  <Paragraphs>227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Calibri Light</vt:lpstr>
      <vt:lpstr>Rockwell</vt:lpstr>
      <vt:lpstr>Wingdings</vt:lpstr>
      <vt:lpstr>Атлас</vt:lpstr>
      <vt:lpstr>Лекция 5. Вывод типов.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163</cp:revision>
  <dcterms:created xsi:type="dcterms:W3CDTF">2023-01-29T12:06:08Z</dcterms:created>
  <dcterms:modified xsi:type="dcterms:W3CDTF">2024-02-28T19:02:46Z</dcterms:modified>
</cp:coreProperties>
</file>