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nton"/>
      <p:regular r:id="rId14"/>
    </p:embeddedFont>
    <p:embeddedFont>
      <p:font typeface="Aref Ruqaa"/>
      <p:regular r:id="rId15"/>
      <p:bold r:id="rId16"/>
    </p:embeddedFont>
    <p:embeddedFont>
      <p:font typeface="PT Sans"/>
      <p:regular r:id="rId17"/>
      <p:bold r:id="rId18"/>
      <p:italic r:id="rId19"/>
      <p:boldItalic r:id="rId20"/>
    </p:embeddedFont>
    <p:embeddedFont>
      <p:font typeface="Karl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boldItalic.fntdata"/><Relationship Id="rId22" Type="http://schemas.openxmlformats.org/officeDocument/2006/relationships/font" Target="fonts/Karla-bold.fntdata"/><Relationship Id="rId21" Type="http://schemas.openxmlformats.org/officeDocument/2006/relationships/font" Target="fonts/Karla-regular.fntdata"/><Relationship Id="rId24" Type="http://schemas.openxmlformats.org/officeDocument/2006/relationships/font" Target="fonts/Karla-boldItalic.fntdata"/><Relationship Id="rId23" Type="http://schemas.openxmlformats.org/officeDocument/2006/relationships/font" Target="fonts/Karl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refRuqaa-regular.fntdata"/><Relationship Id="rId14" Type="http://schemas.openxmlformats.org/officeDocument/2006/relationships/font" Target="fonts/Anton-regular.fntdata"/><Relationship Id="rId17" Type="http://schemas.openxmlformats.org/officeDocument/2006/relationships/font" Target="fonts/PTSans-regular.fntdata"/><Relationship Id="rId16" Type="http://schemas.openxmlformats.org/officeDocument/2006/relationships/font" Target="fonts/ArefRuqaa-bold.fntdata"/><Relationship Id="rId19" Type="http://schemas.openxmlformats.org/officeDocument/2006/relationships/font" Target="fonts/PTSans-italic.fntdata"/><Relationship Id="rId18" Type="http://schemas.openxmlformats.org/officeDocument/2006/relationships/font" Target="fonts/PT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3c2bc4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3c2bc4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4d50794d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4d50794d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10b5eaf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10b5eaf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10b5eafa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10b5eafa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4d50794d8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4d50794d8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10b5eafa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10b5eafa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10b5eafa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10b5eafa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10b5eafa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10b5eafa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10b5eafa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10b5eafa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345958" y="457200"/>
            <a:ext cx="5073900" cy="2371800"/>
          </a:xfrm>
          <a:prstGeom prst="rect">
            <a:avLst/>
          </a:prstGeom>
          <a:noFill/>
        </p:spPr>
        <p:txBody>
          <a:bodyPr anchorCtr="0" anchor="t" bIns="91425" lIns="91425" spcFirstLastPara="1" rIns="91425" wrap="square" tIns="91425">
            <a:noAutofit/>
          </a:bodyPr>
          <a:lstStyle>
            <a:lvl1pPr lvl="0" algn="r">
              <a:lnSpc>
                <a:spcPct val="90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3345825" y="2999232"/>
            <a:ext cx="5074200" cy="3657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p:nvPr/>
        </p:nvSpPr>
        <p:spPr>
          <a:xfrm>
            <a:off x="71149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256893" y="132374"/>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8602" y="6057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70382" y="13325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sp>
        <p:nvSpPr>
          <p:cNvPr id="200" name="Google Shape;200;p11"/>
          <p:cNvSpPr txBox="1"/>
          <p:nvPr>
            <p:ph hasCustomPrompt="1" type="title"/>
          </p:nvPr>
        </p:nvSpPr>
        <p:spPr>
          <a:xfrm>
            <a:off x="998550" y="876559"/>
            <a:ext cx="7146900" cy="1805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1" name="Google Shape;201;p11"/>
          <p:cNvSpPr txBox="1"/>
          <p:nvPr>
            <p:ph idx="1" type="subTitle"/>
          </p:nvPr>
        </p:nvSpPr>
        <p:spPr>
          <a:xfrm>
            <a:off x="996750" y="2682041"/>
            <a:ext cx="71505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2" name="Google Shape;202;p11"/>
          <p:cNvSpPr/>
          <p:nvPr/>
        </p:nvSpPr>
        <p:spPr>
          <a:xfrm>
            <a:off x="3523597" y="61573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287600" y="4915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131910" y="61573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667355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206" name="Shape 2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7" name="Shape 207"/>
        <p:cNvGrpSpPr/>
        <p:nvPr/>
      </p:nvGrpSpPr>
      <p:grpSpPr>
        <a:xfrm>
          <a:off x="0" y="0"/>
          <a:ext cx="0" cy="0"/>
          <a:chOff x="0" y="0"/>
          <a:chExt cx="0" cy="0"/>
        </a:xfrm>
      </p:grpSpPr>
      <p:grpSp>
        <p:nvGrpSpPr>
          <p:cNvPr id="208" name="Google Shape;208;p13"/>
          <p:cNvGrpSpPr/>
          <p:nvPr/>
        </p:nvGrpSpPr>
        <p:grpSpPr>
          <a:xfrm flipH="1">
            <a:off x="-404850" y="4588275"/>
            <a:ext cx="9851174" cy="1637775"/>
            <a:chOff x="2183625" y="7258225"/>
            <a:chExt cx="6534342" cy="1637775"/>
          </a:xfrm>
        </p:grpSpPr>
        <p:sp>
          <p:nvSpPr>
            <p:cNvPr id="209" name="Google Shape;209;p13"/>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3"/>
          <p:cNvSpPr/>
          <p:nvPr/>
        </p:nvSpPr>
        <p:spPr>
          <a:xfrm>
            <a:off x="-143386" y="5452948"/>
            <a:ext cx="9553423"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30238" y="5452948"/>
            <a:ext cx="9553423"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dk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txBox="1"/>
          <p:nvPr>
            <p:ph type="title"/>
          </p:nvPr>
        </p:nvSpPr>
        <p:spPr>
          <a:xfrm>
            <a:off x="1619571" y="1250800"/>
            <a:ext cx="2715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13"/>
          <p:cNvSpPr txBox="1"/>
          <p:nvPr>
            <p:ph idx="1" type="subTitle"/>
          </p:nvPr>
        </p:nvSpPr>
        <p:spPr>
          <a:xfrm>
            <a:off x="1619571" y="1465601"/>
            <a:ext cx="2715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13"/>
          <p:cNvSpPr txBox="1"/>
          <p:nvPr>
            <p:ph idx="2" type="title"/>
          </p:nvPr>
        </p:nvSpPr>
        <p:spPr>
          <a:xfrm flipH="1">
            <a:off x="5648529" y="1250791"/>
            <a:ext cx="2715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13"/>
          <p:cNvSpPr txBox="1"/>
          <p:nvPr>
            <p:ph idx="3" type="subTitle"/>
          </p:nvPr>
        </p:nvSpPr>
        <p:spPr>
          <a:xfrm flipH="1">
            <a:off x="5648781" y="1465591"/>
            <a:ext cx="2715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13"/>
          <p:cNvSpPr txBox="1"/>
          <p:nvPr>
            <p:ph hasCustomPrompt="1" idx="4" type="title"/>
          </p:nvPr>
        </p:nvSpPr>
        <p:spPr>
          <a:xfrm>
            <a:off x="791730" y="1403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p:nvPr>
            <p:ph hasCustomPrompt="1" idx="5" type="title"/>
          </p:nvPr>
        </p:nvSpPr>
        <p:spPr>
          <a:xfrm flipH="1">
            <a:off x="4819105" y="1403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5" name="Google Shape;225;p13"/>
          <p:cNvSpPr txBox="1"/>
          <p:nvPr>
            <p:ph idx="7" type="title"/>
          </p:nvPr>
        </p:nvSpPr>
        <p:spPr>
          <a:xfrm>
            <a:off x="1619571" y="2317288"/>
            <a:ext cx="2715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13"/>
          <p:cNvSpPr txBox="1"/>
          <p:nvPr>
            <p:ph idx="8" type="subTitle"/>
          </p:nvPr>
        </p:nvSpPr>
        <p:spPr>
          <a:xfrm>
            <a:off x="1619571" y="2533323"/>
            <a:ext cx="2715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3"/>
          <p:cNvSpPr txBox="1"/>
          <p:nvPr>
            <p:ph idx="9" type="title"/>
          </p:nvPr>
        </p:nvSpPr>
        <p:spPr>
          <a:xfrm flipH="1">
            <a:off x="5648529" y="2317286"/>
            <a:ext cx="2715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13"/>
          <p:cNvSpPr txBox="1"/>
          <p:nvPr>
            <p:ph idx="13" type="subTitle"/>
          </p:nvPr>
        </p:nvSpPr>
        <p:spPr>
          <a:xfrm flipH="1">
            <a:off x="5648781" y="2533321"/>
            <a:ext cx="2715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3"/>
          <p:cNvSpPr txBox="1"/>
          <p:nvPr>
            <p:ph hasCustomPrompt="1" idx="14" type="title"/>
          </p:nvPr>
        </p:nvSpPr>
        <p:spPr>
          <a:xfrm>
            <a:off x="791730" y="2471052"/>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hasCustomPrompt="1" idx="15" type="title"/>
          </p:nvPr>
        </p:nvSpPr>
        <p:spPr>
          <a:xfrm flipH="1">
            <a:off x="4819105" y="2471052"/>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p:nvPr/>
        </p:nvSpPr>
        <p:spPr>
          <a:xfrm>
            <a:off x="61291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332475"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79865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34177" y="862720"/>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txBox="1"/>
          <p:nvPr>
            <p:ph idx="16" type="title"/>
          </p:nvPr>
        </p:nvSpPr>
        <p:spPr>
          <a:xfrm>
            <a:off x="1619571" y="3384091"/>
            <a:ext cx="2715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13"/>
          <p:cNvSpPr txBox="1"/>
          <p:nvPr>
            <p:ph idx="17" type="subTitle"/>
          </p:nvPr>
        </p:nvSpPr>
        <p:spPr>
          <a:xfrm>
            <a:off x="1619571" y="3600126"/>
            <a:ext cx="2715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13"/>
          <p:cNvSpPr txBox="1"/>
          <p:nvPr>
            <p:ph idx="18" type="title"/>
          </p:nvPr>
        </p:nvSpPr>
        <p:spPr>
          <a:xfrm flipH="1">
            <a:off x="5648529" y="3384086"/>
            <a:ext cx="2715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13"/>
          <p:cNvSpPr txBox="1"/>
          <p:nvPr>
            <p:ph idx="19" type="subTitle"/>
          </p:nvPr>
        </p:nvSpPr>
        <p:spPr>
          <a:xfrm flipH="1">
            <a:off x="5648781" y="3600121"/>
            <a:ext cx="2715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13"/>
          <p:cNvSpPr txBox="1"/>
          <p:nvPr>
            <p:ph hasCustomPrompt="1" idx="20" type="title"/>
          </p:nvPr>
        </p:nvSpPr>
        <p:spPr>
          <a:xfrm>
            <a:off x="791730" y="3537852"/>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p:nvPr>
            <p:ph hasCustomPrompt="1" idx="21" type="title"/>
          </p:nvPr>
        </p:nvSpPr>
        <p:spPr>
          <a:xfrm flipH="1">
            <a:off x="4819105" y="3537852"/>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p:nvPr/>
        </p:nvSpPr>
        <p:spPr>
          <a:xfrm flipH="1">
            <a:off x="8487425" y="444048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4">
    <p:spTree>
      <p:nvGrpSpPr>
        <p:cNvPr id="242" name="Shape 242"/>
        <p:cNvGrpSpPr/>
        <p:nvPr/>
      </p:nvGrpSpPr>
      <p:grpSpPr>
        <a:xfrm>
          <a:off x="0" y="0"/>
          <a:ext cx="0" cy="0"/>
          <a:chOff x="0" y="0"/>
          <a:chExt cx="0" cy="0"/>
        </a:xfrm>
      </p:grpSpPr>
      <p:sp>
        <p:nvSpPr>
          <p:cNvPr id="243" name="Google Shape;243;p14"/>
          <p:cNvSpPr txBox="1"/>
          <p:nvPr>
            <p:ph type="title"/>
          </p:nvPr>
        </p:nvSpPr>
        <p:spPr>
          <a:xfrm>
            <a:off x="1682550" y="2797681"/>
            <a:ext cx="5778900" cy="457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3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14"/>
          <p:cNvSpPr txBox="1"/>
          <p:nvPr>
            <p:ph idx="1" type="subTitle"/>
          </p:nvPr>
        </p:nvSpPr>
        <p:spPr>
          <a:xfrm>
            <a:off x="1681500" y="821819"/>
            <a:ext cx="5781000" cy="189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5" name="Google Shape;245;p14"/>
          <p:cNvGrpSpPr/>
          <p:nvPr/>
        </p:nvGrpSpPr>
        <p:grpSpPr>
          <a:xfrm flipH="1">
            <a:off x="-404850" y="3750075"/>
            <a:ext cx="9851174" cy="1637775"/>
            <a:chOff x="2183625" y="7258225"/>
            <a:chExt cx="6534342" cy="1637775"/>
          </a:xfrm>
        </p:grpSpPr>
        <p:sp>
          <p:nvSpPr>
            <p:cNvPr id="246" name="Google Shape;246;p14"/>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4"/>
          <p:cNvSpPr/>
          <p:nvPr/>
        </p:nvSpPr>
        <p:spPr>
          <a:xfrm flipH="1">
            <a:off x="1622062" y="2829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flipH="1">
            <a:off x="4181088" y="328486"/>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flipH="1">
            <a:off x="7121225" y="3105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flipH="1">
            <a:off x="-1678000" y="6157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flipH="1">
            <a:off x="7419169" y="7581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14525" y="34558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flipH="1">
            <a:off x="4238850" y="381775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61" name="Shape 261"/>
        <p:cNvGrpSpPr/>
        <p:nvPr/>
      </p:nvGrpSpPr>
      <p:grpSpPr>
        <a:xfrm>
          <a:off x="0" y="0"/>
          <a:ext cx="0" cy="0"/>
          <a:chOff x="0" y="0"/>
          <a:chExt cx="0" cy="0"/>
        </a:xfrm>
      </p:grpSpPr>
      <p:sp>
        <p:nvSpPr>
          <p:cNvPr id="262" name="Google Shape;262;p15"/>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3" name="Google Shape;263;p15"/>
          <p:cNvSpPr/>
          <p:nvPr/>
        </p:nvSpPr>
        <p:spPr>
          <a:xfrm>
            <a:off x="-57425"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flipH="1">
            <a:off x="-269"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8147226" y="300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271397" y="876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855775" y="11586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flipH="1">
            <a:off x="8424000" y="407173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flipH="1">
            <a:off x="57375" y="414055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70" name="Shape 270"/>
        <p:cNvGrpSpPr/>
        <p:nvPr/>
      </p:nvGrpSpPr>
      <p:grpSpPr>
        <a:xfrm>
          <a:off x="0" y="0"/>
          <a:ext cx="0" cy="0"/>
          <a:chOff x="0" y="0"/>
          <a:chExt cx="0" cy="0"/>
        </a:xfrm>
      </p:grpSpPr>
      <p:sp>
        <p:nvSpPr>
          <p:cNvPr id="271" name="Google Shape;271;p1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72" name="Google Shape;272;p16"/>
          <p:cNvGrpSpPr/>
          <p:nvPr/>
        </p:nvGrpSpPr>
        <p:grpSpPr>
          <a:xfrm>
            <a:off x="1172397" y="4448792"/>
            <a:ext cx="8276771" cy="634501"/>
            <a:chOff x="3769225" y="7942150"/>
            <a:chExt cx="4948742" cy="953850"/>
          </a:xfrm>
        </p:grpSpPr>
        <p:sp>
          <p:nvSpPr>
            <p:cNvPr id="273" name="Google Shape;273;p16"/>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6"/>
          <p:cNvSpPr/>
          <p:nvPr/>
        </p:nvSpPr>
        <p:spPr>
          <a:xfrm flipH="1">
            <a:off x="-4441"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8772251" y="9144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4047472" y="12996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744332" y="6676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rot="-833954">
            <a:off x="82691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rot="796509">
            <a:off x="-114093" y="3800868"/>
            <a:ext cx="718651" cy="874779"/>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83" name="Shape 283"/>
        <p:cNvGrpSpPr/>
        <p:nvPr/>
      </p:nvGrpSpPr>
      <p:grpSpPr>
        <a:xfrm>
          <a:off x="0" y="0"/>
          <a:ext cx="0" cy="0"/>
          <a:chOff x="0" y="0"/>
          <a:chExt cx="0" cy="0"/>
        </a:xfrm>
      </p:grpSpPr>
      <p:sp>
        <p:nvSpPr>
          <p:cNvPr id="284" name="Google Shape;284;p17"/>
          <p:cNvSpPr txBox="1"/>
          <p:nvPr>
            <p:ph type="title"/>
          </p:nvPr>
        </p:nvSpPr>
        <p:spPr>
          <a:xfrm flipH="1">
            <a:off x="5238417" y="1836851"/>
            <a:ext cx="2914800" cy="5487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17"/>
          <p:cNvSpPr txBox="1"/>
          <p:nvPr>
            <p:ph idx="1" type="subTitle"/>
          </p:nvPr>
        </p:nvSpPr>
        <p:spPr>
          <a:xfrm flipH="1">
            <a:off x="5238828" y="2300749"/>
            <a:ext cx="2913900" cy="1005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17"/>
          <p:cNvSpPr/>
          <p:nvPr/>
        </p:nvSpPr>
        <p:spPr>
          <a:xfrm>
            <a:off x="8076926" y="8544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153053" y="2787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124075"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184118" y="14659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291" name="Shape 291"/>
        <p:cNvGrpSpPr/>
        <p:nvPr/>
      </p:nvGrpSpPr>
      <p:grpSpPr>
        <a:xfrm>
          <a:off x="0" y="0"/>
          <a:ext cx="0" cy="0"/>
          <a:chOff x="0" y="0"/>
          <a:chExt cx="0" cy="0"/>
        </a:xfrm>
      </p:grpSpPr>
      <p:sp>
        <p:nvSpPr>
          <p:cNvPr id="292" name="Google Shape;292;p18"/>
          <p:cNvSpPr txBox="1"/>
          <p:nvPr>
            <p:ph type="title"/>
          </p:nvPr>
        </p:nvSpPr>
        <p:spPr>
          <a:xfrm>
            <a:off x="774422" y="1437163"/>
            <a:ext cx="4058400" cy="164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18"/>
          <p:cNvSpPr txBox="1"/>
          <p:nvPr>
            <p:ph idx="1" type="subTitle"/>
          </p:nvPr>
        </p:nvSpPr>
        <p:spPr>
          <a:xfrm>
            <a:off x="775255" y="2974937"/>
            <a:ext cx="40569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p:nvPr>
            <p:ph idx="2" type="pic"/>
          </p:nvPr>
        </p:nvSpPr>
        <p:spPr>
          <a:xfrm>
            <a:off x="5192278" y="983100"/>
            <a:ext cx="3177300" cy="3177300"/>
          </a:xfrm>
          <a:prstGeom prst="round2SameRect">
            <a:avLst>
              <a:gd fmla="val 16667" name="adj1"/>
              <a:gd fmla="val 0" name="adj2"/>
            </a:avLst>
          </a:prstGeom>
          <a:noFill/>
          <a:ln cap="flat" cmpd="sng" w="19050">
            <a:solidFill>
              <a:schemeClr val="lt1"/>
            </a:solidFill>
            <a:prstDash val="solid"/>
            <a:round/>
            <a:headEnd len="sm" w="sm" type="none"/>
            <a:tailEnd len="sm" w="sm" type="none"/>
          </a:ln>
        </p:spPr>
      </p:sp>
      <p:sp>
        <p:nvSpPr>
          <p:cNvPr id="295" name="Google Shape;295;p18"/>
          <p:cNvSpPr/>
          <p:nvPr/>
        </p:nvSpPr>
        <p:spPr>
          <a:xfrm>
            <a:off x="8248376" y="6057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5114272" y="12996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386223" y="6900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263650" y="384633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300" name="Shape 300"/>
        <p:cNvGrpSpPr/>
        <p:nvPr/>
      </p:nvGrpSpPr>
      <p:grpSpPr>
        <a:xfrm>
          <a:off x="0" y="0"/>
          <a:ext cx="0" cy="0"/>
          <a:chOff x="0" y="0"/>
          <a:chExt cx="0" cy="0"/>
        </a:xfrm>
      </p:grpSpPr>
      <p:sp>
        <p:nvSpPr>
          <p:cNvPr id="301" name="Google Shape;301;p19"/>
          <p:cNvSpPr txBox="1"/>
          <p:nvPr>
            <p:ph idx="1" type="subTitle"/>
          </p:nvPr>
        </p:nvSpPr>
        <p:spPr>
          <a:xfrm>
            <a:off x="735425" y="1370184"/>
            <a:ext cx="4520400" cy="2201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2" name="Google Shape;302;p19"/>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03" name="Google Shape;303;p19"/>
          <p:cNvGrpSpPr/>
          <p:nvPr/>
        </p:nvGrpSpPr>
        <p:grpSpPr>
          <a:xfrm>
            <a:off x="1172398" y="4129200"/>
            <a:ext cx="8276771" cy="953850"/>
            <a:chOff x="3769225" y="7942150"/>
            <a:chExt cx="4948742" cy="953850"/>
          </a:xfrm>
        </p:grpSpPr>
        <p:sp>
          <p:nvSpPr>
            <p:cNvPr id="304" name="Google Shape;304;p19"/>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19"/>
          <p:cNvSpPr/>
          <p:nvPr/>
        </p:nvSpPr>
        <p:spPr>
          <a:xfrm flipH="1">
            <a:off x="-4441"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8337726" y="20321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310085" y="2025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8027639" y="9144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827582" y="9144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9"/>
          <p:cNvGrpSpPr/>
          <p:nvPr/>
        </p:nvGrpSpPr>
        <p:grpSpPr>
          <a:xfrm>
            <a:off x="76203" y="4237474"/>
            <a:ext cx="1135465" cy="430862"/>
            <a:chOff x="5250250" y="4451325"/>
            <a:chExt cx="963728" cy="365695"/>
          </a:xfrm>
        </p:grpSpPr>
        <p:sp>
          <p:nvSpPr>
            <p:cNvPr id="312" name="Google Shape;312;p19"/>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1_1">
    <p:spTree>
      <p:nvGrpSpPr>
        <p:cNvPr id="314" name="Shape 314"/>
        <p:cNvGrpSpPr/>
        <p:nvPr/>
      </p:nvGrpSpPr>
      <p:grpSpPr>
        <a:xfrm>
          <a:off x="0" y="0"/>
          <a:ext cx="0" cy="0"/>
          <a:chOff x="0" y="0"/>
          <a:chExt cx="0" cy="0"/>
        </a:xfrm>
      </p:grpSpPr>
      <p:sp>
        <p:nvSpPr>
          <p:cNvPr id="315" name="Google Shape;315;p20"/>
          <p:cNvSpPr txBox="1"/>
          <p:nvPr>
            <p:ph idx="1" type="subTitle"/>
          </p:nvPr>
        </p:nvSpPr>
        <p:spPr>
          <a:xfrm>
            <a:off x="735425" y="1065375"/>
            <a:ext cx="7704000" cy="76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16" name="Google Shape;316;p20"/>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17" name="Google Shape;317;p20"/>
          <p:cNvGrpSpPr/>
          <p:nvPr/>
        </p:nvGrpSpPr>
        <p:grpSpPr>
          <a:xfrm>
            <a:off x="1172398" y="4129200"/>
            <a:ext cx="8276771" cy="953850"/>
            <a:chOff x="3769225" y="7942150"/>
            <a:chExt cx="4948742" cy="953850"/>
          </a:xfrm>
        </p:grpSpPr>
        <p:sp>
          <p:nvSpPr>
            <p:cNvPr id="318" name="Google Shape;318;p20"/>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20"/>
          <p:cNvSpPr/>
          <p:nvPr/>
        </p:nvSpPr>
        <p:spPr>
          <a:xfrm flipH="1">
            <a:off x="-4441"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8337726" y="20321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310085" y="2025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8027639" y="9144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827582" y="9144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0"/>
          <p:cNvGrpSpPr/>
          <p:nvPr/>
        </p:nvGrpSpPr>
        <p:grpSpPr>
          <a:xfrm>
            <a:off x="76203" y="4237474"/>
            <a:ext cx="1135465" cy="430862"/>
            <a:chOff x="5250250" y="4451325"/>
            <a:chExt cx="963728" cy="365695"/>
          </a:xfrm>
        </p:grpSpPr>
        <p:sp>
          <p:nvSpPr>
            <p:cNvPr id="326" name="Google Shape;326;p20"/>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6426337" y="3257306"/>
            <a:ext cx="2709848" cy="1494522"/>
            <a:chOff x="-1213550" y="1112775"/>
            <a:chExt cx="3717212" cy="2049818"/>
          </a:xfrm>
        </p:grpSpPr>
        <p:sp>
          <p:nvSpPr>
            <p:cNvPr id="19" name="Google Shape;19;p3"/>
            <p:cNvSpPr/>
            <p:nvPr/>
          </p:nvSpPr>
          <p:spPr>
            <a:xfrm>
              <a:off x="-1213550" y="1112775"/>
              <a:ext cx="2774431" cy="2049818"/>
            </a:xfrm>
            <a:custGeom>
              <a:rect b="b" l="l" r="r" t="t"/>
              <a:pathLst>
                <a:path extrusionOk="0" h="49236" w="66641">
                  <a:moveTo>
                    <a:pt x="43976" y="0"/>
                  </a:moveTo>
                  <a:lnTo>
                    <a:pt x="1" y="49235"/>
                  </a:lnTo>
                  <a:lnTo>
                    <a:pt x="66641" y="49235"/>
                  </a:lnTo>
                  <a:lnTo>
                    <a:pt x="43976" y="0"/>
                  </a:lnTo>
                  <a:close/>
                </a:path>
              </a:pathLst>
            </a:cu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213550" y="1112775"/>
              <a:ext cx="2774431" cy="2049818"/>
            </a:xfrm>
            <a:custGeom>
              <a:rect b="b" l="l" r="r" t="t"/>
              <a:pathLst>
                <a:path extrusionOk="0" fill="none" h="49236" w="66641">
                  <a:moveTo>
                    <a:pt x="43976" y="0"/>
                  </a:moveTo>
                  <a:lnTo>
                    <a:pt x="1" y="49235"/>
                  </a:lnTo>
                  <a:lnTo>
                    <a:pt x="66641" y="49235"/>
                  </a:lnTo>
                  <a:lnTo>
                    <a:pt x="4397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17293" y="1112775"/>
              <a:ext cx="1886369" cy="2049818"/>
            </a:xfrm>
            <a:custGeom>
              <a:rect b="b" l="l" r="r" t="t"/>
              <a:pathLst>
                <a:path extrusionOk="0" h="49236" w="45310">
                  <a:moveTo>
                    <a:pt x="0" y="0"/>
                  </a:moveTo>
                  <a:lnTo>
                    <a:pt x="22665" y="49235"/>
                  </a:lnTo>
                  <a:lnTo>
                    <a:pt x="45310" y="44091"/>
                  </a:lnTo>
                  <a:lnTo>
                    <a:pt x="0" y="0"/>
                  </a:lnTo>
                  <a:close/>
                </a:path>
              </a:pathLst>
            </a:custGeom>
            <a:gradFill>
              <a:gsLst>
                <a:gs pos="0">
                  <a:schemeClr val="accen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617293" y="1112775"/>
              <a:ext cx="1886369" cy="2049818"/>
            </a:xfrm>
            <a:custGeom>
              <a:rect b="b" l="l" r="r" t="t"/>
              <a:pathLst>
                <a:path extrusionOk="0" fill="none" h="49236" w="45310">
                  <a:moveTo>
                    <a:pt x="0" y="0"/>
                  </a:moveTo>
                  <a:lnTo>
                    <a:pt x="45310" y="44091"/>
                  </a:lnTo>
                  <a:lnTo>
                    <a:pt x="22665" y="49235"/>
                  </a:lnTo>
                  <a:lnTo>
                    <a:pt x="0"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25852" y="2117537"/>
              <a:ext cx="467033" cy="10491"/>
            </a:xfrm>
            <a:custGeom>
              <a:rect b="b" l="l" r="r" t="t"/>
              <a:pathLst>
                <a:path extrusionOk="0" h="252" w="11218">
                  <a:moveTo>
                    <a:pt x="3211" y="0"/>
                  </a:moveTo>
                  <a:lnTo>
                    <a:pt x="2128" y="39"/>
                  </a:lnTo>
                  <a:lnTo>
                    <a:pt x="1045" y="78"/>
                  </a:lnTo>
                  <a:lnTo>
                    <a:pt x="1" y="155"/>
                  </a:lnTo>
                  <a:lnTo>
                    <a:pt x="2476" y="174"/>
                  </a:lnTo>
                  <a:lnTo>
                    <a:pt x="4429" y="213"/>
                  </a:lnTo>
                  <a:lnTo>
                    <a:pt x="5802" y="252"/>
                  </a:lnTo>
                  <a:lnTo>
                    <a:pt x="6344" y="252"/>
                  </a:lnTo>
                  <a:lnTo>
                    <a:pt x="7775" y="232"/>
                  </a:lnTo>
                  <a:lnTo>
                    <a:pt x="9361" y="194"/>
                  </a:lnTo>
                  <a:lnTo>
                    <a:pt x="11217" y="116"/>
                  </a:lnTo>
                  <a:lnTo>
                    <a:pt x="10115" y="58"/>
                  </a:lnTo>
                  <a:lnTo>
                    <a:pt x="9090" y="20"/>
                  </a:lnTo>
                  <a:lnTo>
                    <a:pt x="8026" y="0"/>
                  </a:lnTo>
                  <a:lnTo>
                    <a:pt x="7485" y="0"/>
                  </a:lnTo>
                  <a:lnTo>
                    <a:pt x="6673" y="20"/>
                  </a:lnTo>
                  <a:lnTo>
                    <a:pt x="5570"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25852" y="2117537"/>
              <a:ext cx="467033" cy="10491"/>
            </a:xfrm>
            <a:custGeom>
              <a:rect b="b" l="l" r="r" t="t"/>
              <a:pathLst>
                <a:path extrusionOk="0" fill="none" h="252" w="11218">
                  <a:moveTo>
                    <a:pt x="8026" y="0"/>
                  </a:moveTo>
                  <a:lnTo>
                    <a:pt x="8026" y="0"/>
                  </a:lnTo>
                  <a:lnTo>
                    <a:pt x="7485" y="0"/>
                  </a:lnTo>
                  <a:lnTo>
                    <a:pt x="7485" y="0"/>
                  </a:lnTo>
                  <a:lnTo>
                    <a:pt x="6673" y="20"/>
                  </a:lnTo>
                  <a:lnTo>
                    <a:pt x="6673" y="20"/>
                  </a:lnTo>
                  <a:lnTo>
                    <a:pt x="5570" y="0"/>
                  </a:lnTo>
                  <a:lnTo>
                    <a:pt x="5570" y="0"/>
                  </a:lnTo>
                  <a:lnTo>
                    <a:pt x="4275" y="0"/>
                  </a:lnTo>
                  <a:lnTo>
                    <a:pt x="4275" y="0"/>
                  </a:lnTo>
                  <a:lnTo>
                    <a:pt x="3211" y="0"/>
                  </a:lnTo>
                  <a:lnTo>
                    <a:pt x="2128" y="39"/>
                  </a:lnTo>
                  <a:lnTo>
                    <a:pt x="1045" y="78"/>
                  </a:lnTo>
                  <a:lnTo>
                    <a:pt x="1" y="155"/>
                  </a:lnTo>
                  <a:lnTo>
                    <a:pt x="1" y="155"/>
                  </a:lnTo>
                  <a:lnTo>
                    <a:pt x="2476" y="174"/>
                  </a:lnTo>
                  <a:lnTo>
                    <a:pt x="4429" y="213"/>
                  </a:lnTo>
                  <a:lnTo>
                    <a:pt x="5802" y="252"/>
                  </a:lnTo>
                  <a:lnTo>
                    <a:pt x="5802" y="252"/>
                  </a:lnTo>
                  <a:lnTo>
                    <a:pt x="6344" y="252"/>
                  </a:lnTo>
                  <a:lnTo>
                    <a:pt x="6344" y="252"/>
                  </a:lnTo>
                  <a:lnTo>
                    <a:pt x="7775" y="232"/>
                  </a:lnTo>
                  <a:lnTo>
                    <a:pt x="9361" y="194"/>
                  </a:lnTo>
                  <a:lnTo>
                    <a:pt x="11217" y="116"/>
                  </a:lnTo>
                  <a:lnTo>
                    <a:pt x="11217" y="116"/>
                  </a:lnTo>
                  <a:lnTo>
                    <a:pt x="10115" y="58"/>
                  </a:lnTo>
                  <a:lnTo>
                    <a:pt x="9090" y="20"/>
                  </a:lnTo>
                  <a:lnTo>
                    <a:pt x="802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8375" y="2468542"/>
              <a:ext cx="879195" cy="16153"/>
            </a:xfrm>
            <a:custGeom>
              <a:rect b="b" l="l" r="r" t="t"/>
              <a:pathLst>
                <a:path extrusionOk="0" h="388" w="21118">
                  <a:moveTo>
                    <a:pt x="15123" y="1"/>
                  </a:moveTo>
                  <a:lnTo>
                    <a:pt x="14117" y="20"/>
                  </a:lnTo>
                  <a:lnTo>
                    <a:pt x="13421" y="20"/>
                  </a:lnTo>
                  <a:lnTo>
                    <a:pt x="12570" y="39"/>
                  </a:lnTo>
                  <a:lnTo>
                    <a:pt x="10501" y="20"/>
                  </a:lnTo>
                  <a:lnTo>
                    <a:pt x="6053" y="20"/>
                  </a:lnTo>
                  <a:lnTo>
                    <a:pt x="4003" y="59"/>
                  </a:lnTo>
                  <a:lnTo>
                    <a:pt x="1973" y="117"/>
                  </a:lnTo>
                  <a:lnTo>
                    <a:pt x="967" y="175"/>
                  </a:lnTo>
                  <a:lnTo>
                    <a:pt x="0" y="233"/>
                  </a:lnTo>
                  <a:lnTo>
                    <a:pt x="4680" y="271"/>
                  </a:lnTo>
                  <a:lnTo>
                    <a:pt x="8335" y="329"/>
                  </a:lnTo>
                  <a:lnTo>
                    <a:pt x="10926" y="368"/>
                  </a:lnTo>
                  <a:lnTo>
                    <a:pt x="11971" y="387"/>
                  </a:lnTo>
                  <a:lnTo>
                    <a:pt x="13208" y="387"/>
                  </a:lnTo>
                  <a:lnTo>
                    <a:pt x="14639" y="368"/>
                  </a:lnTo>
                  <a:lnTo>
                    <a:pt x="17656" y="291"/>
                  </a:lnTo>
                  <a:lnTo>
                    <a:pt x="21118" y="194"/>
                  </a:lnTo>
                  <a:lnTo>
                    <a:pt x="19068" y="97"/>
                  </a:lnTo>
                  <a:lnTo>
                    <a:pt x="17115" y="39"/>
                  </a:lnTo>
                  <a:lnTo>
                    <a:pt x="16109"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58375" y="2468542"/>
              <a:ext cx="879195" cy="16153"/>
            </a:xfrm>
            <a:custGeom>
              <a:rect b="b" l="l" r="r" t="t"/>
              <a:pathLst>
                <a:path extrusionOk="0" fill="none" h="388" w="21118">
                  <a:moveTo>
                    <a:pt x="15123" y="1"/>
                  </a:moveTo>
                  <a:lnTo>
                    <a:pt x="15123" y="1"/>
                  </a:lnTo>
                  <a:lnTo>
                    <a:pt x="14117" y="20"/>
                  </a:lnTo>
                  <a:lnTo>
                    <a:pt x="14117" y="20"/>
                  </a:lnTo>
                  <a:lnTo>
                    <a:pt x="13421" y="20"/>
                  </a:lnTo>
                  <a:lnTo>
                    <a:pt x="12570" y="39"/>
                  </a:lnTo>
                  <a:lnTo>
                    <a:pt x="12570" y="39"/>
                  </a:lnTo>
                  <a:lnTo>
                    <a:pt x="10501" y="20"/>
                  </a:lnTo>
                  <a:lnTo>
                    <a:pt x="10501" y="20"/>
                  </a:lnTo>
                  <a:lnTo>
                    <a:pt x="8045" y="20"/>
                  </a:lnTo>
                  <a:lnTo>
                    <a:pt x="8045" y="20"/>
                  </a:lnTo>
                  <a:lnTo>
                    <a:pt x="6053" y="20"/>
                  </a:lnTo>
                  <a:lnTo>
                    <a:pt x="4003" y="59"/>
                  </a:lnTo>
                  <a:lnTo>
                    <a:pt x="1973" y="117"/>
                  </a:lnTo>
                  <a:lnTo>
                    <a:pt x="967" y="175"/>
                  </a:lnTo>
                  <a:lnTo>
                    <a:pt x="0" y="233"/>
                  </a:lnTo>
                  <a:lnTo>
                    <a:pt x="0" y="233"/>
                  </a:lnTo>
                  <a:lnTo>
                    <a:pt x="4680" y="271"/>
                  </a:lnTo>
                  <a:lnTo>
                    <a:pt x="8335" y="329"/>
                  </a:lnTo>
                  <a:lnTo>
                    <a:pt x="10926" y="368"/>
                  </a:lnTo>
                  <a:lnTo>
                    <a:pt x="10926" y="368"/>
                  </a:lnTo>
                  <a:lnTo>
                    <a:pt x="11971" y="387"/>
                  </a:lnTo>
                  <a:lnTo>
                    <a:pt x="11971" y="387"/>
                  </a:lnTo>
                  <a:lnTo>
                    <a:pt x="13208" y="387"/>
                  </a:lnTo>
                  <a:lnTo>
                    <a:pt x="14639" y="368"/>
                  </a:lnTo>
                  <a:lnTo>
                    <a:pt x="17656" y="291"/>
                  </a:lnTo>
                  <a:lnTo>
                    <a:pt x="21118" y="194"/>
                  </a:lnTo>
                  <a:lnTo>
                    <a:pt x="21118" y="194"/>
                  </a:lnTo>
                  <a:lnTo>
                    <a:pt x="19068" y="97"/>
                  </a:lnTo>
                  <a:lnTo>
                    <a:pt x="17115" y="39"/>
                  </a:lnTo>
                  <a:lnTo>
                    <a:pt x="16109" y="1"/>
                  </a:lnTo>
                  <a:lnTo>
                    <a:pt x="1512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21619" y="1917034"/>
              <a:ext cx="466201" cy="10533"/>
            </a:xfrm>
            <a:custGeom>
              <a:rect b="b" l="l" r="r" t="t"/>
              <a:pathLst>
                <a:path extrusionOk="0" h="253" w="11198">
                  <a:moveTo>
                    <a:pt x="3211" y="1"/>
                  </a:moveTo>
                  <a:lnTo>
                    <a:pt x="2128" y="40"/>
                  </a:lnTo>
                  <a:lnTo>
                    <a:pt x="1045" y="78"/>
                  </a:lnTo>
                  <a:lnTo>
                    <a:pt x="1" y="156"/>
                  </a:lnTo>
                  <a:lnTo>
                    <a:pt x="2476" y="175"/>
                  </a:lnTo>
                  <a:lnTo>
                    <a:pt x="4410" y="214"/>
                  </a:lnTo>
                  <a:lnTo>
                    <a:pt x="5783" y="252"/>
                  </a:lnTo>
                  <a:lnTo>
                    <a:pt x="6344" y="252"/>
                  </a:lnTo>
                  <a:lnTo>
                    <a:pt x="7756" y="233"/>
                  </a:lnTo>
                  <a:lnTo>
                    <a:pt x="9361" y="194"/>
                  </a:lnTo>
                  <a:lnTo>
                    <a:pt x="11198" y="117"/>
                  </a:lnTo>
                  <a:lnTo>
                    <a:pt x="10115" y="59"/>
                  </a:lnTo>
                  <a:lnTo>
                    <a:pt x="9071" y="20"/>
                  </a:lnTo>
                  <a:lnTo>
                    <a:pt x="8007" y="1"/>
                  </a:lnTo>
                  <a:lnTo>
                    <a:pt x="7485" y="1"/>
                  </a:lnTo>
                  <a:lnTo>
                    <a:pt x="6653" y="20"/>
                  </a:lnTo>
                  <a:lnTo>
                    <a:pt x="5551"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21619" y="1917034"/>
              <a:ext cx="466201" cy="10533"/>
            </a:xfrm>
            <a:custGeom>
              <a:rect b="b" l="l" r="r" t="t"/>
              <a:pathLst>
                <a:path extrusionOk="0" fill="none" h="253" w="11198">
                  <a:moveTo>
                    <a:pt x="8007" y="1"/>
                  </a:moveTo>
                  <a:lnTo>
                    <a:pt x="8007" y="1"/>
                  </a:lnTo>
                  <a:lnTo>
                    <a:pt x="7485" y="1"/>
                  </a:lnTo>
                  <a:lnTo>
                    <a:pt x="7485" y="1"/>
                  </a:lnTo>
                  <a:lnTo>
                    <a:pt x="6653" y="20"/>
                  </a:lnTo>
                  <a:lnTo>
                    <a:pt x="6653" y="20"/>
                  </a:lnTo>
                  <a:lnTo>
                    <a:pt x="5551" y="1"/>
                  </a:lnTo>
                  <a:lnTo>
                    <a:pt x="5551" y="1"/>
                  </a:lnTo>
                  <a:lnTo>
                    <a:pt x="4255" y="1"/>
                  </a:lnTo>
                  <a:lnTo>
                    <a:pt x="4255" y="1"/>
                  </a:lnTo>
                  <a:lnTo>
                    <a:pt x="3211" y="1"/>
                  </a:lnTo>
                  <a:lnTo>
                    <a:pt x="2128" y="40"/>
                  </a:lnTo>
                  <a:lnTo>
                    <a:pt x="1045" y="78"/>
                  </a:lnTo>
                  <a:lnTo>
                    <a:pt x="1" y="156"/>
                  </a:lnTo>
                  <a:lnTo>
                    <a:pt x="1" y="156"/>
                  </a:lnTo>
                  <a:lnTo>
                    <a:pt x="2476" y="175"/>
                  </a:lnTo>
                  <a:lnTo>
                    <a:pt x="4410" y="214"/>
                  </a:lnTo>
                  <a:lnTo>
                    <a:pt x="5783" y="252"/>
                  </a:lnTo>
                  <a:lnTo>
                    <a:pt x="5783" y="252"/>
                  </a:lnTo>
                  <a:lnTo>
                    <a:pt x="6344" y="252"/>
                  </a:lnTo>
                  <a:lnTo>
                    <a:pt x="6344" y="252"/>
                  </a:lnTo>
                  <a:lnTo>
                    <a:pt x="7756" y="233"/>
                  </a:lnTo>
                  <a:lnTo>
                    <a:pt x="9361" y="194"/>
                  </a:lnTo>
                  <a:lnTo>
                    <a:pt x="11198" y="117"/>
                  </a:lnTo>
                  <a:lnTo>
                    <a:pt x="11198" y="117"/>
                  </a:lnTo>
                  <a:lnTo>
                    <a:pt x="10115" y="59"/>
                  </a:lnTo>
                  <a:lnTo>
                    <a:pt x="9071" y="20"/>
                  </a:lnTo>
                  <a:lnTo>
                    <a:pt x="8007"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611631" y="2157796"/>
              <a:ext cx="334184" cy="7286"/>
            </a:xfrm>
            <a:custGeom>
              <a:rect b="b" l="l" r="r" t="t"/>
              <a:pathLst>
                <a:path extrusionOk="0" h="175" w="8027">
                  <a:moveTo>
                    <a:pt x="5744" y="0"/>
                  </a:moveTo>
                  <a:lnTo>
                    <a:pt x="5357" y="19"/>
                  </a:lnTo>
                  <a:lnTo>
                    <a:pt x="3056" y="19"/>
                  </a:lnTo>
                  <a:lnTo>
                    <a:pt x="1528" y="39"/>
                  </a:lnTo>
                  <a:lnTo>
                    <a:pt x="755" y="58"/>
                  </a:lnTo>
                  <a:lnTo>
                    <a:pt x="1" y="97"/>
                  </a:lnTo>
                  <a:lnTo>
                    <a:pt x="1780" y="116"/>
                  </a:lnTo>
                  <a:lnTo>
                    <a:pt x="3172" y="136"/>
                  </a:lnTo>
                  <a:lnTo>
                    <a:pt x="4158" y="155"/>
                  </a:lnTo>
                  <a:lnTo>
                    <a:pt x="4545" y="174"/>
                  </a:lnTo>
                  <a:lnTo>
                    <a:pt x="5570" y="155"/>
                  </a:lnTo>
                  <a:lnTo>
                    <a:pt x="6711" y="136"/>
                  </a:lnTo>
                  <a:lnTo>
                    <a:pt x="8026" y="97"/>
                  </a:lnTo>
                  <a:lnTo>
                    <a:pt x="7233" y="39"/>
                  </a:lnTo>
                  <a:lnTo>
                    <a:pt x="6498" y="19"/>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11631" y="2157796"/>
              <a:ext cx="334184" cy="7286"/>
            </a:xfrm>
            <a:custGeom>
              <a:rect b="b" l="l" r="r" t="t"/>
              <a:pathLst>
                <a:path extrusionOk="0" fill="none" h="175" w="8027">
                  <a:moveTo>
                    <a:pt x="5744" y="0"/>
                  </a:moveTo>
                  <a:lnTo>
                    <a:pt x="5744" y="0"/>
                  </a:lnTo>
                  <a:lnTo>
                    <a:pt x="5357" y="19"/>
                  </a:lnTo>
                  <a:lnTo>
                    <a:pt x="5357" y="19"/>
                  </a:lnTo>
                  <a:lnTo>
                    <a:pt x="4777" y="19"/>
                  </a:lnTo>
                  <a:lnTo>
                    <a:pt x="4777" y="19"/>
                  </a:lnTo>
                  <a:lnTo>
                    <a:pt x="3984" y="19"/>
                  </a:lnTo>
                  <a:lnTo>
                    <a:pt x="3984" y="19"/>
                  </a:lnTo>
                  <a:lnTo>
                    <a:pt x="3056" y="19"/>
                  </a:lnTo>
                  <a:lnTo>
                    <a:pt x="3056" y="19"/>
                  </a:lnTo>
                  <a:lnTo>
                    <a:pt x="1528" y="39"/>
                  </a:lnTo>
                  <a:lnTo>
                    <a:pt x="755" y="58"/>
                  </a:lnTo>
                  <a:lnTo>
                    <a:pt x="1" y="97"/>
                  </a:lnTo>
                  <a:lnTo>
                    <a:pt x="1" y="97"/>
                  </a:lnTo>
                  <a:lnTo>
                    <a:pt x="1780" y="116"/>
                  </a:lnTo>
                  <a:lnTo>
                    <a:pt x="3172" y="136"/>
                  </a:lnTo>
                  <a:lnTo>
                    <a:pt x="4158" y="155"/>
                  </a:lnTo>
                  <a:lnTo>
                    <a:pt x="4158" y="155"/>
                  </a:lnTo>
                  <a:lnTo>
                    <a:pt x="4545" y="174"/>
                  </a:lnTo>
                  <a:lnTo>
                    <a:pt x="4545" y="174"/>
                  </a:lnTo>
                  <a:lnTo>
                    <a:pt x="5570" y="155"/>
                  </a:lnTo>
                  <a:lnTo>
                    <a:pt x="6711" y="136"/>
                  </a:lnTo>
                  <a:lnTo>
                    <a:pt x="8026" y="97"/>
                  </a:lnTo>
                  <a:lnTo>
                    <a:pt x="8026" y="97"/>
                  </a:lnTo>
                  <a:lnTo>
                    <a:pt x="7233" y="39"/>
                  </a:lnTo>
                  <a:lnTo>
                    <a:pt x="6498" y="19"/>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29817" y="2648104"/>
              <a:ext cx="677902" cy="7286"/>
            </a:xfrm>
            <a:custGeom>
              <a:rect b="b" l="l" r="r" t="t"/>
              <a:pathLst>
                <a:path extrusionOk="0" h="175" w="16283">
                  <a:moveTo>
                    <a:pt x="11661" y="0"/>
                  </a:moveTo>
                  <a:lnTo>
                    <a:pt x="10888" y="20"/>
                  </a:lnTo>
                  <a:lnTo>
                    <a:pt x="3094" y="20"/>
                  </a:lnTo>
                  <a:lnTo>
                    <a:pt x="1508" y="58"/>
                  </a:lnTo>
                  <a:lnTo>
                    <a:pt x="0" y="97"/>
                  </a:lnTo>
                  <a:lnTo>
                    <a:pt x="3597" y="116"/>
                  </a:lnTo>
                  <a:lnTo>
                    <a:pt x="6420" y="136"/>
                  </a:lnTo>
                  <a:lnTo>
                    <a:pt x="8432" y="155"/>
                  </a:lnTo>
                  <a:lnTo>
                    <a:pt x="9224" y="174"/>
                  </a:lnTo>
                  <a:lnTo>
                    <a:pt x="11294" y="155"/>
                  </a:lnTo>
                  <a:lnTo>
                    <a:pt x="13614" y="136"/>
                  </a:lnTo>
                  <a:lnTo>
                    <a:pt x="16283" y="78"/>
                  </a:lnTo>
                  <a:lnTo>
                    <a:pt x="14697" y="39"/>
                  </a:lnTo>
                  <a:lnTo>
                    <a:pt x="13208" y="20"/>
                  </a:lnTo>
                  <a:lnTo>
                    <a:pt x="1166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29817" y="2648104"/>
              <a:ext cx="677902" cy="7286"/>
            </a:xfrm>
            <a:custGeom>
              <a:rect b="b" l="l" r="r" t="t"/>
              <a:pathLst>
                <a:path extrusionOk="0" fill="none" h="175" w="16283">
                  <a:moveTo>
                    <a:pt x="11661" y="0"/>
                  </a:moveTo>
                  <a:lnTo>
                    <a:pt x="11661" y="0"/>
                  </a:lnTo>
                  <a:lnTo>
                    <a:pt x="10888" y="20"/>
                  </a:lnTo>
                  <a:lnTo>
                    <a:pt x="10888" y="20"/>
                  </a:lnTo>
                  <a:lnTo>
                    <a:pt x="9689" y="20"/>
                  </a:lnTo>
                  <a:lnTo>
                    <a:pt x="9689" y="20"/>
                  </a:lnTo>
                  <a:lnTo>
                    <a:pt x="8103" y="20"/>
                  </a:lnTo>
                  <a:lnTo>
                    <a:pt x="8103" y="20"/>
                  </a:lnTo>
                  <a:lnTo>
                    <a:pt x="6208" y="20"/>
                  </a:lnTo>
                  <a:lnTo>
                    <a:pt x="6208" y="20"/>
                  </a:lnTo>
                  <a:lnTo>
                    <a:pt x="3094" y="20"/>
                  </a:lnTo>
                  <a:lnTo>
                    <a:pt x="1508" y="58"/>
                  </a:lnTo>
                  <a:lnTo>
                    <a:pt x="0" y="97"/>
                  </a:lnTo>
                  <a:lnTo>
                    <a:pt x="0" y="97"/>
                  </a:lnTo>
                  <a:lnTo>
                    <a:pt x="3597" y="116"/>
                  </a:lnTo>
                  <a:lnTo>
                    <a:pt x="6420" y="136"/>
                  </a:lnTo>
                  <a:lnTo>
                    <a:pt x="8432" y="155"/>
                  </a:lnTo>
                  <a:lnTo>
                    <a:pt x="8432" y="155"/>
                  </a:lnTo>
                  <a:lnTo>
                    <a:pt x="9224" y="174"/>
                  </a:lnTo>
                  <a:lnTo>
                    <a:pt x="9224" y="174"/>
                  </a:lnTo>
                  <a:lnTo>
                    <a:pt x="11294" y="155"/>
                  </a:lnTo>
                  <a:lnTo>
                    <a:pt x="13614" y="136"/>
                  </a:lnTo>
                  <a:lnTo>
                    <a:pt x="16283" y="78"/>
                  </a:lnTo>
                  <a:lnTo>
                    <a:pt x="16283" y="78"/>
                  </a:lnTo>
                  <a:lnTo>
                    <a:pt x="14697" y="39"/>
                  </a:lnTo>
                  <a:lnTo>
                    <a:pt x="13208" y="20"/>
                  </a:lnTo>
                  <a:lnTo>
                    <a:pt x="1166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07625" y="1736723"/>
              <a:ext cx="334184" cy="7286"/>
            </a:xfrm>
            <a:custGeom>
              <a:rect b="b" l="l" r="r" t="t"/>
              <a:pathLst>
                <a:path extrusionOk="0" h="175" w="8027">
                  <a:moveTo>
                    <a:pt x="5744" y="0"/>
                  </a:moveTo>
                  <a:lnTo>
                    <a:pt x="5358" y="20"/>
                  </a:lnTo>
                  <a:lnTo>
                    <a:pt x="3056" y="20"/>
                  </a:lnTo>
                  <a:lnTo>
                    <a:pt x="1529" y="39"/>
                  </a:lnTo>
                  <a:lnTo>
                    <a:pt x="736" y="58"/>
                  </a:lnTo>
                  <a:lnTo>
                    <a:pt x="1" y="97"/>
                  </a:lnTo>
                  <a:lnTo>
                    <a:pt x="1780" y="116"/>
                  </a:lnTo>
                  <a:lnTo>
                    <a:pt x="3153" y="136"/>
                  </a:lnTo>
                  <a:lnTo>
                    <a:pt x="4139" y="174"/>
                  </a:lnTo>
                  <a:lnTo>
                    <a:pt x="4545" y="174"/>
                  </a:lnTo>
                  <a:lnTo>
                    <a:pt x="5551" y="155"/>
                  </a:lnTo>
                  <a:lnTo>
                    <a:pt x="6692" y="136"/>
                  </a:lnTo>
                  <a:lnTo>
                    <a:pt x="8026" y="97"/>
                  </a:lnTo>
                  <a:lnTo>
                    <a:pt x="7233" y="58"/>
                  </a:lnTo>
                  <a:lnTo>
                    <a:pt x="6499" y="20"/>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07625" y="1736723"/>
              <a:ext cx="334184" cy="7286"/>
            </a:xfrm>
            <a:custGeom>
              <a:rect b="b" l="l" r="r" t="t"/>
              <a:pathLst>
                <a:path extrusionOk="0" fill="none" h="175" w="8027">
                  <a:moveTo>
                    <a:pt x="5744" y="0"/>
                  </a:moveTo>
                  <a:lnTo>
                    <a:pt x="5744" y="0"/>
                  </a:lnTo>
                  <a:lnTo>
                    <a:pt x="5358" y="20"/>
                  </a:lnTo>
                  <a:lnTo>
                    <a:pt x="5358" y="20"/>
                  </a:lnTo>
                  <a:lnTo>
                    <a:pt x="4758" y="20"/>
                  </a:lnTo>
                  <a:lnTo>
                    <a:pt x="4758" y="20"/>
                  </a:lnTo>
                  <a:lnTo>
                    <a:pt x="3985" y="20"/>
                  </a:lnTo>
                  <a:lnTo>
                    <a:pt x="3985" y="20"/>
                  </a:lnTo>
                  <a:lnTo>
                    <a:pt x="3056" y="20"/>
                  </a:lnTo>
                  <a:lnTo>
                    <a:pt x="3056" y="20"/>
                  </a:lnTo>
                  <a:lnTo>
                    <a:pt x="1529" y="39"/>
                  </a:lnTo>
                  <a:lnTo>
                    <a:pt x="736" y="58"/>
                  </a:lnTo>
                  <a:lnTo>
                    <a:pt x="1" y="97"/>
                  </a:lnTo>
                  <a:lnTo>
                    <a:pt x="1" y="97"/>
                  </a:lnTo>
                  <a:lnTo>
                    <a:pt x="1780" y="116"/>
                  </a:lnTo>
                  <a:lnTo>
                    <a:pt x="3153" y="136"/>
                  </a:lnTo>
                  <a:lnTo>
                    <a:pt x="4139" y="174"/>
                  </a:lnTo>
                  <a:lnTo>
                    <a:pt x="4139" y="174"/>
                  </a:lnTo>
                  <a:lnTo>
                    <a:pt x="4545" y="174"/>
                  </a:lnTo>
                  <a:lnTo>
                    <a:pt x="4545" y="174"/>
                  </a:lnTo>
                  <a:lnTo>
                    <a:pt x="5551" y="155"/>
                  </a:lnTo>
                  <a:lnTo>
                    <a:pt x="6692" y="136"/>
                  </a:lnTo>
                  <a:lnTo>
                    <a:pt x="8026" y="97"/>
                  </a:lnTo>
                  <a:lnTo>
                    <a:pt x="8026" y="97"/>
                  </a:lnTo>
                  <a:lnTo>
                    <a:pt x="7233" y="58"/>
                  </a:lnTo>
                  <a:lnTo>
                    <a:pt x="6499" y="20"/>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151858" y="1904170"/>
              <a:ext cx="166697" cy="6495"/>
            </a:xfrm>
            <a:custGeom>
              <a:rect b="b" l="l" r="r" t="t"/>
              <a:pathLst>
                <a:path extrusionOk="0" h="156" w="4004">
                  <a:moveTo>
                    <a:pt x="2863" y="1"/>
                  </a:moveTo>
                  <a:lnTo>
                    <a:pt x="2689" y="20"/>
                  </a:lnTo>
                  <a:lnTo>
                    <a:pt x="755" y="20"/>
                  </a:lnTo>
                  <a:lnTo>
                    <a:pt x="368" y="59"/>
                  </a:lnTo>
                  <a:lnTo>
                    <a:pt x="1" y="97"/>
                  </a:lnTo>
                  <a:lnTo>
                    <a:pt x="890" y="117"/>
                  </a:lnTo>
                  <a:lnTo>
                    <a:pt x="1586" y="136"/>
                  </a:lnTo>
                  <a:lnTo>
                    <a:pt x="2070" y="155"/>
                  </a:lnTo>
                  <a:lnTo>
                    <a:pt x="2785" y="155"/>
                  </a:lnTo>
                  <a:lnTo>
                    <a:pt x="3346" y="117"/>
                  </a:lnTo>
                  <a:lnTo>
                    <a:pt x="4004" y="78"/>
                  </a:lnTo>
                  <a:lnTo>
                    <a:pt x="3617" y="39"/>
                  </a:lnTo>
                  <a:lnTo>
                    <a:pt x="3250" y="20"/>
                  </a:lnTo>
                  <a:lnTo>
                    <a:pt x="2863"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151858" y="1904170"/>
              <a:ext cx="166697" cy="6495"/>
            </a:xfrm>
            <a:custGeom>
              <a:rect b="b" l="l" r="r" t="t"/>
              <a:pathLst>
                <a:path extrusionOk="0" fill="none" h="156" w="4004">
                  <a:moveTo>
                    <a:pt x="2863" y="1"/>
                  </a:moveTo>
                  <a:lnTo>
                    <a:pt x="2863" y="1"/>
                  </a:lnTo>
                  <a:lnTo>
                    <a:pt x="2689" y="20"/>
                  </a:lnTo>
                  <a:lnTo>
                    <a:pt x="2689" y="20"/>
                  </a:lnTo>
                  <a:lnTo>
                    <a:pt x="2379" y="20"/>
                  </a:lnTo>
                  <a:lnTo>
                    <a:pt x="2379" y="20"/>
                  </a:lnTo>
                  <a:lnTo>
                    <a:pt x="1993" y="20"/>
                  </a:lnTo>
                  <a:lnTo>
                    <a:pt x="1993" y="20"/>
                  </a:lnTo>
                  <a:lnTo>
                    <a:pt x="1528" y="20"/>
                  </a:lnTo>
                  <a:lnTo>
                    <a:pt x="1528" y="20"/>
                  </a:lnTo>
                  <a:lnTo>
                    <a:pt x="755" y="20"/>
                  </a:lnTo>
                  <a:lnTo>
                    <a:pt x="368" y="59"/>
                  </a:lnTo>
                  <a:lnTo>
                    <a:pt x="1" y="97"/>
                  </a:lnTo>
                  <a:lnTo>
                    <a:pt x="1" y="97"/>
                  </a:lnTo>
                  <a:lnTo>
                    <a:pt x="890" y="117"/>
                  </a:lnTo>
                  <a:lnTo>
                    <a:pt x="1586" y="136"/>
                  </a:lnTo>
                  <a:lnTo>
                    <a:pt x="2070" y="155"/>
                  </a:lnTo>
                  <a:lnTo>
                    <a:pt x="2070" y="155"/>
                  </a:lnTo>
                  <a:lnTo>
                    <a:pt x="2283" y="155"/>
                  </a:lnTo>
                  <a:lnTo>
                    <a:pt x="2283" y="155"/>
                  </a:lnTo>
                  <a:lnTo>
                    <a:pt x="2785" y="155"/>
                  </a:lnTo>
                  <a:lnTo>
                    <a:pt x="3346" y="117"/>
                  </a:lnTo>
                  <a:lnTo>
                    <a:pt x="4004" y="78"/>
                  </a:lnTo>
                  <a:lnTo>
                    <a:pt x="4004" y="78"/>
                  </a:lnTo>
                  <a:lnTo>
                    <a:pt x="3617" y="39"/>
                  </a:lnTo>
                  <a:lnTo>
                    <a:pt x="3250" y="20"/>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235582" y="2161793"/>
              <a:ext cx="166697" cy="6495"/>
            </a:xfrm>
            <a:custGeom>
              <a:rect b="b" l="l" r="r" t="t"/>
              <a:pathLst>
                <a:path extrusionOk="0" h="156" w="4004">
                  <a:moveTo>
                    <a:pt x="1529" y="1"/>
                  </a:moveTo>
                  <a:lnTo>
                    <a:pt x="755" y="20"/>
                  </a:lnTo>
                  <a:lnTo>
                    <a:pt x="368" y="40"/>
                  </a:lnTo>
                  <a:lnTo>
                    <a:pt x="1" y="78"/>
                  </a:lnTo>
                  <a:lnTo>
                    <a:pt x="890" y="98"/>
                  </a:lnTo>
                  <a:lnTo>
                    <a:pt x="1587" y="117"/>
                  </a:lnTo>
                  <a:lnTo>
                    <a:pt x="2070" y="156"/>
                  </a:lnTo>
                  <a:lnTo>
                    <a:pt x="2263" y="156"/>
                  </a:lnTo>
                  <a:lnTo>
                    <a:pt x="2786" y="136"/>
                  </a:lnTo>
                  <a:lnTo>
                    <a:pt x="3346" y="117"/>
                  </a:lnTo>
                  <a:lnTo>
                    <a:pt x="4004" y="78"/>
                  </a:lnTo>
                  <a:lnTo>
                    <a:pt x="3617" y="40"/>
                  </a:lnTo>
                  <a:lnTo>
                    <a:pt x="3250"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235582" y="2161793"/>
              <a:ext cx="166697" cy="6495"/>
            </a:xfrm>
            <a:custGeom>
              <a:rect b="b" l="l" r="r" t="t"/>
              <a:pathLst>
                <a:path extrusionOk="0" fill="none" h="156" w="4004">
                  <a:moveTo>
                    <a:pt x="2863" y="1"/>
                  </a:moveTo>
                  <a:lnTo>
                    <a:pt x="2863" y="1"/>
                  </a:lnTo>
                  <a:lnTo>
                    <a:pt x="2670" y="1"/>
                  </a:lnTo>
                  <a:lnTo>
                    <a:pt x="2670" y="1"/>
                  </a:lnTo>
                  <a:lnTo>
                    <a:pt x="2379" y="1"/>
                  </a:lnTo>
                  <a:lnTo>
                    <a:pt x="2379" y="1"/>
                  </a:lnTo>
                  <a:lnTo>
                    <a:pt x="1993" y="1"/>
                  </a:lnTo>
                  <a:lnTo>
                    <a:pt x="1993" y="1"/>
                  </a:lnTo>
                  <a:lnTo>
                    <a:pt x="1529" y="1"/>
                  </a:lnTo>
                  <a:lnTo>
                    <a:pt x="1529" y="1"/>
                  </a:lnTo>
                  <a:lnTo>
                    <a:pt x="755" y="20"/>
                  </a:lnTo>
                  <a:lnTo>
                    <a:pt x="368" y="40"/>
                  </a:lnTo>
                  <a:lnTo>
                    <a:pt x="1" y="78"/>
                  </a:lnTo>
                  <a:lnTo>
                    <a:pt x="1" y="78"/>
                  </a:lnTo>
                  <a:lnTo>
                    <a:pt x="890" y="98"/>
                  </a:lnTo>
                  <a:lnTo>
                    <a:pt x="1587" y="117"/>
                  </a:lnTo>
                  <a:lnTo>
                    <a:pt x="2070" y="156"/>
                  </a:lnTo>
                  <a:lnTo>
                    <a:pt x="2070" y="156"/>
                  </a:lnTo>
                  <a:lnTo>
                    <a:pt x="2263" y="156"/>
                  </a:lnTo>
                  <a:lnTo>
                    <a:pt x="2263" y="156"/>
                  </a:lnTo>
                  <a:lnTo>
                    <a:pt x="2786" y="136"/>
                  </a:lnTo>
                  <a:lnTo>
                    <a:pt x="3346" y="117"/>
                  </a:lnTo>
                  <a:lnTo>
                    <a:pt x="4004" y="78"/>
                  </a:lnTo>
                  <a:lnTo>
                    <a:pt x="4004" y="78"/>
                  </a:lnTo>
                  <a:lnTo>
                    <a:pt x="3617" y="40"/>
                  </a:lnTo>
                  <a:lnTo>
                    <a:pt x="3250" y="1"/>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299197" y="2012873"/>
              <a:ext cx="186014" cy="4038"/>
            </a:xfrm>
            <a:custGeom>
              <a:rect b="b" l="l" r="r" t="t"/>
              <a:pathLst>
                <a:path extrusionOk="0" h="97" w="4468">
                  <a:moveTo>
                    <a:pt x="1702" y="0"/>
                  </a:moveTo>
                  <a:lnTo>
                    <a:pt x="851" y="20"/>
                  </a:lnTo>
                  <a:lnTo>
                    <a:pt x="426" y="20"/>
                  </a:lnTo>
                  <a:lnTo>
                    <a:pt x="1" y="58"/>
                  </a:lnTo>
                  <a:lnTo>
                    <a:pt x="987" y="58"/>
                  </a:lnTo>
                  <a:lnTo>
                    <a:pt x="2321" y="78"/>
                  </a:lnTo>
                  <a:lnTo>
                    <a:pt x="2534" y="97"/>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299197" y="2012873"/>
              <a:ext cx="186014" cy="4038"/>
            </a:xfrm>
            <a:custGeom>
              <a:rect b="b" l="l" r="r" t="t"/>
              <a:pathLst>
                <a:path extrusionOk="0" fill="none" h="97" w="4468">
                  <a:moveTo>
                    <a:pt x="3211" y="0"/>
                  </a:moveTo>
                  <a:lnTo>
                    <a:pt x="3211" y="0"/>
                  </a:lnTo>
                  <a:lnTo>
                    <a:pt x="2998" y="0"/>
                  </a:lnTo>
                  <a:lnTo>
                    <a:pt x="2998" y="0"/>
                  </a:lnTo>
                  <a:lnTo>
                    <a:pt x="2669" y="0"/>
                  </a:lnTo>
                  <a:lnTo>
                    <a:pt x="2669" y="0"/>
                  </a:lnTo>
                  <a:lnTo>
                    <a:pt x="2224" y="0"/>
                  </a:lnTo>
                  <a:lnTo>
                    <a:pt x="2224" y="0"/>
                  </a:lnTo>
                  <a:lnTo>
                    <a:pt x="1702" y="0"/>
                  </a:lnTo>
                  <a:lnTo>
                    <a:pt x="1702" y="0"/>
                  </a:lnTo>
                  <a:lnTo>
                    <a:pt x="851" y="20"/>
                  </a:lnTo>
                  <a:lnTo>
                    <a:pt x="426" y="20"/>
                  </a:lnTo>
                  <a:lnTo>
                    <a:pt x="1" y="58"/>
                  </a:lnTo>
                  <a:lnTo>
                    <a:pt x="1" y="58"/>
                  </a:lnTo>
                  <a:lnTo>
                    <a:pt x="987" y="58"/>
                  </a:lnTo>
                  <a:lnTo>
                    <a:pt x="2321" y="78"/>
                  </a:lnTo>
                  <a:lnTo>
                    <a:pt x="2321" y="78"/>
                  </a:lnTo>
                  <a:lnTo>
                    <a:pt x="2534" y="97"/>
                  </a:lnTo>
                  <a:lnTo>
                    <a:pt x="2534" y="97"/>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547162" y="2272119"/>
              <a:ext cx="186014" cy="3247"/>
            </a:xfrm>
            <a:custGeom>
              <a:rect b="b" l="l" r="r" t="t"/>
              <a:pathLst>
                <a:path extrusionOk="0" h="78" w="4468">
                  <a:moveTo>
                    <a:pt x="852" y="0"/>
                  </a:moveTo>
                  <a:lnTo>
                    <a:pt x="426" y="20"/>
                  </a:lnTo>
                  <a:lnTo>
                    <a:pt x="1" y="58"/>
                  </a:lnTo>
                  <a:lnTo>
                    <a:pt x="987" y="58"/>
                  </a:lnTo>
                  <a:lnTo>
                    <a:pt x="2321" y="78"/>
                  </a:lnTo>
                  <a:lnTo>
                    <a:pt x="2534" y="78"/>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547162" y="2272119"/>
              <a:ext cx="186014" cy="3247"/>
            </a:xfrm>
            <a:custGeom>
              <a:rect b="b" l="l" r="r" t="t"/>
              <a:pathLst>
                <a:path extrusionOk="0" fill="none" h="78" w="4468">
                  <a:moveTo>
                    <a:pt x="3211" y="0"/>
                  </a:moveTo>
                  <a:lnTo>
                    <a:pt x="3211" y="0"/>
                  </a:lnTo>
                  <a:lnTo>
                    <a:pt x="2998" y="0"/>
                  </a:lnTo>
                  <a:lnTo>
                    <a:pt x="2998" y="0"/>
                  </a:lnTo>
                  <a:lnTo>
                    <a:pt x="2669" y="0"/>
                  </a:lnTo>
                  <a:lnTo>
                    <a:pt x="2669" y="0"/>
                  </a:lnTo>
                  <a:lnTo>
                    <a:pt x="2225" y="0"/>
                  </a:lnTo>
                  <a:lnTo>
                    <a:pt x="2225" y="0"/>
                  </a:lnTo>
                  <a:lnTo>
                    <a:pt x="1703" y="0"/>
                  </a:lnTo>
                  <a:lnTo>
                    <a:pt x="1703" y="0"/>
                  </a:lnTo>
                  <a:lnTo>
                    <a:pt x="852" y="0"/>
                  </a:lnTo>
                  <a:lnTo>
                    <a:pt x="426" y="20"/>
                  </a:lnTo>
                  <a:lnTo>
                    <a:pt x="1" y="58"/>
                  </a:lnTo>
                  <a:lnTo>
                    <a:pt x="1" y="58"/>
                  </a:lnTo>
                  <a:lnTo>
                    <a:pt x="987" y="58"/>
                  </a:lnTo>
                  <a:lnTo>
                    <a:pt x="2321" y="78"/>
                  </a:lnTo>
                  <a:lnTo>
                    <a:pt x="2321" y="78"/>
                  </a:lnTo>
                  <a:lnTo>
                    <a:pt x="2534" y="78"/>
                  </a:lnTo>
                  <a:lnTo>
                    <a:pt x="2534" y="78"/>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57211" y="2870297"/>
              <a:ext cx="334142" cy="6495"/>
            </a:xfrm>
            <a:custGeom>
              <a:rect b="b" l="l" r="r" t="t"/>
              <a:pathLst>
                <a:path extrusionOk="0" h="156" w="8026">
                  <a:moveTo>
                    <a:pt x="3056" y="1"/>
                  </a:moveTo>
                  <a:lnTo>
                    <a:pt x="1528" y="20"/>
                  </a:lnTo>
                  <a:lnTo>
                    <a:pt x="755" y="39"/>
                  </a:lnTo>
                  <a:lnTo>
                    <a:pt x="1" y="97"/>
                  </a:lnTo>
                  <a:lnTo>
                    <a:pt x="1780" y="97"/>
                  </a:lnTo>
                  <a:lnTo>
                    <a:pt x="3172" y="117"/>
                  </a:lnTo>
                  <a:lnTo>
                    <a:pt x="4158" y="155"/>
                  </a:lnTo>
                  <a:lnTo>
                    <a:pt x="4545" y="155"/>
                  </a:lnTo>
                  <a:lnTo>
                    <a:pt x="5551" y="136"/>
                  </a:lnTo>
                  <a:lnTo>
                    <a:pt x="6711" y="117"/>
                  </a:lnTo>
                  <a:lnTo>
                    <a:pt x="8026" y="78"/>
                  </a:lnTo>
                  <a:lnTo>
                    <a:pt x="7233" y="39"/>
                  </a:lnTo>
                  <a:lnTo>
                    <a:pt x="6498"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57211" y="2870297"/>
              <a:ext cx="334142" cy="6495"/>
            </a:xfrm>
            <a:custGeom>
              <a:rect b="b" l="l" r="r" t="t"/>
              <a:pathLst>
                <a:path extrusionOk="0" fill="none" h="156" w="8026">
                  <a:moveTo>
                    <a:pt x="5744" y="1"/>
                  </a:moveTo>
                  <a:lnTo>
                    <a:pt x="5744" y="1"/>
                  </a:lnTo>
                  <a:lnTo>
                    <a:pt x="5357" y="1"/>
                  </a:lnTo>
                  <a:lnTo>
                    <a:pt x="5357" y="1"/>
                  </a:lnTo>
                  <a:lnTo>
                    <a:pt x="4777" y="1"/>
                  </a:lnTo>
                  <a:lnTo>
                    <a:pt x="4777" y="1"/>
                  </a:lnTo>
                  <a:lnTo>
                    <a:pt x="3984" y="1"/>
                  </a:lnTo>
                  <a:lnTo>
                    <a:pt x="3984" y="1"/>
                  </a:lnTo>
                  <a:lnTo>
                    <a:pt x="3056" y="1"/>
                  </a:lnTo>
                  <a:lnTo>
                    <a:pt x="3056" y="1"/>
                  </a:lnTo>
                  <a:lnTo>
                    <a:pt x="1528" y="20"/>
                  </a:lnTo>
                  <a:lnTo>
                    <a:pt x="755" y="39"/>
                  </a:lnTo>
                  <a:lnTo>
                    <a:pt x="1" y="97"/>
                  </a:lnTo>
                  <a:lnTo>
                    <a:pt x="1" y="97"/>
                  </a:lnTo>
                  <a:lnTo>
                    <a:pt x="1780" y="97"/>
                  </a:lnTo>
                  <a:lnTo>
                    <a:pt x="3172" y="117"/>
                  </a:lnTo>
                  <a:lnTo>
                    <a:pt x="4158" y="155"/>
                  </a:lnTo>
                  <a:lnTo>
                    <a:pt x="4158" y="155"/>
                  </a:lnTo>
                  <a:lnTo>
                    <a:pt x="4545" y="155"/>
                  </a:lnTo>
                  <a:lnTo>
                    <a:pt x="4545" y="155"/>
                  </a:lnTo>
                  <a:lnTo>
                    <a:pt x="5551" y="136"/>
                  </a:lnTo>
                  <a:lnTo>
                    <a:pt x="6711" y="117"/>
                  </a:lnTo>
                  <a:lnTo>
                    <a:pt x="8026" y="78"/>
                  </a:lnTo>
                  <a:lnTo>
                    <a:pt x="8026" y="78"/>
                  </a:lnTo>
                  <a:lnTo>
                    <a:pt x="7233" y="39"/>
                  </a:lnTo>
                  <a:lnTo>
                    <a:pt x="6498" y="1"/>
                  </a:lnTo>
                  <a:lnTo>
                    <a:pt x="5744"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txBox="1"/>
          <p:nvPr>
            <p:ph type="title"/>
          </p:nvPr>
        </p:nvSpPr>
        <p:spPr>
          <a:xfrm>
            <a:off x="1326150" y="2020850"/>
            <a:ext cx="6491700" cy="914400"/>
          </a:xfrm>
          <a:prstGeom prst="rect">
            <a:avLst/>
          </a:prstGeom>
          <a:noFill/>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46" name="Google Shape;46;p3"/>
          <p:cNvSpPr txBox="1"/>
          <p:nvPr>
            <p:ph hasCustomPrompt="1" idx="2" type="title"/>
          </p:nvPr>
        </p:nvSpPr>
        <p:spPr>
          <a:xfrm>
            <a:off x="4114800" y="1010500"/>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 name="Google Shape;47;p3"/>
          <p:cNvSpPr txBox="1"/>
          <p:nvPr>
            <p:ph idx="1" type="subTitle"/>
          </p:nvPr>
        </p:nvSpPr>
        <p:spPr>
          <a:xfrm>
            <a:off x="1328700" y="2935700"/>
            <a:ext cx="64866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 name="Google Shape;48;p3"/>
          <p:cNvGrpSpPr/>
          <p:nvPr/>
        </p:nvGrpSpPr>
        <p:grpSpPr>
          <a:xfrm flipH="1">
            <a:off x="-309241" y="4129200"/>
            <a:ext cx="8276771" cy="953850"/>
            <a:chOff x="3769225" y="7942150"/>
            <a:chExt cx="4948742" cy="953850"/>
          </a:xfrm>
        </p:grpSpPr>
        <p:sp>
          <p:nvSpPr>
            <p:cNvPr id="49" name="Google Shape;49;p3"/>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1149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495022" y="2025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988602" y="6057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70382" y="13325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rot="833954">
            <a:off x="177870" y="3733913"/>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7458300" y="405588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328" name="Shape 328"/>
        <p:cNvGrpSpPr/>
        <p:nvPr/>
      </p:nvGrpSpPr>
      <p:grpSpPr>
        <a:xfrm>
          <a:off x="0" y="0"/>
          <a:ext cx="0" cy="0"/>
          <a:chOff x="0" y="0"/>
          <a:chExt cx="0" cy="0"/>
        </a:xfrm>
      </p:grpSpPr>
      <p:sp>
        <p:nvSpPr>
          <p:cNvPr id="329" name="Google Shape;329;p21"/>
          <p:cNvSpPr txBox="1"/>
          <p:nvPr>
            <p:ph idx="1" type="body"/>
          </p:nvPr>
        </p:nvSpPr>
        <p:spPr>
          <a:xfrm>
            <a:off x="794950" y="1555750"/>
            <a:ext cx="3749400" cy="22737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330" name="Google Shape;330;p21"/>
          <p:cNvSpPr txBox="1"/>
          <p:nvPr>
            <p:ph idx="2" type="body"/>
          </p:nvPr>
        </p:nvSpPr>
        <p:spPr>
          <a:xfrm>
            <a:off x="4599650" y="1555750"/>
            <a:ext cx="3749400" cy="22737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331" name="Google Shape;331;p21"/>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32" name="Google Shape;332;p21"/>
          <p:cNvSpPr txBox="1"/>
          <p:nvPr>
            <p:ph idx="3" type="subTitle"/>
          </p:nvPr>
        </p:nvSpPr>
        <p:spPr>
          <a:xfrm>
            <a:off x="720150" y="1024500"/>
            <a:ext cx="7704000" cy="3657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3" name="Google Shape;333;p21"/>
          <p:cNvSpPr/>
          <p:nvPr/>
        </p:nvSpPr>
        <p:spPr>
          <a:xfrm>
            <a:off x="8162651" y="5994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2017163"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217077" y="245670"/>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1"/>
          <p:cNvGrpSpPr/>
          <p:nvPr/>
        </p:nvGrpSpPr>
        <p:grpSpPr>
          <a:xfrm flipH="1">
            <a:off x="-309241" y="4129200"/>
            <a:ext cx="8276771" cy="953850"/>
            <a:chOff x="3769225" y="7942150"/>
            <a:chExt cx="4948742" cy="953850"/>
          </a:xfrm>
        </p:grpSpPr>
        <p:sp>
          <p:nvSpPr>
            <p:cNvPr id="337" name="Google Shape;337;p21"/>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1"/>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21"/>
          <p:cNvGrpSpPr/>
          <p:nvPr/>
        </p:nvGrpSpPr>
        <p:grpSpPr>
          <a:xfrm>
            <a:off x="7866253" y="4284149"/>
            <a:ext cx="1135465" cy="430862"/>
            <a:chOff x="5250250" y="4451325"/>
            <a:chExt cx="963728" cy="365695"/>
          </a:xfrm>
        </p:grpSpPr>
        <p:sp>
          <p:nvSpPr>
            <p:cNvPr id="341" name="Google Shape;341;p21"/>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1"/>
          <p:cNvSpPr/>
          <p:nvPr/>
        </p:nvSpPr>
        <p:spPr>
          <a:xfrm flipH="1">
            <a:off x="66900" y="382445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_2">
    <p:spTree>
      <p:nvGrpSpPr>
        <p:cNvPr id="344" name="Shape 344"/>
        <p:cNvGrpSpPr/>
        <p:nvPr/>
      </p:nvGrpSpPr>
      <p:grpSpPr>
        <a:xfrm>
          <a:off x="0" y="0"/>
          <a:ext cx="0" cy="0"/>
          <a:chOff x="0" y="0"/>
          <a:chExt cx="0" cy="0"/>
        </a:xfrm>
      </p:grpSpPr>
      <p:sp>
        <p:nvSpPr>
          <p:cNvPr id="345" name="Google Shape;345;p22"/>
          <p:cNvSpPr txBox="1"/>
          <p:nvPr>
            <p:ph idx="1" type="subTitle"/>
          </p:nvPr>
        </p:nvSpPr>
        <p:spPr>
          <a:xfrm>
            <a:off x="4635900" y="1516050"/>
            <a:ext cx="3286200" cy="27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Char char="●"/>
              <a:defRPr b="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46" name="Google Shape;346;p22"/>
          <p:cNvSpPr txBox="1"/>
          <p:nvPr>
            <p:ph idx="2" type="subTitle"/>
          </p:nvPr>
        </p:nvSpPr>
        <p:spPr>
          <a:xfrm>
            <a:off x="1221900" y="1516050"/>
            <a:ext cx="3286800" cy="27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Char char="●"/>
              <a:defRPr b="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47" name="Google Shape;347;p22"/>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8" name="Google Shape;348;p22"/>
          <p:cNvSpPr txBox="1"/>
          <p:nvPr>
            <p:ph idx="3" type="subTitle"/>
          </p:nvPr>
        </p:nvSpPr>
        <p:spPr>
          <a:xfrm>
            <a:off x="1221900" y="1171075"/>
            <a:ext cx="3282600" cy="36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000"/>
              <a:buFont typeface="Aref Ruqaa"/>
              <a:buNone/>
              <a:defRPr b="1" sz="2000">
                <a:solidFill>
                  <a:schemeClr val="lt1"/>
                </a:solidFill>
                <a:latin typeface="Aref Ruqaa"/>
                <a:ea typeface="Aref Ruqaa"/>
                <a:cs typeface="Aref Ruqaa"/>
                <a:sym typeface="Aref Ruqa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9" name="Google Shape;349;p22"/>
          <p:cNvSpPr txBox="1"/>
          <p:nvPr>
            <p:ph idx="4" type="subTitle"/>
          </p:nvPr>
        </p:nvSpPr>
        <p:spPr>
          <a:xfrm>
            <a:off x="4637700" y="1171075"/>
            <a:ext cx="32826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000"/>
              <a:buFont typeface="Aref Ruqaa"/>
              <a:buNone/>
              <a:defRPr b="1" sz="2000">
                <a:solidFill>
                  <a:schemeClr val="lt1"/>
                </a:solidFill>
                <a:latin typeface="Aref Ruqaa"/>
                <a:ea typeface="Aref Ruqaa"/>
                <a:cs typeface="Aref Ruqaa"/>
                <a:sym typeface="Aref Ruqa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50" name="Google Shape;350;p22"/>
          <p:cNvGrpSpPr/>
          <p:nvPr/>
        </p:nvGrpSpPr>
        <p:grpSpPr>
          <a:xfrm flipH="1">
            <a:off x="-309243" y="4386007"/>
            <a:ext cx="8276771" cy="696883"/>
            <a:chOff x="3769225" y="7942150"/>
            <a:chExt cx="4948742" cy="953850"/>
          </a:xfrm>
        </p:grpSpPr>
        <p:sp>
          <p:nvSpPr>
            <p:cNvPr id="351" name="Google Shape;351;p22"/>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2"/>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6834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3654322" y="12996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561250" y="60576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250855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73593" y="10468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684707" y="10468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2"/>
          <p:cNvGrpSpPr/>
          <p:nvPr/>
        </p:nvGrpSpPr>
        <p:grpSpPr>
          <a:xfrm>
            <a:off x="145490" y="4277336"/>
            <a:ext cx="1135465" cy="430862"/>
            <a:chOff x="5250250" y="4451325"/>
            <a:chExt cx="963728" cy="365695"/>
          </a:xfrm>
        </p:grpSpPr>
        <p:sp>
          <p:nvSpPr>
            <p:cNvPr id="361" name="Google Shape;361;p22"/>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2"/>
          <p:cNvSpPr/>
          <p:nvPr/>
        </p:nvSpPr>
        <p:spPr>
          <a:xfrm>
            <a:off x="8439375" y="39892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364" name="Shape 364"/>
        <p:cNvGrpSpPr/>
        <p:nvPr/>
      </p:nvGrpSpPr>
      <p:grpSpPr>
        <a:xfrm>
          <a:off x="0" y="0"/>
          <a:ext cx="0" cy="0"/>
          <a:chOff x="0" y="0"/>
          <a:chExt cx="0" cy="0"/>
        </a:xfrm>
      </p:grpSpPr>
      <p:sp>
        <p:nvSpPr>
          <p:cNvPr id="365" name="Google Shape;365;p23"/>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6" name="Google Shape;366;p23"/>
          <p:cNvSpPr txBox="1"/>
          <p:nvPr>
            <p:ph idx="1" type="subTitle"/>
          </p:nvPr>
        </p:nvSpPr>
        <p:spPr>
          <a:xfrm>
            <a:off x="1153278" y="2746503"/>
            <a:ext cx="1971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7" name="Google Shape;367;p23"/>
          <p:cNvSpPr txBox="1"/>
          <p:nvPr>
            <p:ph idx="2" type="subTitle"/>
          </p:nvPr>
        </p:nvSpPr>
        <p:spPr>
          <a:xfrm>
            <a:off x="3585386" y="2746503"/>
            <a:ext cx="1971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8" name="Google Shape;368;p23"/>
          <p:cNvSpPr txBox="1"/>
          <p:nvPr>
            <p:ph idx="3" type="subTitle"/>
          </p:nvPr>
        </p:nvSpPr>
        <p:spPr>
          <a:xfrm>
            <a:off x="6019122" y="2746503"/>
            <a:ext cx="1971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9" name="Google Shape;369;p23"/>
          <p:cNvSpPr txBox="1"/>
          <p:nvPr>
            <p:ph idx="4" type="title"/>
          </p:nvPr>
        </p:nvSpPr>
        <p:spPr>
          <a:xfrm>
            <a:off x="1151628" y="2527050"/>
            <a:ext cx="1974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70" name="Google Shape;370;p23"/>
          <p:cNvSpPr txBox="1"/>
          <p:nvPr>
            <p:ph idx="5" type="title"/>
          </p:nvPr>
        </p:nvSpPr>
        <p:spPr>
          <a:xfrm>
            <a:off x="3583736" y="2527050"/>
            <a:ext cx="1974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71" name="Google Shape;371;p23"/>
          <p:cNvSpPr txBox="1"/>
          <p:nvPr>
            <p:ph idx="6" type="title"/>
          </p:nvPr>
        </p:nvSpPr>
        <p:spPr>
          <a:xfrm>
            <a:off x="6017472" y="2527050"/>
            <a:ext cx="1974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72" name="Google Shape;372;p23"/>
          <p:cNvGrpSpPr/>
          <p:nvPr/>
        </p:nvGrpSpPr>
        <p:grpSpPr>
          <a:xfrm>
            <a:off x="-404850" y="4588275"/>
            <a:ext cx="9851174" cy="1637775"/>
            <a:chOff x="2183625" y="7258225"/>
            <a:chExt cx="6534342" cy="1637775"/>
          </a:xfrm>
        </p:grpSpPr>
        <p:sp>
          <p:nvSpPr>
            <p:cNvPr id="373" name="Google Shape;373;p23"/>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3"/>
          <p:cNvSpPr/>
          <p:nvPr/>
        </p:nvSpPr>
        <p:spPr>
          <a:xfrm>
            <a:off x="71149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7114900" y="9942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988602" y="6057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370382" y="13325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502263" y="43413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a:off x="7408663" y="42270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3"/>
          <p:cNvGrpSpPr/>
          <p:nvPr/>
        </p:nvGrpSpPr>
        <p:grpSpPr>
          <a:xfrm>
            <a:off x="3475228" y="4505349"/>
            <a:ext cx="1135465" cy="430862"/>
            <a:chOff x="5250250" y="4451325"/>
            <a:chExt cx="963728" cy="365695"/>
          </a:xfrm>
        </p:grpSpPr>
        <p:sp>
          <p:nvSpPr>
            <p:cNvPr id="388" name="Google Shape;388;p23"/>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90" name="Shape 390"/>
        <p:cNvGrpSpPr/>
        <p:nvPr/>
      </p:nvGrpSpPr>
      <p:grpSpPr>
        <a:xfrm>
          <a:off x="0" y="0"/>
          <a:ext cx="0" cy="0"/>
          <a:chOff x="0" y="0"/>
          <a:chExt cx="0" cy="0"/>
        </a:xfrm>
      </p:grpSpPr>
      <p:sp>
        <p:nvSpPr>
          <p:cNvPr id="391" name="Google Shape;391;p24"/>
          <p:cNvSpPr txBox="1"/>
          <p:nvPr>
            <p:ph type="title"/>
          </p:nvPr>
        </p:nvSpPr>
        <p:spPr>
          <a:xfrm>
            <a:off x="2365778"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24"/>
          <p:cNvSpPr txBox="1"/>
          <p:nvPr>
            <p:ph idx="1" type="subTitle"/>
          </p:nvPr>
        </p:nvSpPr>
        <p:spPr>
          <a:xfrm>
            <a:off x="2365778"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24"/>
          <p:cNvSpPr txBox="1"/>
          <p:nvPr>
            <p:ph idx="2" type="title"/>
          </p:nvPr>
        </p:nvSpPr>
        <p:spPr>
          <a:xfrm>
            <a:off x="5721659"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4" name="Google Shape;394;p24"/>
          <p:cNvSpPr txBox="1"/>
          <p:nvPr>
            <p:ph idx="3" type="subTitle"/>
          </p:nvPr>
        </p:nvSpPr>
        <p:spPr>
          <a:xfrm>
            <a:off x="5721659"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4"/>
          <p:cNvSpPr txBox="1"/>
          <p:nvPr>
            <p:ph idx="4" type="title"/>
          </p:nvPr>
        </p:nvSpPr>
        <p:spPr>
          <a:xfrm>
            <a:off x="2365778" y="3077506"/>
            <a:ext cx="1975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6" name="Google Shape;396;p24"/>
          <p:cNvSpPr txBox="1"/>
          <p:nvPr>
            <p:ph idx="5" type="subTitle"/>
          </p:nvPr>
        </p:nvSpPr>
        <p:spPr>
          <a:xfrm>
            <a:off x="2365778" y="3288925"/>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24"/>
          <p:cNvSpPr txBox="1"/>
          <p:nvPr>
            <p:ph idx="6" type="title"/>
          </p:nvPr>
        </p:nvSpPr>
        <p:spPr>
          <a:xfrm>
            <a:off x="5721659" y="307750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 name="Google Shape;398;p24"/>
          <p:cNvSpPr txBox="1"/>
          <p:nvPr>
            <p:ph idx="7" type="subTitle"/>
          </p:nvPr>
        </p:nvSpPr>
        <p:spPr>
          <a:xfrm>
            <a:off x="5721659" y="3288925"/>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24"/>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00" name="Google Shape;400;p24"/>
          <p:cNvSpPr/>
          <p:nvPr/>
        </p:nvSpPr>
        <p:spPr>
          <a:xfrm>
            <a:off x="-57425"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flipH="1">
            <a:off x="-269"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7699851" y="1062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1238247" y="129967"/>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7235525" y="7440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208457" y="599174"/>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4"/>
          <p:cNvGrpSpPr/>
          <p:nvPr/>
        </p:nvGrpSpPr>
        <p:grpSpPr>
          <a:xfrm>
            <a:off x="4094353" y="4412574"/>
            <a:ext cx="1135465" cy="430862"/>
            <a:chOff x="5250250" y="4451325"/>
            <a:chExt cx="963728" cy="365695"/>
          </a:xfrm>
        </p:grpSpPr>
        <p:sp>
          <p:nvSpPr>
            <p:cNvPr id="407" name="Google Shape;407;p24"/>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4"/>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201625" y="4181421"/>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11" name="Shape 411"/>
        <p:cNvGrpSpPr/>
        <p:nvPr/>
      </p:nvGrpSpPr>
      <p:grpSpPr>
        <a:xfrm>
          <a:off x="0" y="0"/>
          <a:ext cx="0" cy="0"/>
          <a:chOff x="0" y="0"/>
          <a:chExt cx="0" cy="0"/>
        </a:xfrm>
      </p:grpSpPr>
      <p:sp>
        <p:nvSpPr>
          <p:cNvPr id="412" name="Google Shape;412;p25"/>
          <p:cNvSpPr txBox="1"/>
          <p:nvPr>
            <p:ph type="title"/>
          </p:nvPr>
        </p:nvSpPr>
        <p:spPr>
          <a:xfrm>
            <a:off x="2259474" y="12086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3" name="Google Shape;413;p25"/>
          <p:cNvSpPr txBox="1"/>
          <p:nvPr>
            <p:ph idx="1" type="subTitle"/>
          </p:nvPr>
        </p:nvSpPr>
        <p:spPr>
          <a:xfrm>
            <a:off x="2259474" y="14177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5"/>
          <p:cNvSpPr txBox="1"/>
          <p:nvPr>
            <p:ph idx="2" type="title"/>
          </p:nvPr>
        </p:nvSpPr>
        <p:spPr>
          <a:xfrm>
            <a:off x="5811149" y="12086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5" name="Google Shape;415;p25"/>
          <p:cNvSpPr txBox="1"/>
          <p:nvPr>
            <p:ph idx="3" type="subTitle"/>
          </p:nvPr>
        </p:nvSpPr>
        <p:spPr>
          <a:xfrm>
            <a:off x="5811149" y="14177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5"/>
          <p:cNvSpPr txBox="1"/>
          <p:nvPr>
            <p:ph idx="4" type="title"/>
          </p:nvPr>
        </p:nvSpPr>
        <p:spPr>
          <a:xfrm>
            <a:off x="2259474" y="239511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7" name="Google Shape;417;p25"/>
          <p:cNvSpPr txBox="1"/>
          <p:nvPr>
            <p:ph idx="5" type="subTitle"/>
          </p:nvPr>
        </p:nvSpPr>
        <p:spPr>
          <a:xfrm>
            <a:off x="2259474" y="2604148"/>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5"/>
          <p:cNvSpPr txBox="1"/>
          <p:nvPr>
            <p:ph idx="6" type="title"/>
          </p:nvPr>
        </p:nvSpPr>
        <p:spPr>
          <a:xfrm>
            <a:off x="5811149" y="239511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9" name="Google Shape;419;p25"/>
          <p:cNvSpPr txBox="1"/>
          <p:nvPr>
            <p:ph idx="7" type="subTitle"/>
          </p:nvPr>
        </p:nvSpPr>
        <p:spPr>
          <a:xfrm>
            <a:off x="5811149" y="2604148"/>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0" name="Google Shape;420;p25"/>
          <p:cNvSpPr txBox="1"/>
          <p:nvPr>
            <p:ph idx="8" type="title"/>
          </p:nvPr>
        </p:nvSpPr>
        <p:spPr>
          <a:xfrm>
            <a:off x="5811149" y="3570958"/>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1" name="Google Shape;421;p25"/>
          <p:cNvSpPr txBox="1"/>
          <p:nvPr>
            <p:ph idx="9" type="subTitle"/>
          </p:nvPr>
        </p:nvSpPr>
        <p:spPr>
          <a:xfrm>
            <a:off x="5811149" y="3779996"/>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25"/>
          <p:cNvSpPr txBox="1"/>
          <p:nvPr>
            <p:ph idx="13" type="title"/>
          </p:nvPr>
        </p:nvSpPr>
        <p:spPr>
          <a:xfrm>
            <a:off x="2259474" y="3570958"/>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3" name="Google Shape;423;p25"/>
          <p:cNvSpPr txBox="1"/>
          <p:nvPr>
            <p:ph idx="14" type="subTitle"/>
          </p:nvPr>
        </p:nvSpPr>
        <p:spPr>
          <a:xfrm>
            <a:off x="2259474" y="3779996"/>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25"/>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25" name="Google Shape;425;p25"/>
          <p:cNvSpPr/>
          <p:nvPr/>
        </p:nvSpPr>
        <p:spPr>
          <a:xfrm>
            <a:off x="71149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3495022" y="2025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2059000"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57425"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a:off x="-269"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201734" y="413208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32" name="Shape 432"/>
        <p:cNvGrpSpPr/>
        <p:nvPr/>
      </p:nvGrpSpPr>
      <p:grpSpPr>
        <a:xfrm>
          <a:off x="0" y="0"/>
          <a:ext cx="0" cy="0"/>
          <a:chOff x="0" y="0"/>
          <a:chExt cx="0" cy="0"/>
        </a:xfrm>
      </p:grpSpPr>
      <p:sp>
        <p:nvSpPr>
          <p:cNvPr id="433" name="Google Shape;433;p26"/>
          <p:cNvSpPr txBox="1"/>
          <p:nvPr>
            <p:ph hasCustomPrompt="1" type="title"/>
          </p:nvPr>
        </p:nvSpPr>
        <p:spPr>
          <a:xfrm>
            <a:off x="4225200" y="660726"/>
            <a:ext cx="4198800" cy="6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4" name="Google Shape;434;p26"/>
          <p:cNvSpPr txBox="1"/>
          <p:nvPr>
            <p:ph idx="1" type="subTitle"/>
          </p:nvPr>
        </p:nvSpPr>
        <p:spPr>
          <a:xfrm>
            <a:off x="4225200" y="1379255"/>
            <a:ext cx="4198800" cy="365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35" name="Google Shape;435;p26"/>
          <p:cNvSpPr txBox="1"/>
          <p:nvPr>
            <p:ph hasCustomPrompt="1" idx="2" type="title"/>
          </p:nvPr>
        </p:nvSpPr>
        <p:spPr>
          <a:xfrm>
            <a:off x="4225200" y="2031549"/>
            <a:ext cx="4198800" cy="6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6" name="Google Shape;436;p26"/>
          <p:cNvSpPr txBox="1"/>
          <p:nvPr>
            <p:ph idx="3" type="subTitle"/>
          </p:nvPr>
        </p:nvSpPr>
        <p:spPr>
          <a:xfrm>
            <a:off x="4225200" y="2751025"/>
            <a:ext cx="4198800" cy="365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37" name="Google Shape;437;p26"/>
          <p:cNvSpPr txBox="1"/>
          <p:nvPr>
            <p:ph hasCustomPrompt="1" idx="4" type="title"/>
          </p:nvPr>
        </p:nvSpPr>
        <p:spPr>
          <a:xfrm>
            <a:off x="4225200" y="3397598"/>
            <a:ext cx="4198800" cy="6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8" name="Google Shape;438;p26"/>
          <p:cNvSpPr txBox="1"/>
          <p:nvPr>
            <p:ph idx="5" type="subTitle"/>
          </p:nvPr>
        </p:nvSpPr>
        <p:spPr>
          <a:xfrm>
            <a:off x="4225200" y="4117074"/>
            <a:ext cx="4198800" cy="365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39" name="Google Shape;439;p26"/>
          <p:cNvSpPr/>
          <p:nvPr/>
        </p:nvSpPr>
        <p:spPr>
          <a:xfrm flipH="1">
            <a:off x="-269"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57425"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4809851" y="1136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200372" y="66071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7264100" y="2026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191593" y="2025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2287600" y="9639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46" name="Shape 446"/>
        <p:cNvGrpSpPr/>
        <p:nvPr/>
      </p:nvGrpSpPr>
      <p:grpSpPr>
        <a:xfrm>
          <a:off x="0" y="0"/>
          <a:ext cx="0" cy="0"/>
          <a:chOff x="0" y="0"/>
          <a:chExt cx="0" cy="0"/>
        </a:xfrm>
      </p:grpSpPr>
      <p:sp>
        <p:nvSpPr>
          <p:cNvPr id="447" name="Google Shape;447;p27"/>
          <p:cNvSpPr txBox="1"/>
          <p:nvPr>
            <p:ph type="title"/>
          </p:nvPr>
        </p:nvSpPr>
        <p:spPr>
          <a:xfrm>
            <a:off x="1369659" y="2820799"/>
            <a:ext cx="2866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8" name="Google Shape;448;p27"/>
          <p:cNvSpPr txBox="1"/>
          <p:nvPr>
            <p:ph idx="2" type="title"/>
          </p:nvPr>
        </p:nvSpPr>
        <p:spPr>
          <a:xfrm>
            <a:off x="4907841" y="2820799"/>
            <a:ext cx="2866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7"/>
          <p:cNvSpPr txBox="1"/>
          <p:nvPr>
            <p:ph hasCustomPrompt="1" idx="3" type="title"/>
          </p:nvPr>
        </p:nvSpPr>
        <p:spPr>
          <a:xfrm>
            <a:off x="2389659" y="1683557"/>
            <a:ext cx="826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0" name="Google Shape;450;p27"/>
          <p:cNvSpPr txBox="1"/>
          <p:nvPr>
            <p:ph idx="1" type="subTitle"/>
          </p:nvPr>
        </p:nvSpPr>
        <p:spPr>
          <a:xfrm>
            <a:off x="1370709" y="3035107"/>
            <a:ext cx="28644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51" name="Google Shape;451;p27"/>
          <p:cNvSpPr txBox="1"/>
          <p:nvPr>
            <p:ph hasCustomPrompt="1" idx="4" type="title"/>
          </p:nvPr>
        </p:nvSpPr>
        <p:spPr>
          <a:xfrm>
            <a:off x="5929641" y="1683565"/>
            <a:ext cx="822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2" name="Google Shape;452;p27"/>
          <p:cNvSpPr txBox="1"/>
          <p:nvPr>
            <p:ph idx="5" type="subTitle"/>
          </p:nvPr>
        </p:nvSpPr>
        <p:spPr>
          <a:xfrm>
            <a:off x="4908891" y="3035107"/>
            <a:ext cx="28644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53" name="Google Shape;453;p27"/>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54" name="Google Shape;454;p27"/>
          <p:cNvSpPr/>
          <p:nvPr/>
        </p:nvSpPr>
        <p:spPr>
          <a:xfrm>
            <a:off x="-57425"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flipH="1">
            <a:off x="-269"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4047472" y="10181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3697300" y="8233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678273" y="21158"/>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5104324" y="184248"/>
            <a:ext cx="470513" cy="152153"/>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8525968" y="9144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flipH="1">
            <a:off x="4638900" y="423685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7"/>
          <p:cNvGrpSpPr/>
          <p:nvPr/>
        </p:nvGrpSpPr>
        <p:grpSpPr>
          <a:xfrm>
            <a:off x="2494528" y="4522274"/>
            <a:ext cx="1135465" cy="430862"/>
            <a:chOff x="5250250" y="4451325"/>
            <a:chExt cx="963728" cy="365695"/>
          </a:xfrm>
        </p:grpSpPr>
        <p:sp>
          <p:nvSpPr>
            <p:cNvPr id="464" name="Google Shape;464;p27"/>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7"/>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67" name="Shape 467"/>
        <p:cNvGrpSpPr/>
        <p:nvPr/>
      </p:nvGrpSpPr>
      <p:grpSpPr>
        <a:xfrm>
          <a:off x="0" y="0"/>
          <a:ext cx="0" cy="0"/>
          <a:chOff x="0" y="0"/>
          <a:chExt cx="0" cy="0"/>
        </a:xfrm>
      </p:grpSpPr>
      <p:sp>
        <p:nvSpPr>
          <p:cNvPr id="468" name="Google Shape;468;p28"/>
          <p:cNvSpPr txBox="1"/>
          <p:nvPr>
            <p:ph type="title"/>
          </p:nvPr>
        </p:nvSpPr>
        <p:spPr>
          <a:xfrm>
            <a:off x="724650" y="576044"/>
            <a:ext cx="4947900" cy="10974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3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9" name="Google Shape;469;p28"/>
          <p:cNvSpPr txBox="1"/>
          <p:nvPr>
            <p:ph idx="1" type="subTitle"/>
          </p:nvPr>
        </p:nvSpPr>
        <p:spPr>
          <a:xfrm>
            <a:off x="724650" y="1674589"/>
            <a:ext cx="49515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28"/>
          <p:cNvSpPr txBox="1"/>
          <p:nvPr/>
        </p:nvSpPr>
        <p:spPr>
          <a:xfrm>
            <a:off x="724650" y="3648506"/>
            <a:ext cx="4947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Karla"/>
                <a:ea typeface="Karla"/>
                <a:cs typeface="Karla"/>
                <a:sym typeface="Karla"/>
              </a:rPr>
              <a:t>CREDITS: This presentation template was created by </a:t>
            </a:r>
            <a:r>
              <a:rPr b="1" lang="en" sz="1200">
                <a:solidFill>
                  <a:srgbClr val="000000"/>
                </a:solidFill>
                <a:uFill>
                  <a:noFill/>
                </a:uFill>
                <a:latin typeface="Karla"/>
                <a:ea typeface="Karla"/>
                <a:cs typeface="Karla"/>
                <a:sym typeface="Karla"/>
                <a:hlinkClick r:id="rId2">
                  <a:extLst>
                    <a:ext uri="{A12FA001-AC4F-418D-AE19-62706E023703}">
                      <ahyp:hlinkClr val="tx"/>
                    </a:ext>
                  </a:extLst>
                </a:hlinkClick>
              </a:rPr>
              <a:t>Slidesgo</a:t>
            </a:r>
            <a:r>
              <a:rPr lang="en" sz="1200">
                <a:solidFill>
                  <a:srgbClr val="000000"/>
                </a:solidFill>
                <a:latin typeface="Karla"/>
                <a:ea typeface="Karla"/>
                <a:cs typeface="Karla"/>
                <a:sym typeface="Karla"/>
              </a:rPr>
              <a:t>, including icons by </a:t>
            </a:r>
            <a:r>
              <a:rPr b="1" lang="en" sz="1200">
                <a:solidFill>
                  <a:srgbClr val="000000"/>
                </a:solidFill>
                <a:uFill>
                  <a:noFill/>
                </a:uFill>
                <a:latin typeface="Karla"/>
                <a:ea typeface="Karla"/>
                <a:cs typeface="Karla"/>
                <a:sym typeface="Karla"/>
                <a:hlinkClick r:id="rId3">
                  <a:extLst>
                    <a:ext uri="{A12FA001-AC4F-418D-AE19-62706E023703}">
                      <ahyp:hlinkClr val="tx"/>
                    </a:ext>
                  </a:extLst>
                </a:hlinkClick>
              </a:rPr>
              <a:t>Flaticon</a:t>
            </a:r>
            <a:r>
              <a:rPr lang="en" sz="1200">
                <a:solidFill>
                  <a:srgbClr val="000000"/>
                </a:solidFill>
                <a:latin typeface="Karla"/>
                <a:ea typeface="Karla"/>
                <a:cs typeface="Karla"/>
                <a:sym typeface="Karla"/>
              </a:rPr>
              <a:t>, infographics &amp; images by </a:t>
            </a:r>
            <a:r>
              <a:rPr b="1" lang="en" sz="1200">
                <a:solidFill>
                  <a:srgbClr val="000000"/>
                </a:solidFill>
                <a:uFill>
                  <a:noFill/>
                </a:uFill>
                <a:latin typeface="Karla"/>
                <a:ea typeface="Karla"/>
                <a:cs typeface="Karla"/>
                <a:sym typeface="Karla"/>
                <a:hlinkClick r:id="rId4">
                  <a:extLst>
                    <a:ext uri="{A12FA001-AC4F-418D-AE19-62706E023703}">
                      <ahyp:hlinkClr val="tx"/>
                    </a:ext>
                  </a:extLst>
                </a:hlinkClick>
              </a:rPr>
              <a:t>Freepik</a:t>
            </a:r>
            <a:endParaRPr b="1" sz="1200">
              <a:solidFill>
                <a:srgbClr val="000000"/>
              </a:solidFill>
              <a:latin typeface="Karla"/>
              <a:ea typeface="Karla"/>
              <a:cs typeface="Karla"/>
              <a:sym typeface="Karla"/>
            </a:endParaRPr>
          </a:p>
        </p:txBody>
      </p:sp>
      <p:sp>
        <p:nvSpPr>
          <p:cNvPr id="471" name="Google Shape;471;p28"/>
          <p:cNvSpPr/>
          <p:nvPr/>
        </p:nvSpPr>
        <p:spPr>
          <a:xfrm>
            <a:off x="7114901"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455447" y="12996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2116150" y="2607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941882" y="1094474"/>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76" name="Shape 476"/>
        <p:cNvGrpSpPr/>
        <p:nvPr/>
      </p:nvGrpSpPr>
      <p:grpSpPr>
        <a:xfrm>
          <a:off x="0" y="0"/>
          <a:ext cx="0" cy="0"/>
          <a:chOff x="0" y="0"/>
          <a:chExt cx="0" cy="0"/>
        </a:xfrm>
      </p:grpSpPr>
      <p:grpSp>
        <p:nvGrpSpPr>
          <p:cNvPr id="477" name="Google Shape;477;p29"/>
          <p:cNvGrpSpPr/>
          <p:nvPr/>
        </p:nvGrpSpPr>
        <p:grpSpPr>
          <a:xfrm>
            <a:off x="6426337" y="3257306"/>
            <a:ext cx="2709848" cy="1494522"/>
            <a:chOff x="-1213550" y="1112775"/>
            <a:chExt cx="3717212" cy="2049818"/>
          </a:xfrm>
        </p:grpSpPr>
        <p:sp>
          <p:nvSpPr>
            <p:cNvPr id="478" name="Google Shape;478;p29"/>
            <p:cNvSpPr/>
            <p:nvPr/>
          </p:nvSpPr>
          <p:spPr>
            <a:xfrm>
              <a:off x="-1213550" y="1112775"/>
              <a:ext cx="2774431" cy="2049818"/>
            </a:xfrm>
            <a:custGeom>
              <a:rect b="b" l="l" r="r" t="t"/>
              <a:pathLst>
                <a:path extrusionOk="0" h="49236" w="66641">
                  <a:moveTo>
                    <a:pt x="43976" y="0"/>
                  </a:moveTo>
                  <a:lnTo>
                    <a:pt x="1" y="49235"/>
                  </a:lnTo>
                  <a:lnTo>
                    <a:pt x="66641" y="49235"/>
                  </a:lnTo>
                  <a:lnTo>
                    <a:pt x="43976" y="0"/>
                  </a:lnTo>
                  <a:close/>
                </a:path>
              </a:pathLst>
            </a:cu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1213550" y="1112775"/>
              <a:ext cx="2774431" cy="2049818"/>
            </a:xfrm>
            <a:custGeom>
              <a:rect b="b" l="l" r="r" t="t"/>
              <a:pathLst>
                <a:path extrusionOk="0" fill="none" h="49236" w="66641">
                  <a:moveTo>
                    <a:pt x="43976" y="0"/>
                  </a:moveTo>
                  <a:lnTo>
                    <a:pt x="1" y="49235"/>
                  </a:lnTo>
                  <a:lnTo>
                    <a:pt x="66641" y="49235"/>
                  </a:lnTo>
                  <a:lnTo>
                    <a:pt x="4397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617293" y="1112775"/>
              <a:ext cx="1886369" cy="2049818"/>
            </a:xfrm>
            <a:custGeom>
              <a:rect b="b" l="l" r="r" t="t"/>
              <a:pathLst>
                <a:path extrusionOk="0" h="49236" w="45310">
                  <a:moveTo>
                    <a:pt x="0" y="0"/>
                  </a:moveTo>
                  <a:lnTo>
                    <a:pt x="22665" y="49235"/>
                  </a:lnTo>
                  <a:lnTo>
                    <a:pt x="45310" y="44091"/>
                  </a:lnTo>
                  <a:lnTo>
                    <a:pt x="0" y="0"/>
                  </a:lnTo>
                  <a:close/>
                </a:path>
              </a:pathLst>
            </a:custGeom>
            <a:gradFill>
              <a:gsLst>
                <a:gs pos="0">
                  <a:schemeClr val="accen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617293" y="1112775"/>
              <a:ext cx="1886369" cy="2049818"/>
            </a:xfrm>
            <a:custGeom>
              <a:rect b="b" l="l" r="r" t="t"/>
              <a:pathLst>
                <a:path extrusionOk="0" fill="none" h="49236" w="45310">
                  <a:moveTo>
                    <a:pt x="0" y="0"/>
                  </a:moveTo>
                  <a:lnTo>
                    <a:pt x="45310" y="44091"/>
                  </a:lnTo>
                  <a:lnTo>
                    <a:pt x="22665" y="49235"/>
                  </a:lnTo>
                  <a:lnTo>
                    <a:pt x="0"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125852" y="2117537"/>
              <a:ext cx="467033" cy="10491"/>
            </a:xfrm>
            <a:custGeom>
              <a:rect b="b" l="l" r="r" t="t"/>
              <a:pathLst>
                <a:path extrusionOk="0" h="252" w="11218">
                  <a:moveTo>
                    <a:pt x="3211" y="0"/>
                  </a:moveTo>
                  <a:lnTo>
                    <a:pt x="2128" y="39"/>
                  </a:lnTo>
                  <a:lnTo>
                    <a:pt x="1045" y="78"/>
                  </a:lnTo>
                  <a:lnTo>
                    <a:pt x="1" y="155"/>
                  </a:lnTo>
                  <a:lnTo>
                    <a:pt x="2476" y="174"/>
                  </a:lnTo>
                  <a:lnTo>
                    <a:pt x="4429" y="213"/>
                  </a:lnTo>
                  <a:lnTo>
                    <a:pt x="5802" y="252"/>
                  </a:lnTo>
                  <a:lnTo>
                    <a:pt x="6344" y="252"/>
                  </a:lnTo>
                  <a:lnTo>
                    <a:pt x="7775" y="232"/>
                  </a:lnTo>
                  <a:lnTo>
                    <a:pt x="9361" y="194"/>
                  </a:lnTo>
                  <a:lnTo>
                    <a:pt x="11217" y="116"/>
                  </a:lnTo>
                  <a:lnTo>
                    <a:pt x="10115" y="58"/>
                  </a:lnTo>
                  <a:lnTo>
                    <a:pt x="9090" y="20"/>
                  </a:lnTo>
                  <a:lnTo>
                    <a:pt x="8026" y="0"/>
                  </a:lnTo>
                  <a:lnTo>
                    <a:pt x="7485" y="0"/>
                  </a:lnTo>
                  <a:lnTo>
                    <a:pt x="6673" y="20"/>
                  </a:lnTo>
                  <a:lnTo>
                    <a:pt x="5570"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125852" y="2117537"/>
              <a:ext cx="467033" cy="10491"/>
            </a:xfrm>
            <a:custGeom>
              <a:rect b="b" l="l" r="r" t="t"/>
              <a:pathLst>
                <a:path extrusionOk="0" fill="none" h="252" w="11218">
                  <a:moveTo>
                    <a:pt x="8026" y="0"/>
                  </a:moveTo>
                  <a:lnTo>
                    <a:pt x="8026" y="0"/>
                  </a:lnTo>
                  <a:lnTo>
                    <a:pt x="7485" y="0"/>
                  </a:lnTo>
                  <a:lnTo>
                    <a:pt x="7485" y="0"/>
                  </a:lnTo>
                  <a:lnTo>
                    <a:pt x="6673" y="20"/>
                  </a:lnTo>
                  <a:lnTo>
                    <a:pt x="6673" y="20"/>
                  </a:lnTo>
                  <a:lnTo>
                    <a:pt x="5570" y="0"/>
                  </a:lnTo>
                  <a:lnTo>
                    <a:pt x="5570" y="0"/>
                  </a:lnTo>
                  <a:lnTo>
                    <a:pt x="4275" y="0"/>
                  </a:lnTo>
                  <a:lnTo>
                    <a:pt x="4275" y="0"/>
                  </a:lnTo>
                  <a:lnTo>
                    <a:pt x="3211" y="0"/>
                  </a:lnTo>
                  <a:lnTo>
                    <a:pt x="2128" y="39"/>
                  </a:lnTo>
                  <a:lnTo>
                    <a:pt x="1045" y="78"/>
                  </a:lnTo>
                  <a:lnTo>
                    <a:pt x="1" y="155"/>
                  </a:lnTo>
                  <a:lnTo>
                    <a:pt x="1" y="155"/>
                  </a:lnTo>
                  <a:lnTo>
                    <a:pt x="2476" y="174"/>
                  </a:lnTo>
                  <a:lnTo>
                    <a:pt x="4429" y="213"/>
                  </a:lnTo>
                  <a:lnTo>
                    <a:pt x="5802" y="252"/>
                  </a:lnTo>
                  <a:lnTo>
                    <a:pt x="5802" y="252"/>
                  </a:lnTo>
                  <a:lnTo>
                    <a:pt x="6344" y="252"/>
                  </a:lnTo>
                  <a:lnTo>
                    <a:pt x="6344" y="252"/>
                  </a:lnTo>
                  <a:lnTo>
                    <a:pt x="7775" y="232"/>
                  </a:lnTo>
                  <a:lnTo>
                    <a:pt x="9361" y="194"/>
                  </a:lnTo>
                  <a:lnTo>
                    <a:pt x="11217" y="116"/>
                  </a:lnTo>
                  <a:lnTo>
                    <a:pt x="11217" y="116"/>
                  </a:lnTo>
                  <a:lnTo>
                    <a:pt x="10115" y="58"/>
                  </a:lnTo>
                  <a:lnTo>
                    <a:pt x="9090" y="20"/>
                  </a:lnTo>
                  <a:lnTo>
                    <a:pt x="802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158375" y="2468542"/>
              <a:ext cx="879195" cy="16153"/>
            </a:xfrm>
            <a:custGeom>
              <a:rect b="b" l="l" r="r" t="t"/>
              <a:pathLst>
                <a:path extrusionOk="0" h="388" w="21118">
                  <a:moveTo>
                    <a:pt x="15123" y="1"/>
                  </a:moveTo>
                  <a:lnTo>
                    <a:pt x="14117" y="20"/>
                  </a:lnTo>
                  <a:lnTo>
                    <a:pt x="13421" y="20"/>
                  </a:lnTo>
                  <a:lnTo>
                    <a:pt x="12570" y="39"/>
                  </a:lnTo>
                  <a:lnTo>
                    <a:pt x="10501" y="20"/>
                  </a:lnTo>
                  <a:lnTo>
                    <a:pt x="6053" y="20"/>
                  </a:lnTo>
                  <a:lnTo>
                    <a:pt x="4003" y="59"/>
                  </a:lnTo>
                  <a:lnTo>
                    <a:pt x="1973" y="117"/>
                  </a:lnTo>
                  <a:lnTo>
                    <a:pt x="967" y="175"/>
                  </a:lnTo>
                  <a:lnTo>
                    <a:pt x="0" y="233"/>
                  </a:lnTo>
                  <a:lnTo>
                    <a:pt x="4680" y="271"/>
                  </a:lnTo>
                  <a:lnTo>
                    <a:pt x="8335" y="329"/>
                  </a:lnTo>
                  <a:lnTo>
                    <a:pt x="10926" y="368"/>
                  </a:lnTo>
                  <a:lnTo>
                    <a:pt x="11971" y="387"/>
                  </a:lnTo>
                  <a:lnTo>
                    <a:pt x="13208" y="387"/>
                  </a:lnTo>
                  <a:lnTo>
                    <a:pt x="14639" y="368"/>
                  </a:lnTo>
                  <a:lnTo>
                    <a:pt x="17656" y="291"/>
                  </a:lnTo>
                  <a:lnTo>
                    <a:pt x="21118" y="194"/>
                  </a:lnTo>
                  <a:lnTo>
                    <a:pt x="19068" y="97"/>
                  </a:lnTo>
                  <a:lnTo>
                    <a:pt x="17115" y="39"/>
                  </a:lnTo>
                  <a:lnTo>
                    <a:pt x="16109"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158375" y="2468542"/>
              <a:ext cx="879195" cy="16153"/>
            </a:xfrm>
            <a:custGeom>
              <a:rect b="b" l="l" r="r" t="t"/>
              <a:pathLst>
                <a:path extrusionOk="0" fill="none" h="388" w="21118">
                  <a:moveTo>
                    <a:pt x="15123" y="1"/>
                  </a:moveTo>
                  <a:lnTo>
                    <a:pt x="15123" y="1"/>
                  </a:lnTo>
                  <a:lnTo>
                    <a:pt x="14117" y="20"/>
                  </a:lnTo>
                  <a:lnTo>
                    <a:pt x="14117" y="20"/>
                  </a:lnTo>
                  <a:lnTo>
                    <a:pt x="13421" y="20"/>
                  </a:lnTo>
                  <a:lnTo>
                    <a:pt x="12570" y="39"/>
                  </a:lnTo>
                  <a:lnTo>
                    <a:pt x="12570" y="39"/>
                  </a:lnTo>
                  <a:lnTo>
                    <a:pt x="10501" y="20"/>
                  </a:lnTo>
                  <a:lnTo>
                    <a:pt x="10501" y="20"/>
                  </a:lnTo>
                  <a:lnTo>
                    <a:pt x="8045" y="20"/>
                  </a:lnTo>
                  <a:lnTo>
                    <a:pt x="8045" y="20"/>
                  </a:lnTo>
                  <a:lnTo>
                    <a:pt x="6053" y="20"/>
                  </a:lnTo>
                  <a:lnTo>
                    <a:pt x="4003" y="59"/>
                  </a:lnTo>
                  <a:lnTo>
                    <a:pt x="1973" y="117"/>
                  </a:lnTo>
                  <a:lnTo>
                    <a:pt x="967" y="175"/>
                  </a:lnTo>
                  <a:lnTo>
                    <a:pt x="0" y="233"/>
                  </a:lnTo>
                  <a:lnTo>
                    <a:pt x="0" y="233"/>
                  </a:lnTo>
                  <a:lnTo>
                    <a:pt x="4680" y="271"/>
                  </a:lnTo>
                  <a:lnTo>
                    <a:pt x="8335" y="329"/>
                  </a:lnTo>
                  <a:lnTo>
                    <a:pt x="10926" y="368"/>
                  </a:lnTo>
                  <a:lnTo>
                    <a:pt x="10926" y="368"/>
                  </a:lnTo>
                  <a:lnTo>
                    <a:pt x="11971" y="387"/>
                  </a:lnTo>
                  <a:lnTo>
                    <a:pt x="11971" y="387"/>
                  </a:lnTo>
                  <a:lnTo>
                    <a:pt x="13208" y="387"/>
                  </a:lnTo>
                  <a:lnTo>
                    <a:pt x="14639" y="368"/>
                  </a:lnTo>
                  <a:lnTo>
                    <a:pt x="17656" y="291"/>
                  </a:lnTo>
                  <a:lnTo>
                    <a:pt x="21118" y="194"/>
                  </a:lnTo>
                  <a:lnTo>
                    <a:pt x="21118" y="194"/>
                  </a:lnTo>
                  <a:lnTo>
                    <a:pt x="19068" y="97"/>
                  </a:lnTo>
                  <a:lnTo>
                    <a:pt x="17115" y="39"/>
                  </a:lnTo>
                  <a:lnTo>
                    <a:pt x="16109" y="1"/>
                  </a:lnTo>
                  <a:lnTo>
                    <a:pt x="1512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421619" y="1917034"/>
              <a:ext cx="466201" cy="10533"/>
            </a:xfrm>
            <a:custGeom>
              <a:rect b="b" l="l" r="r" t="t"/>
              <a:pathLst>
                <a:path extrusionOk="0" h="253" w="11198">
                  <a:moveTo>
                    <a:pt x="3211" y="1"/>
                  </a:moveTo>
                  <a:lnTo>
                    <a:pt x="2128" y="40"/>
                  </a:lnTo>
                  <a:lnTo>
                    <a:pt x="1045" y="78"/>
                  </a:lnTo>
                  <a:lnTo>
                    <a:pt x="1" y="156"/>
                  </a:lnTo>
                  <a:lnTo>
                    <a:pt x="2476" y="175"/>
                  </a:lnTo>
                  <a:lnTo>
                    <a:pt x="4410" y="214"/>
                  </a:lnTo>
                  <a:lnTo>
                    <a:pt x="5783" y="252"/>
                  </a:lnTo>
                  <a:lnTo>
                    <a:pt x="6344" y="252"/>
                  </a:lnTo>
                  <a:lnTo>
                    <a:pt x="7756" y="233"/>
                  </a:lnTo>
                  <a:lnTo>
                    <a:pt x="9361" y="194"/>
                  </a:lnTo>
                  <a:lnTo>
                    <a:pt x="11198" y="117"/>
                  </a:lnTo>
                  <a:lnTo>
                    <a:pt x="10115" y="59"/>
                  </a:lnTo>
                  <a:lnTo>
                    <a:pt x="9071" y="20"/>
                  </a:lnTo>
                  <a:lnTo>
                    <a:pt x="8007" y="1"/>
                  </a:lnTo>
                  <a:lnTo>
                    <a:pt x="7485" y="1"/>
                  </a:lnTo>
                  <a:lnTo>
                    <a:pt x="6653" y="20"/>
                  </a:lnTo>
                  <a:lnTo>
                    <a:pt x="5551"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421619" y="1917034"/>
              <a:ext cx="466201" cy="10533"/>
            </a:xfrm>
            <a:custGeom>
              <a:rect b="b" l="l" r="r" t="t"/>
              <a:pathLst>
                <a:path extrusionOk="0" fill="none" h="253" w="11198">
                  <a:moveTo>
                    <a:pt x="8007" y="1"/>
                  </a:moveTo>
                  <a:lnTo>
                    <a:pt x="8007" y="1"/>
                  </a:lnTo>
                  <a:lnTo>
                    <a:pt x="7485" y="1"/>
                  </a:lnTo>
                  <a:lnTo>
                    <a:pt x="7485" y="1"/>
                  </a:lnTo>
                  <a:lnTo>
                    <a:pt x="6653" y="20"/>
                  </a:lnTo>
                  <a:lnTo>
                    <a:pt x="6653" y="20"/>
                  </a:lnTo>
                  <a:lnTo>
                    <a:pt x="5551" y="1"/>
                  </a:lnTo>
                  <a:lnTo>
                    <a:pt x="5551" y="1"/>
                  </a:lnTo>
                  <a:lnTo>
                    <a:pt x="4255" y="1"/>
                  </a:lnTo>
                  <a:lnTo>
                    <a:pt x="4255" y="1"/>
                  </a:lnTo>
                  <a:lnTo>
                    <a:pt x="3211" y="1"/>
                  </a:lnTo>
                  <a:lnTo>
                    <a:pt x="2128" y="40"/>
                  </a:lnTo>
                  <a:lnTo>
                    <a:pt x="1045" y="78"/>
                  </a:lnTo>
                  <a:lnTo>
                    <a:pt x="1" y="156"/>
                  </a:lnTo>
                  <a:lnTo>
                    <a:pt x="1" y="156"/>
                  </a:lnTo>
                  <a:lnTo>
                    <a:pt x="2476" y="175"/>
                  </a:lnTo>
                  <a:lnTo>
                    <a:pt x="4410" y="214"/>
                  </a:lnTo>
                  <a:lnTo>
                    <a:pt x="5783" y="252"/>
                  </a:lnTo>
                  <a:lnTo>
                    <a:pt x="5783" y="252"/>
                  </a:lnTo>
                  <a:lnTo>
                    <a:pt x="6344" y="252"/>
                  </a:lnTo>
                  <a:lnTo>
                    <a:pt x="6344" y="252"/>
                  </a:lnTo>
                  <a:lnTo>
                    <a:pt x="7756" y="233"/>
                  </a:lnTo>
                  <a:lnTo>
                    <a:pt x="9361" y="194"/>
                  </a:lnTo>
                  <a:lnTo>
                    <a:pt x="11198" y="117"/>
                  </a:lnTo>
                  <a:lnTo>
                    <a:pt x="11198" y="117"/>
                  </a:lnTo>
                  <a:lnTo>
                    <a:pt x="10115" y="59"/>
                  </a:lnTo>
                  <a:lnTo>
                    <a:pt x="9071" y="20"/>
                  </a:lnTo>
                  <a:lnTo>
                    <a:pt x="8007"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611631" y="2157796"/>
              <a:ext cx="334184" cy="7286"/>
            </a:xfrm>
            <a:custGeom>
              <a:rect b="b" l="l" r="r" t="t"/>
              <a:pathLst>
                <a:path extrusionOk="0" h="175" w="8027">
                  <a:moveTo>
                    <a:pt x="5744" y="0"/>
                  </a:moveTo>
                  <a:lnTo>
                    <a:pt x="5357" y="19"/>
                  </a:lnTo>
                  <a:lnTo>
                    <a:pt x="3056" y="19"/>
                  </a:lnTo>
                  <a:lnTo>
                    <a:pt x="1528" y="39"/>
                  </a:lnTo>
                  <a:lnTo>
                    <a:pt x="755" y="58"/>
                  </a:lnTo>
                  <a:lnTo>
                    <a:pt x="1" y="97"/>
                  </a:lnTo>
                  <a:lnTo>
                    <a:pt x="1780" y="116"/>
                  </a:lnTo>
                  <a:lnTo>
                    <a:pt x="3172" y="136"/>
                  </a:lnTo>
                  <a:lnTo>
                    <a:pt x="4158" y="155"/>
                  </a:lnTo>
                  <a:lnTo>
                    <a:pt x="4545" y="174"/>
                  </a:lnTo>
                  <a:lnTo>
                    <a:pt x="5570" y="155"/>
                  </a:lnTo>
                  <a:lnTo>
                    <a:pt x="6711" y="136"/>
                  </a:lnTo>
                  <a:lnTo>
                    <a:pt x="8026" y="97"/>
                  </a:lnTo>
                  <a:lnTo>
                    <a:pt x="7233" y="39"/>
                  </a:lnTo>
                  <a:lnTo>
                    <a:pt x="6498" y="19"/>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611631" y="2157796"/>
              <a:ext cx="334184" cy="7286"/>
            </a:xfrm>
            <a:custGeom>
              <a:rect b="b" l="l" r="r" t="t"/>
              <a:pathLst>
                <a:path extrusionOk="0" fill="none" h="175" w="8027">
                  <a:moveTo>
                    <a:pt x="5744" y="0"/>
                  </a:moveTo>
                  <a:lnTo>
                    <a:pt x="5744" y="0"/>
                  </a:lnTo>
                  <a:lnTo>
                    <a:pt x="5357" y="19"/>
                  </a:lnTo>
                  <a:lnTo>
                    <a:pt x="5357" y="19"/>
                  </a:lnTo>
                  <a:lnTo>
                    <a:pt x="4777" y="19"/>
                  </a:lnTo>
                  <a:lnTo>
                    <a:pt x="4777" y="19"/>
                  </a:lnTo>
                  <a:lnTo>
                    <a:pt x="3984" y="19"/>
                  </a:lnTo>
                  <a:lnTo>
                    <a:pt x="3984" y="19"/>
                  </a:lnTo>
                  <a:lnTo>
                    <a:pt x="3056" y="19"/>
                  </a:lnTo>
                  <a:lnTo>
                    <a:pt x="3056" y="19"/>
                  </a:lnTo>
                  <a:lnTo>
                    <a:pt x="1528" y="39"/>
                  </a:lnTo>
                  <a:lnTo>
                    <a:pt x="755" y="58"/>
                  </a:lnTo>
                  <a:lnTo>
                    <a:pt x="1" y="97"/>
                  </a:lnTo>
                  <a:lnTo>
                    <a:pt x="1" y="97"/>
                  </a:lnTo>
                  <a:lnTo>
                    <a:pt x="1780" y="116"/>
                  </a:lnTo>
                  <a:lnTo>
                    <a:pt x="3172" y="136"/>
                  </a:lnTo>
                  <a:lnTo>
                    <a:pt x="4158" y="155"/>
                  </a:lnTo>
                  <a:lnTo>
                    <a:pt x="4158" y="155"/>
                  </a:lnTo>
                  <a:lnTo>
                    <a:pt x="4545" y="174"/>
                  </a:lnTo>
                  <a:lnTo>
                    <a:pt x="4545" y="174"/>
                  </a:lnTo>
                  <a:lnTo>
                    <a:pt x="5570" y="155"/>
                  </a:lnTo>
                  <a:lnTo>
                    <a:pt x="6711" y="136"/>
                  </a:lnTo>
                  <a:lnTo>
                    <a:pt x="8026" y="97"/>
                  </a:lnTo>
                  <a:lnTo>
                    <a:pt x="8026" y="97"/>
                  </a:lnTo>
                  <a:lnTo>
                    <a:pt x="7233" y="39"/>
                  </a:lnTo>
                  <a:lnTo>
                    <a:pt x="6498" y="19"/>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629817" y="2648104"/>
              <a:ext cx="677902" cy="7286"/>
            </a:xfrm>
            <a:custGeom>
              <a:rect b="b" l="l" r="r" t="t"/>
              <a:pathLst>
                <a:path extrusionOk="0" h="175" w="16283">
                  <a:moveTo>
                    <a:pt x="11661" y="0"/>
                  </a:moveTo>
                  <a:lnTo>
                    <a:pt x="10888" y="20"/>
                  </a:lnTo>
                  <a:lnTo>
                    <a:pt x="3094" y="20"/>
                  </a:lnTo>
                  <a:lnTo>
                    <a:pt x="1508" y="58"/>
                  </a:lnTo>
                  <a:lnTo>
                    <a:pt x="0" y="97"/>
                  </a:lnTo>
                  <a:lnTo>
                    <a:pt x="3597" y="116"/>
                  </a:lnTo>
                  <a:lnTo>
                    <a:pt x="6420" y="136"/>
                  </a:lnTo>
                  <a:lnTo>
                    <a:pt x="8432" y="155"/>
                  </a:lnTo>
                  <a:lnTo>
                    <a:pt x="9224" y="174"/>
                  </a:lnTo>
                  <a:lnTo>
                    <a:pt x="11294" y="155"/>
                  </a:lnTo>
                  <a:lnTo>
                    <a:pt x="13614" y="136"/>
                  </a:lnTo>
                  <a:lnTo>
                    <a:pt x="16283" y="78"/>
                  </a:lnTo>
                  <a:lnTo>
                    <a:pt x="14697" y="39"/>
                  </a:lnTo>
                  <a:lnTo>
                    <a:pt x="13208" y="20"/>
                  </a:lnTo>
                  <a:lnTo>
                    <a:pt x="1166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629817" y="2648104"/>
              <a:ext cx="677902" cy="7286"/>
            </a:xfrm>
            <a:custGeom>
              <a:rect b="b" l="l" r="r" t="t"/>
              <a:pathLst>
                <a:path extrusionOk="0" fill="none" h="175" w="16283">
                  <a:moveTo>
                    <a:pt x="11661" y="0"/>
                  </a:moveTo>
                  <a:lnTo>
                    <a:pt x="11661" y="0"/>
                  </a:lnTo>
                  <a:lnTo>
                    <a:pt x="10888" y="20"/>
                  </a:lnTo>
                  <a:lnTo>
                    <a:pt x="10888" y="20"/>
                  </a:lnTo>
                  <a:lnTo>
                    <a:pt x="9689" y="20"/>
                  </a:lnTo>
                  <a:lnTo>
                    <a:pt x="9689" y="20"/>
                  </a:lnTo>
                  <a:lnTo>
                    <a:pt x="8103" y="20"/>
                  </a:lnTo>
                  <a:lnTo>
                    <a:pt x="8103" y="20"/>
                  </a:lnTo>
                  <a:lnTo>
                    <a:pt x="6208" y="20"/>
                  </a:lnTo>
                  <a:lnTo>
                    <a:pt x="6208" y="20"/>
                  </a:lnTo>
                  <a:lnTo>
                    <a:pt x="3094" y="20"/>
                  </a:lnTo>
                  <a:lnTo>
                    <a:pt x="1508" y="58"/>
                  </a:lnTo>
                  <a:lnTo>
                    <a:pt x="0" y="97"/>
                  </a:lnTo>
                  <a:lnTo>
                    <a:pt x="0" y="97"/>
                  </a:lnTo>
                  <a:lnTo>
                    <a:pt x="3597" y="116"/>
                  </a:lnTo>
                  <a:lnTo>
                    <a:pt x="6420" y="136"/>
                  </a:lnTo>
                  <a:lnTo>
                    <a:pt x="8432" y="155"/>
                  </a:lnTo>
                  <a:lnTo>
                    <a:pt x="8432" y="155"/>
                  </a:lnTo>
                  <a:lnTo>
                    <a:pt x="9224" y="174"/>
                  </a:lnTo>
                  <a:lnTo>
                    <a:pt x="9224" y="174"/>
                  </a:lnTo>
                  <a:lnTo>
                    <a:pt x="11294" y="155"/>
                  </a:lnTo>
                  <a:lnTo>
                    <a:pt x="13614" y="136"/>
                  </a:lnTo>
                  <a:lnTo>
                    <a:pt x="16283" y="78"/>
                  </a:lnTo>
                  <a:lnTo>
                    <a:pt x="16283" y="78"/>
                  </a:lnTo>
                  <a:lnTo>
                    <a:pt x="14697" y="39"/>
                  </a:lnTo>
                  <a:lnTo>
                    <a:pt x="13208" y="20"/>
                  </a:lnTo>
                  <a:lnTo>
                    <a:pt x="1166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107625" y="1736723"/>
              <a:ext cx="334184" cy="7286"/>
            </a:xfrm>
            <a:custGeom>
              <a:rect b="b" l="l" r="r" t="t"/>
              <a:pathLst>
                <a:path extrusionOk="0" h="175" w="8027">
                  <a:moveTo>
                    <a:pt x="5744" y="0"/>
                  </a:moveTo>
                  <a:lnTo>
                    <a:pt x="5358" y="20"/>
                  </a:lnTo>
                  <a:lnTo>
                    <a:pt x="3056" y="20"/>
                  </a:lnTo>
                  <a:lnTo>
                    <a:pt x="1529" y="39"/>
                  </a:lnTo>
                  <a:lnTo>
                    <a:pt x="736" y="58"/>
                  </a:lnTo>
                  <a:lnTo>
                    <a:pt x="1" y="97"/>
                  </a:lnTo>
                  <a:lnTo>
                    <a:pt x="1780" y="116"/>
                  </a:lnTo>
                  <a:lnTo>
                    <a:pt x="3153" y="136"/>
                  </a:lnTo>
                  <a:lnTo>
                    <a:pt x="4139" y="174"/>
                  </a:lnTo>
                  <a:lnTo>
                    <a:pt x="4545" y="174"/>
                  </a:lnTo>
                  <a:lnTo>
                    <a:pt x="5551" y="155"/>
                  </a:lnTo>
                  <a:lnTo>
                    <a:pt x="6692" y="136"/>
                  </a:lnTo>
                  <a:lnTo>
                    <a:pt x="8026" y="97"/>
                  </a:lnTo>
                  <a:lnTo>
                    <a:pt x="7233" y="58"/>
                  </a:lnTo>
                  <a:lnTo>
                    <a:pt x="6499" y="20"/>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107625" y="1736723"/>
              <a:ext cx="334184" cy="7286"/>
            </a:xfrm>
            <a:custGeom>
              <a:rect b="b" l="l" r="r" t="t"/>
              <a:pathLst>
                <a:path extrusionOk="0" fill="none" h="175" w="8027">
                  <a:moveTo>
                    <a:pt x="5744" y="0"/>
                  </a:moveTo>
                  <a:lnTo>
                    <a:pt x="5744" y="0"/>
                  </a:lnTo>
                  <a:lnTo>
                    <a:pt x="5358" y="20"/>
                  </a:lnTo>
                  <a:lnTo>
                    <a:pt x="5358" y="20"/>
                  </a:lnTo>
                  <a:lnTo>
                    <a:pt x="4758" y="20"/>
                  </a:lnTo>
                  <a:lnTo>
                    <a:pt x="4758" y="20"/>
                  </a:lnTo>
                  <a:lnTo>
                    <a:pt x="3985" y="20"/>
                  </a:lnTo>
                  <a:lnTo>
                    <a:pt x="3985" y="20"/>
                  </a:lnTo>
                  <a:lnTo>
                    <a:pt x="3056" y="20"/>
                  </a:lnTo>
                  <a:lnTo>
                    <a:pt x="3056" y="20"/>
                  </a:lnTo>
                  <a:lnTo>
                    <a:pt x="1529" y="39"/>
                  </a:lnTo>
                  <a:lnTo>
                    <a:pt x="736" y="58"/>
                  </a:lnTo>
                  <a:lnTo>
                    <a:pt x="1" y="97"/>
                  </a:lnTo>
                  <a:lnTo>
                    <a:pt x="1" y="97"/>
                  </a:lnTo>
                  <a:lnTo>
                    <a:pt x="1780" y="116"/>
                  </a:lnTo>
                  <a:lnTo>
                    <a:pt x="3153" y="136"/>
                  </a:lnTo>
                  <a:lnTo>
                    <a:pt x="4139" y="174"/>
                  </a:lnTo>
                  <a:lnTo>
                    <a:pt x="4139" y="174"/>
                  </a:lnTo>
                  <a:lnTo>
                    <a:pt x="4545" y="174"/>
                  </a:lnTo>
                  <a:lnTo>
                    <a:pt x="4545" y="174"/>
                  </a:lnTo>
                  <a:lnTo>
                    <a:pt x="5551" y="155"/>
                  </a:lnTo>
                  <a:lnTo>
                    <a:pt x="6692" y="136"/>
                  </a:lnTo>
                  <a:lnTo>
                    <a:pt x="8026" y="97"/>
                  </a:lnTo>
                  <a:lnTo>
                    <a:pt x="8026" y="97"/>
                  </a:lnTo>
                  <a:lnTo>
                    <a:pt x="7233" y="58"/>
                  </a:lnTo>
                  <a:lnTo>
                    <a:pt x="6499" y="20"/>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1151858" y="1904170"/>
              <a:ext cx="166697" cy="6495"/>
            </a:xfrm>
            <a:custGeom>
              <a:rect b="b" l="l" r="r" t="t"/>
              <a:pathLst>
                <a:path extrusionOk="0" h="156" w="4004">
                  <a:moveTo>
                    <a:pt x="2863" y="1"/>
                  </a:moveTo>
                  <a:lnTo>
                    <a:pt x="2689" y="20"/>
                  </a:lnTo>
                  <a:lnTo>
                    <a:pt x="755" y="20"/>
                  </a:lnTo>
                  <a:lnTo>
                    <a:pt x="368" y="59"/>
                  </a:lnTo>
                  <a:lnTo>
                    <a:pt x="1" y="97"/>
                  </a:lnTo>
                  <a:lnTo>
                    <a:pt x="890" y="117"/>
                  </a:lnTo>
                  <a:lnTo>
                    <a:pt x="1586" y="136"/>
                  </a:lnTo>
                  <a:lnTo>
                    <a:pt x="2070" y="155"/>
                  </a:lnTo>
                  <a:lnTo>
                    <a:pt x="2785" y="155"/>
                  </a:lnTo>
                  <a:lnTo>
                    <a:pt x="3346" y="117"/>
                  </a:lnTo>
                  <a:lnTo>
                    <a:pt x="4004" y="78"/>
                  </a:lnTo>
                  <a:lnTo>
                    <a:pt x="3617" y="39"/>
                  </a:lnTo>
                  <a:lnTo>
                    <a:pt x="3250" y="20"/>
                  </a:lnTo>
                  <a:lnTo>
                    <a:pt x="2863"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1151858" y="1904170"/>
              <a:ext cx="166697" cy="6495"/>
            </a:xfrm>
            <a:custGeom>
              <a:rect b="b" l="l" r="r" t="t"/>
              <a:pathLst>
                <a:path extrusionOk="0" fill="none" h="156" w="4004">
                  <a:moveTo>
                    <a:pt x="2863" y="1"/>
                  </a:moveTo>
                  <a:lnTo>
                    <a:pt x="2863" y="1"/>
                  </a:lnTo>
                  <a:lnTo>
                    <a:pt x="2689" y="20"/>
                  </a:lnTo>
                  <a:lnTo>
                    <a:pt x="2689" y="20"/>
                  </a:lnTo>
                  <a:lnTo>
                    <a:pt x="2379" y="20"/>
                  </a:lnTo>
                  <a:lnTo>
                    <a:pt x="2379" y="20"/>
                  </a:lnTo>
                  <a:lnTo>
                    <a:pt x="1993" y="20"/>
                  </a:lnTo>
                  <a:lnTo>
                    <a:pt x="1993" y="20"/>
                  </a:lnTo>
                  <a:lnTo>
                    <a:pt x="1528" y="20"/>
                  </a:lnTo>
                  <a:lnTo>
                    <a:pt x="1528" y="20"/>
                  </a:lnTo>
                  <a:lnTo>
                    <a:pt x="755" y="20"/>
                  </a:lnTo>
                  <a:lnTo>
                    <a:pt x="368" y="59"/>
                  </a:lnTo>
                  <a:lnTo>
                    <a:pt x="1" y="97"/>
                  </a:lnTo>
                  <a:lnTo>
                    <a:pt x="1" y="97"/>
                  </a:lnTo>
                  <a:lnTo>
                    <a:pt x="890" y="117"/>
                  </a:lnTo>
                  <a:lnTo>
                    <a:pt x="1586" y="136"/>
                  </a:lnTo>
                  <a:lnTo>
                    <a:pt x="2070" y="155"/>
                  </a:lnTo>
                  <a:lnTo>
                    <a:pt x="2070" y="155"/>
                  </a:lnTo>
                  <a:lnTo>
                    <a:pt x="2283" y="155"/>
                  </a:lnTo>
                  <a:lnTo>
                    <a:pt x="2283" y="155"/>
                  </a:lnTo>
                  <a:lnTo>
                    <a:pt x="2785" y="155"/>
                  </a:lnTo>
                  <a:lnTo>
                    <a:pt x="3346" y="117"/>
                  </a:lnTo>
                  <a:lnTo>
                    <a:pt x="4004" y="78"/>
                  </a:lnTo>
                  <a:lnTo>
                    <a:pt x="4004" y="78"/>
                  </a:lnTo>
                  <a:lnTo>
                    <a:pt x="3617" y="39"/>
                  </a:lnTo>
                  <a:lnTo>
                    <a:pt x="3250" y="20"/>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1235582" y="2161793"/>
              <a:ext cx="166697" cy="6495"/>
            </a:xfrm>
            <a:custGeom>
              <a:rect b="b" l="l" r="r" t="t"/>
              <a:pathLst>
                <a:path extrusionOk="0" h="156" w="4004">
                  <a:moveTo>
                    <a:pt x="1529" y="1"/>
                  </a:moveTo>
                  <a:lnTo>
                    <a:pt x="755" y="20"/>
                  </a:lnTo>
                  <a:lnTo>
                    <a:pt x="368" y="40"/>
                  </a:lnTo>
                  <a:lnTo>
                    <a:pt x="1" y="78"/>
                  </a:lnTo>
                  <a:lnTo>
                    <a:pt x="890" y="98"/>
                  </a:lnTo>
                  <a:lnTo>
                    <a:pt x="1587" y="117"/>
                  </a:lnTo>
                  <a:lnTo>
                    <a:pt x="2070" y="156"/>
                  </a:lnTo>
                  <a:lnTo>
                    <a:pt x="2263" y="156"/>
                  </a:lnTo>
                  <a:lnTo>
                    <a:pt x="2786" y="136"/>
                  </a:lnTo>
                  <a:lnTo>
                    <a:pt x="3346" y="117"/>
                  </a:lnTo>
                  <a:lnTo>
                    <a:pt x="4004" y="78"/>
                  </a:lnTo>
                  <a:lnTo>
                    <a:pt x="3617" y="40"/>
                  </a:lnTo>
                  <a:lnTo>
                    <a:pt x="3250"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1235582" y="2161793"/>
              <a:ext cx="166697" cy="6495"/>
            </a:xfrm>
            <a:custGeom>
              <a:rect b="b" l="l" r="r" t="t"/>
              <a:pathLst>
                <a:path extrusionOk="0" fill="none" h="156" w="4004">
                  <a:moveTo>
                    <a:pt x="2863" y="1"/>
                  </a:moveTo>
                  <a:lnTo>
                    <a:pt x="2863" y="1"/>
                  </a:lnTo>
                  <a:lnTo>
                    <a:pt x="2670" y="1"/>
                  </a:lnTo>
                  <a:lnTo>
                    <a:pt x="2670" y="1"/>
                  </a:lnTo>
                  <a:lnTo>
                    <a:pt x="2379" y="1"/>
                  </a:lnTo>
                  <a:lnTo>
                    <a:pt x="2379" y="1"/>
                  </a:lnTo>
                  <a:lnTo>
                    <a:pt x="1993" y="1"/>
                  </a:lnTo>
                  <a:lnTo>
                    <a:pt x="1993" y="1"/>
                  </a:lnTo>
                  <a:lnTo>
                    <a:pt x="1529" y="1"/>
                  </a:lnTo>
                  <a:lnTo>
                    <a:pt x="1529" y="1"/>
                  </a:lnTo>
                  <a:lnTo>
                    <a:pt x="755" y="20"/>
                  </a:lnTo>
                  <a:lnTo>
                    <a:pt x="368" y="40"/>
                  </a:lnTo>
                  <a:lnTo>
                    <a:pt x="1" y="78"/>
                  </a:lnTo>
                  <a:lnTo>
                    <a:pt x="1" y="78"/>
                  </a:lnTo>
                  <a:lnTo>
                    <a:pt x="890" y="98"/>
                  </a:lnTo>
                  <a:lnTo>
                    <a:pt x="1587" y="117"/>
                  </a:lnTo>
                  <a:lnTo>
                    <a:pt x="2070" y="156"/>
                  </a:lnTo>
                  <a:lnTo>
                    <a:pt x="2070" y="156"/>
                  </a:lnTo>
                  <a:lnTo>
                    <a:pt x="2263" y="156"/>
                  </a:lnTo>
                  <a:lnTo>
                    <a:pt x="2263" y="156"/>
                  </a:lnTo>
                  <a:lnTo>
                    <a:pt x="2786" y="136"/>
                  </a:lnTo>
                  <a:lnTo>
                    <a:pt x="3346" y="117"/>
                  </a:lnTo>
                  <a:lnTo>
                    <a:pt x="4004" y="78"/>
                  </a:lnTo>
                  <a:lnTo>
                    <a:pt x="4004" y="78"/>
                  </a:lnTo>
                  <a:lnTo>
                    <a:pt x="3617" y="40"/>
                  </a:lnTo>
                  <a:lnTo>
                    <a:pt x="3250" y="1"/>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1299197" y="2012873"/>
              <a:ext cx="186014" cy="4038"/>
            </a:xfrm>
            <a:custGeom>
              <a:rect b="b" l="l" r="r" t="t"/>
              <a:pathLst>
                <a:path extrusionOk="0" h="97" w="4468">
                  <a:moveTo>
                    <a:pt x="1702" y="0"/>
                  </a:moveTo>
                  <a:lnTo>
                    <a:pt x="851" y="20"/>
                  </a:lnTo>
                  <a:lnTo>
                    <a:pt x="426" y="20"/>
                  </a:lnTo>
                  <a:lnTo>
                    <a:pt x="1" y="58"/>
                  </a:lnTo>
                  <a:lnTo>
                    <a:pt x="987" y="58"/>
                  </a:lnTo>
                  <a:lnTo>
                    <a:pt x="2321" y="78"/>
                  </a:lnTo>
                  <a:lnTo>
                    <a:pt x="2534" y="97"/>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1299197" y="2012873"/>
              <a:ext cx="186014" cy="4038"/>
            </a:xfrm>
            <a:custGeom>
              <a:rect b="b" l="l" r="r" t="t"/>
              <a:pathLst>
                <a:path extrusionOk="0" fill="none" h="97" w="4468">
                  <a:moveTo>
                    <a:pt x="3211" y="0"/>
                  </a:moveTo>
                  <a:lnTo>
                    <a:pt x="3211" y="0"/>
                  </a:lnTo>
                  <a:lnTo>
                    <a:pt x="2998" y="0"/>
                  </a:lnTo>
                  <a:lnTo>
                    <a:pt x="2998" y="0"/>
                  </a:lnTo>
                  <a:lnTo>
                    <a:pt x="2669" y="0"/>
                  </a:lnTo>
                  <a:lnTo>
                    <a:pt x="2669" y="0"/>
                  </a:lnTo>
                  <a:lnTo>
                    <a:pt x="2224" y="0"/>
                  </a:lnTo>
                  <a:lnTo>
                    <a:pt x="2224" y="0"/>
                  </a:lnTo>
                  <a:lnTo>
                    <a:pt x="1702" y="0"/>
                  </a:lnTo>
                  <a:lnTo>
                    <a:pt x="1702" y="0"/>
                  </a:lnTo>
                  <a:lnTo>
                    <a:pt x="851" y="20"/>
                  </a:lnTo>
                  <a:lnTo>
                    <a:pt x="426" y="20"/>
                  </a:lnTo>
                  <a:lnTo>
                    <a:pt x="1" y="58"/>
                  </a:lnTo>
                  <a:lnTo>
                    <a:pt x="1" y="58"/>
                  </a:lnTo>
                  <a:lnTo>
                    <a:pt x="987" y="58"/>
                  </a:lnTo>
                  <a:lnTo>
                    <a:pt x="2321" y="78"/>
                  </a:lnTo>
                  <a:lnTo>
                    <a:pt x="2321" y="78"/>
                  </a:lnTo>
                  <a:lnTo>
                    <a:pt x="2534" y="97"/>
                  </a:lnTo>
                  <a:lnTo>
                    <a:pt x="2534" y="97"/>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1547162" y="2272119"/>
              <a:ext cx="186014" cy="3247"/>
            </a:xfrm>
            <a:custGeom>
              <a:rect b="b" l="l" r="r" t="t"/>
              <a:pathLst>
                <a:path extrusionOk="0" h="78" w="4468">
                  <a:moveTo>
                    <a:pt x="852" y="0"/>
                  </a:moveTo>
                  <a:lnTo>
                    <a:pt x="426" y="20"/>
                  </a:lnTo>
                  <a:lnTo>
                    <a:pt x="1" y="58"/>
                  </a:lnTo>
                  <a:lnTo>
                    <a:pt x="987" y="58"/>
                  </a:lnTo>
                  <a:lnTo>
                    <a:pt x="2321" y="78"/>
                  </a:lnTo>
                  <a:lnTo>
                    <a:pt x="2534" y="78"/>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1547162" y="2272119"/>
              <a:ext cx="186014" cy="3247"/>
            </a:xfrm>
            <a:custGeom>
              <a:rect b="b" l="l" r="r" t="t"/>
              <a:pathLst>
                <a:path extrusionOk="0" fill="none" h="78" w="4468">
                  <a:moveTo>
                    <a:pt x="3211" y="0"/>
                  </a:moveTo>
                  <a:lnTo>
                    <a:pt x="3211" y="0"/>
                  </a:lnTo>
                  <a:lnTo>
                    <a:pt x="2998" y="0"/>
                  </a:lnTo>
                  <a:lnTo>
                    <a:pt x="2998" y="0"/>
                  </a:lnTo>
                  <a:lnTo>
                    <a:pt x="2669" y="0"/>
                  </a:lnTo>
                  <a:lnTo>
                    <a:pt x="2669" y="0"/>
                  </a:lnTo>
                  <a:lnTo>
                    <a:pt x="2225" y="0"/>
                  </a:lnTo>
                  <a:lnTo>
                    <a:pt x="2225" y="0"/>
                  </a:lnTo>
                  <a:lnTo>
                    <a:pt x="1703" y="0"/>
                  </a:lnTo>
                  <a:lnTo>
                    <a:pt x="1703" y="0"/>
                  </a:lnTo>
                  <a:lnTo>
                    <a:pt x="852" y="0"/>
                  </a:lnTo>
                  <a:lnTo>
                    <a:pt x="426" y="20"/>
                  </a:lnTo>
                  <a:lnTo>
                    <a:pt x="1" y="58"/>
                  </a:lnTo>
                  <a:lnTo>
                    <a:pt x="1" y="58"/>
                  </a:lnTo>
                  <a:lnTo>
                    <a:pt x="987" y="58"/>
                  </a:lnTo>
                  <a:lnTo>
                    <a:pt x="2321" y="78"/>
                  </a:lnTo>
                  <a:lnTo>
                    <a:pt x="2321" y="78"/>
                  </a:lnTo>
                  <a:lnTo>
                    <a:pt x="2534" y="78"/>
                  </a:lnTo>
                  <a:lnTo>
                    <a:pt x="2534" y="78"/>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657211" y="2870297"/>
              <a:ext cx="334142" cy="6495"/>
            </a:xfrm>
            <a:custGeom>
              <a:rect b="b" l="l" r="r" t="t"/>
              <a:pathLst>
                <a:path extrusionOk="0" h="156" w="8026">
                  <a:moveTo>
                    <a:pt x="3056" y="1"/>
                  </a:moveTo>
                  <a:lnTo>
                    <a:pt x="1528" y="20"/>
                  </a:lnTo>
                  <a:lnTo>
                    <a:pt x="755" y="39"/>
                  </a:lnTo>
                  <a:lnTo>
                    <a:pt x="1" y="97"/>
                  </a:lnTo>
                  <a:lnTo>
                    <a:pt x="1780" y="97"/>
                  </a:lnTo>
                  <a:lnTo>
                    <a:pt x="3172" y="117"/>
                  </a:lnTo>
                  <a:lnTo>
                    <a:pt x="4158" y="155"/>
                  </a:lnTo>
                  <a:lnTo>
                    <a:pt x="4545" y="155"/>
                  </a:lnTo>
                  <a:lnTo>
                    <a:pt x="5551" y="136"/>
                  </a:lnTo>
                  <a:lnTo>
                    <a:pt x="6711" y="117"/>
                  </a:lnTo>
                  <a:lnTo>
                    <a:pt x="8026" y="78"/>
                  </a:lnTo>
                  <a:lnTo>
                    <a:pt x="7233" y="39"/>
                  </a:lnTo>
                  <a:lnTo>
                    <a:pt x="6498"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657211" y="2870297"/>
              <a:ext cx="334142" cy="6495"/>
            </a:xfrm>
            <a:custGeom>
              <a:rect b="b" l="l" r="r" t="t"/>
              <a:pathLst>
                <a:path extrusionOk="0" fill="none" h="156" w="8026">
                  <a:moveTo>
                    <a:pt x="5744" y="1"/>
                  </a:moveTo>
                  <a:lnTo>
                    <a:pt x="5744" y="1"/>
                  </a:lnTo>
                  <a:lnTo>
                    <a:pt x="5357" y="1"/>
                  </a:lnTo>
                  <a:lnTo>
                    <a:pt x="5357" y="1"/>
                  </a:lnTo>
                  <a:lnTo>
                    <a:pt x="4777" y="1"/>
                  </a:lnTo>
                  <a:lnTo>
                    <a:pt x="4777" y="1"/>
                  </a:lnTo>
                  <a:lnTo>
                    <a:pt x="3984" y="1"/>
                  </a:lnTo>
                  <a:lnTo>
                    <a:pt x="3984" y="1"/>
                  </a:lnTo>
                  <a:lnTo>
                    <a:pt x="3056" y="1"/>
                  </a:lnTo>
                  <a:lnTo>
                    <a:pt x="3056" y="1"/>
                  </a:lnTo>
                  <a:lnTo>
                    <a:pt x="1528" y="20"/>
                  </a:lnTo>
                  <a:lnTo>
                    <a:pt x="755" y="39"/>
                  </a:lnTo>
                  <a:lnTo>
                    <a:pt x="1" y="97"/>
                  </a:lnTo>
                  <a:lnTo>
                    <a:pt x="1" y="97"/>
                  </a:lnTo>
                  <a:lnTo>
                    <a:pt x="1780" y="97"/>
                  </a:lnTo>
                  <a:lnTo>
                    <a:pt x="3172" y="117"/>
                  </a:lnTo>
                  <a:lnTo>
                    <a:pt x="4158" y="155"/>
                  </a:lnTo>
                  <a:lnTo>
                    <a:pt x="4158" y="155"/>
                  </a:lnTo>
                  <a:lnTo>
                    <a:pt x="4545" y="155"/>
                  </a:lnTo>
                  <a:lnTo>
                    <a:pt x="4545" y="155"/>
                  </a:lnTo>
                  <a:lnTo>
                    <a:pt x="5551" y="136"/>
                  </a:lnTo>
                  <a:lnTo>
                    <a:pt x="6711" y="117"/>
                  </a:lnTo>
                  <a:lnTo>
                    <a:pt x="8026" y="78"/>
                  </a:lnTo>
                  <a:lnTo>
                    <a:pt x="8026" y="78"/>
                  </a:lnTo>
                  <a:lnTo>
                    <a:pt x="7233" y="39"/>
                  </a:lnTo>
                  <a:lnTo>
                    <a:pt x="6498" y="1"/>
                  </a:lnTo>
                  <a:lnTo>
                    <a:pt x="5744"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9"/>
          <p:cNvGrpSpPr/>
          <p:nvPr/>
        </p:nvGrpSpPr>
        <p:grpSpPr>
          <a:xfrm flipH="1">
            <a:off x="-309241" y="4129200"/>
            <a:ext cx="8276771" cy="953850"/>
            <a:chOff x="3769225" y="7942150"/>
            <a:chExt cx="4948742" cy="953850"/>
          </a:xfrm>
        </p:grpSpPr>
        <p:sp>
          <p:nvSpPr>
            <p:cNvPr id="505" name="Google Shape;505;p29"/>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9"/>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flipH="1" rot="833954">
            <a:off x="177870" y="3733913"/>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flipH="1">
            <a:off x="7458300" y="405588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flipH="1">
            <a:off x="4927619" y="12996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flipH="1">
            <a:off x="7578425" y="8233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flipH="1">
            <a:off x="7647769" y="49308"/>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flipH="1">
            <a:off x="2787304" y="184248"/>
            <a:ext cx="470513" cy="152153"/>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flipH="1">
            <a:off x="-2859100"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flipH="1">
            <a:off x="-402187" y="10668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6" name="Shape 516"/>
        <p:cNvGrpSpPr/>
        <p:nvPr/>
      </p:nvGrpSpPr>
      <p:grpSpPr>
        <a:xfrm>
          <a:off x="0" y="0"/>
          <a:ext cx="0" cy="0"/>
          <a:chOff x="0" y="0"/>
          <a:chExt cx="0" cy="0"/>
        </a:xfrm>
      </p:grpSpPr>
      <p:sp>
        <p:nvSpPr>
          <p:cNvPr id="517" name="Google Shape;517;p30"/>
          <p:cNvSpPr/>
          <p:nvPr/>
        </p:nvSpPr>
        <p:spPr>
          <a:xfrm>
            <a:off x="-57425"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flipH="1">
            <a:off x="-269"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flipH="1">
            <a:off x="1629000" y="39892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30"/>
          <p:cNvGrpSpPr/>
          <p:nvPr/>
        </p:nvGrpSpPr>
        <p:grpSpPr>
          <a:xfrm>
            <a:off x="237103" y="4408974"/>
            <a:ext cx="1135465" cy="430862"/>
            <a:chOff x="5250250" y="4451325"/>
            <a:chExt cx="963728" cy="365695"/>
          </a:xfrm>
        </p:grpSpPr>
        <p:sp>
          <p:nvSpPr>
            <p:cNvPr id="521" name="Google Shape;521;p30"/>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30"/>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4047472" y="101813"/>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3697300" y="8233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678273" y="21158"/>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104324" y="184248"/>
            <a:ext cx="470513" cy="152153"/>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8525968" y="91444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62" name="Google Shape;62;p4"/>
          <p:cNvSpPr txBox="1"/>
          <p:nvPr>
            <p:ph idx="1" type="body"/>
          </p:nvPr>
        </p:nvSpPr>
        <p:spPr>
          <a:xfrm>
            <a:off x="716900" y="1051849"/>
            <a:ext cx="7704000" cy="3657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63" name="Google Shape;63;p4"/>
          <p:cNvSpPr/>
          <p:nvPr/>
        </p:nvSpPr>
        <p:spPr>
          <a:xfrm flipH="1">
            <a:off x="8227469" y="644520"/>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a:off x="8227463" y="12563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flipH="1">
            <a:off x="-2590200" y="86216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a:off x="6740225" y="819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3768876" y="-20014"/>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713237" y="137447"/>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4"/>
          <p:cNvGrpSpPr/>
          <p:nvPr/>
        </p:nvGrpSpPr>
        <p:grpSpPr>
          <a:xfrm>
            <a:off x="-404850" y="4588275"/>
            <a:ext cx="9851174" cy="1637775"/>
            <a:chOff x="2183625" y="7258225"/>
            <a:chExt cx="6534342" cy="1637775"/>
          </a:xfrm>
        </p:grpSpPr>
        <p:sp>
          <p:nvSpPr>
            <p:cNvPr id="70" name="Google Shape;70;p4"/>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4"/>
          <p:cNvSpPr/>
          <p:nvPr/>
        </p:nvSpPr>
        <p:spPr>
          <a:xfrm flipH="1">
            <a:off x="-280325" y="3830019"/>
            <a:ext cx="1305121" cy="1502423"/>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title"/>
          </p:nvPr>
        </p:nvSpPr>
        <p:spPr>
          <a:xfrm>
            <a:off x="1624233" y="2601924"/>
            <a:ext cx="2797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5"/>
          <p:cNvSpPr txBox="1"/>
          <p:nvPr>
            <p:ph idx="2" type="title"/>
          </p:nvPr>
        </p:nvSpPr>
        <p:spPr>
          <a:xfrm>
            <a:off x="4722567" y="2601924"/>
            <a:ext cx="27975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5"/>
          <p:cNvSpPr txBox="1"/>
          <p:nvPr>
            <p:ph idx="1" type="subTitle"/>
          </p:nvPr>
        </p:nvSpPr>
        <p:spPr>
          <a:xfrm>
            <a:off x="4722567" y="2818549"/>
            <a:ext cx="27975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 name="Google Shape;82;p5"/>
          <p:cNvSpPr txBox="1"/>
          <p:nvPr>
            <p:ph idx="3" type="subTitle"/>
          </p:nvPr>
        </p:nvSpPr>
        <p:spPr>
          <a:xfrm>
            <a:off x="1623933" y="2818549"/>
            <a:ext cx="27981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84" name="Google Shape;84;p5"/>
          <p:cNvSpPr/>
          <p:nvPr/>
        </p:nvSpPr>
        <p:spPr>
          <a:xfrm>
            <a:off x="8227101" y="12301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084575" y="6428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36223" y="9975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3221750" y="2589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404850" y="4588275"/>
            <a:ext cx="9851174" cy="1637775"/>
            <a:chOff x="2183625" y="7258225"/>
            <a:chExt cx="6534342" cy="1637775"/>
          </a:xfrm>
        </p:grpSpPr>
        <p:sp>
          <p:nvSpPr>
            <p:cNvPr id="89" name="Google Shape;89;p5"/>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p:nvPr/>
        </p:nvSpPr>
        <p:spPr>
          <a:xfrm flipH="1">
            <a:off x="-368563" y="5452948"/>
            <a:ext cx="9553423"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8145125" y="3786219"/>
            <a:ext cx="1305121" cy="1502423"/>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95800" y="4373471"/>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flipH="1">
            <a:off x="6893150" y="42816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102" name="Google Shape;102;p6"/>
          <p:cNvSpPr/>
          <p:nvPr/>
        </p:nvSpPr>
        <p:spPr>
          <a:xfrm flipH="1">
            <a:off x="-269" y="4518578"/>
            <a:ext cx="9201795" cy="548663"/>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57425" y="4658128"/>
            <a:ext cx="9201795" cy="485392"/>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191226" y="1174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7740350" y="74906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6936" y="117470"/>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flipH="1">
            <a:off x="8430775" y="4132084"/>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6"/>
          <p:cNvGrpSpPr/>
          <p:nvPr/>
        </p:nvGrpSpPr>
        <p:grpSpPr>
          <a:xfrm>
            <a:off x="93853" y="4303199"/>
            <a:ext cx="1135465" cy="430862"/>
            <a:chOff x="5250250" y="4451325"/>
            <a:chExt cx="963728" cy="365695"/>
          </a:xfrm>
        </p:grpSpPr>
        <p:sp>
          <p:nvSpPr>
            <p:cNvPr id="109" name="Google Shape;109;p6"/>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7"/>
          <p:cNvSpPr txBox="1"/>
          <p:nvPr>
            <p:ph idx="1" type="body"/>
          </p:nvPr>
        </p:nvSpPr>
        <p:spPr>
          <a:xfrm>
            <a:off x="1176300" y="1386400"/>
            <a:ext cx="67914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Nunito Light"/>
              <a:buChar char="●"/>
              <a:defRPr/>
            </a:lvl1pPr>
            <a:lvl2pPr indent="-330200" lvl="1" marL="914400" rtl="0">
              <a:lnSpc>
                <a:spcPct val="100000"/>
              </a:lnSpc>
              <a:spcBef>
                <a:spcPts val="0"/>
              </a:spcBef>
              <a:spcAft>
                <a:spcPts val="0"/>
              </a:spcAft>
              <a:buClr>
                <a:schemeClr val="dk1"/>
              </a:buClr>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17500" lvl="4" marL="2286000" rtl="0">
              <a:lnSpc>
                <a:spcPct val="100000"/>
              </a:lnSpc>
              <a:spcBef>
                <a:spcPts val="1600"/>
              </a:spcBef>
              <a:spcAft>
                <a:spcPts val="0"/>
              </a:spcAft>
              <a:buSzPts val="1400"/>
              <a:buFont typeface="Nunito Light"/>
              <a:buChar char="○"/>
              <a:defRPr/>
            </a:lvl5pPr>
            <a:lvl6pPr indent="-317500" lvl="5" marL="2743200" rtl="0">
              <a:lnSpc>
                <a:spcPct val="100000"/>
              </a:lnSpc>
              <a:spcBef>
                <a:spcPts val="1600"/>
              </a:spcBef>
              <a:spcAft>
                <a:spcPts val="0"/>
              </a:spcAft>
              <a:buSzPts val="14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17500" lvl="8" marL="4114800" rtl="0">
              <a:lnSpc>
                <a:spcPct val="100000"/>
              </a:lnSpc>
              <a:spcBef>
                <a:spcPts val="1600"/>
              </a:spcBef>
              <a:spcAft>
                <a:spcPts val="1600"/>
              </a:spcAft>
              <a:buSzPts val="1400"/>
              <a:buFont typeface="Nunito Light"/>
              <a:buChar char="■"/>
              <a:defRPr/>
            </a:lvl9pPr>
          </a:lstStyle>
          <a:p/>
        </p:txBody>
      </p:sp>
      <p:sp>
        <p:nvSpPr>
          <p:cNvPr id="113" name="Google Shape;113;p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14" name="Google Shape;114;p7"/>
          <p:cNvGrpSpPr/>
          <p:nvPr/>
        </p:nvGrpSpPr>
        <p:grpSpPr>
          <a:xfrm flipH="1">
            <a:off x="-309241" y="4129200"/>
            <a:ext cx="8276771" cy="953850"/>
            <a:chOff x="3769225" y="7942150"/>
            <a:chExt cx="4948742" cy="953850"/>
          </a:xfrm>
        </p:grpSpPr>
        <p:sp>
          <p:nvSpPr>
            <p:cNvPr id="115" name="Google Shape;115;p7"/>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7"/>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8337651" y="959260"/>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6581122" y="11743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740225"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659075" y="6677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55177" y="117458"/>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7"/>
          <p:cNvGrpSpPr/>
          <p:nvPr/>
        </p:nvGrpSpPr>
        <p:grpSpPr>
          <a:xfrm>
            <a:off x="455803" y="4072649"/>
            <a:ext cx="1135465" cy="430862"/>
            <a:chOff x="5250250" y="4451325"/>
            <a:chExt cx="963728" cy="365695"/>
          </a:xfrm>
        </p:grpSpPr>
        <p:sp>
          <p:nvSpPr>
            <p:cNvPr id="124" name="Google Shape;124;p7"/>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7"/>
          <p:cNvSpPr/>
          <p:nvPr/>
        </p:nvSpPr>
        <p:spPr>
          <a:xfrm>
            <a:off x="8088225" y="3665344"/>
            <a:ext cx="1305121" cy="1502423"/>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8"/>
          <p:cNvSpPr txBox="1"/>
          <p:nvPr>
            <p:ph type="title"/>
          </p:nvPr>
        </p:nvSpPr>
        <p:spPr>
          <a:xfrm>
            <a:off x="1280250" y="948900"/>
            <a:ext cx="6583500" cy="217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p:nvPr/>
        </p:nvSpPr>
        <p:spPr>
          <a:xfrm>
            <a:off x="2331492" y="2343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422248" y="1321708"/>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8"/>
          <p:cNvGrpSpPr/>
          <p:nvPr/>
        </p:nvGrpSpPr>
        <p:grpSpPr>
          <a:xfrm flipH="1">
            <a:off x="-308844" y="3521477"/>
            <a:ext cx="9488518" cy="1637775"/>
            <a:chOff x="2183625" y="7258225"/>
            <a:chExt cx="6534342" cy="1637775"/>
          </a:xfrm>
        </p:grpSpPr>
        <p:sp>
          <p:nvSpPr>
            <p:cNvPr id="132" name="Google Shape;132;p8"/>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8"/>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8"/>
          <p:cNvGrpSpPr/>
          <p:nvPr/>
        </p:nvGrpSpPr>
        <p:grpSpPr>
          <a:xfrm>
            <a:off x="5237353" y="4436549"/>
            <a:ext cx="1135465" cy="430862"/>
            <a:chOff x="5250250" y="4451325"/>
            <a:chExt cx="963728" cy="365695"/>
          </a:xfrm>
        </p:grpSpPr>
        <p:sp>
          <p:nvSpPr>
            <p:cNvPr id="141" name="Google Shape;141;p8"/>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295500" y="32040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a:off x="3600675" y="372250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9"/>
          <p:cNvSpPr txBox="1"/>
          <p:nvPr>
            <p:ph type="title"/>
          </p:nvPr>
        </p:nvSpPr>
        <p:spPr>
          <a:xfrm>
            <a:off x="1119450" y="1092901"/>
            <a:ext cx="6905100" cy="82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3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9"/>
          <p:cNvSpPr txBox="1"/>
          <p:nvPr>
            <p:ph idx="1" type="subTitle"/>
          </p:nvPr>
        </p:nvSpPr>
        <p:spPr>
          <a:xfrm>
            <a:off x="1119450" y="1916999"/>
            <a:ext cx="69051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9"/>
          <p:cNvSpPr/>
          <p:nvPr/>
        </p:nvSpPr>
        <p:spPr>
          <a:xfrm flipH="1">
            <a:off x="1469662" y="130585"/>
            <a:ext cx="806277" cy="259495"/>
          </a:xfrm>
          <a:custGeom>
            <a:rect b="b" l="l" r="r" t="t"/>
            <a:pathLst>
              <a:path extrusionOk="0" h="3772" w="11720">
                <a:moveTo>
                  <a:pt x="7775" y="0"/>
                </a:moveTo>
                <a:lnTo>
                  <a:pt x="7543" y="39"/>
                </a:lnTo>
                <a:lnTo>
                  <a:pt x="7330" y="97"/>
                </a:lnTo>
                <a:lnTo>
                  <a:pt x="7117" y="155"/>
                </a:lnTo>
                <a:lnTo>
                  <a:pt x="6924" y="252"/>
                </a:lnTo>
                <a:lnTo>
                  <a:pt x="6731" y="368"/>
                </a:lnTo>
                <a:lnTo>
                  <a:pt x="6537" y="484"/>
                </a:lnTo>
                <a:lnTo>
                  <a:pt x="6383" y="639"/>
                </a:lnTo>
                <a:lnTo>
                  <a:pt x="6228" y="793"/>
                </a:lnTo>
                <a:lnTo>
                  <a:pt x="6073" y="948"/>
                </a:lnTo>
                <a:lnTo>
                  <a:pt x="5957" y="1141"/>
                </a:lnTo>
                <a:lnTo>
                  <a:pt x="5841" y="1335"/>
                </a:lnTo>
                <a:lnTo>
                  <a:pt x="5764" y="1528"/>
                </a:lnTo>
                <a:lnTo>
                  <a:pt x="5686" y="1741"/>
                </a:lnTo>
                <a:lnTo>
                  <a:pt x="5628" y="1973"/>
                </a:lnTo>
                <a:lnTo>
                  <a:pt x="5609" y="2186"/>
                </a:lnTo>
                <a:lnTo>
                  <a:pt x="5435" y="2244"/>
                </a:lnTo>
                <a:lnTo>
                  <a:pt x="5280" y="2302"/>
                </a:lnTo>
                <a:lnTo>
                  <a:pt x="5164" y="2166"/>
                </a:lnTo>
                <a:lnTo>
                  <a:pt x="5029" y="2031"/>
                </a:lnTo>
                <a:lnTo>
                  <a:pt x="4894" y="1934"/>
                </a:lnTo>
                <a:lnTo>
                  <a:pt x="4739" y="1837"/>
                </a:lnTo>
                <a:lnTo>
                  <a:pt x="4565" y="1760"/>
                </a:lnTo>
                <a:lnTo>
                  <a:pt x="4391" y="1702"/>
                </a:lnTo>
                <a:lnTo>
                  <a:pt x="4217" y="1683"/>
                </a:lnTo>
                <a:lnTo>
                  <a:pt x="4023" y="1663"/>
                </a:lnTo>
                <a:lnTo>
                  <a:pt x="3869" y="1663"/>
                </a:lnTo>
                <a:lnTo>
                  <a:pt x="3733" y="1683"/>
                </a:lnTo>
                <a:lnTo>
                  <a:pt x="3482" y="1760"/>
                </a:lnTo>
                <a:lnTo>
                  <a:pt x="3250" y="1876"/>
                </a:lnTo>
                <a:lnTo>
                  <a:pt x="3037" y="2012"/>
                </a:lnTo>
                <a:lnTo>
                  <a:pt x="2844" y="2186"/>
                </a:lnTo>
                <a:lnTo>
                  <a:pt x="2689" y="2398"/>
                </a:lnTo>
                <a:lnTo>
                  <a:pt x="2554" y="2630"/>
                </a:lnTo>
                <a:lnTo>
                  <a:pt x="2476" y="2882"/>
                </a:lnTo>
                <a:lnTo>
                  <a:pt x="2302" y="2959"/>
                </a:lnTo>
                <a:lnTo>
                  <a:pt x="2148" y="3075"/>
                </a:lnTo>
                <a:lnTo>
                  <a:pt x="1973" y="2959"/>
                </a:lnTo>
                <a:lnTo>
                  <a:pt x="1780" y="2901"/>
                </a:lnTo>
                <a:lnTo>
                  <a:pt x="1567" y="2843"/>
                </a:lnTo>
                <a:lnTo>
                  <a:pt x="1355" y="2824"/>
                </a:lnTo>
                <a:lnTo>
                  <a:pt x="1123" y="2843"/>
                </a:lnTo>
                <a:lnTo>
                  <a:pt x="910" y="2901"/>
                </a:lnTo>
                <a:lnTo>
                  <a:pt x="697" y="2978"/>
                </a:lnTo>
                <a:lnTo>
                  <a:pt x="523" y="3094"/>
                </a:lnTo>
                <a:lnTo>
                  <a:pt x="349" y="3230"/>
                </a:lnTo>
                <a:lnTo>
                  <a:pt x="214" y="3385"/>
                </a:lnTo>
                <a:lnTo>
                  <a:pt x="98" y="3578"/>
                </a:lnTo>
                <a:lnTo>
                  <a:pt x="1" y="3771"/>
                </a:lnTo>
                <a:lnTo>
                  <a:pt x="11720" y="3771"/>
                </a:lnTo>
                <a:lnTo>
                  <a:pt x="11662" y="3520"/>
                </a:lnTo>
                <a:lnTo>
                  <a:pt x="11565" y="3288"/>
                </a:lnTo>
                <a:lnTo>
                  <a:pt x="11449" y="3075"/>
                </a:lnTo>
                <a:lnTo>
                  <a:pt x="11295" y="2882"/>
                </a:lnTo>
                <a:lnTo>
                  <a:pt x="11101" y="2727"/>
                </a:lnTo>
                <a:lnTo>
                  <a:pt x="10888" y="2592"/>
                </a:lnTo>
                <a:lnTo>
                  <a:pt x="10676" y="2495"/>
                </a:lnTo>
                <a:lnTo>
                  <a:pt x="10424" y="2437"/>
                </a:lnTo>
                <a:lnTo>
                  <a:pt x="10424" y="2398"/>
                </a:lnTo>
                <a:lnTo>
                  <a:pt x="10424" y="2166"/>
                </a:lnTo>
                <a:lnTo>
                  <a:pt x="10386" y="1915"/>
                </a:lnTo>
                <a:lnTo>
                  <a:pt x="10328" y="1683"/>
                </a:lnTo>
                <a:lnTo>
                  <a:pt x="10231" y="1470"/>
                </a:lnTo>
                <a:lnTo>
                  <a:pt x="10134" y="1257"/>
                </a:lnTo>
                <a:lnTo>
                  <a:pt x="10018" y="1064"/>
                </a:lnTo>
                <a:lnTo>
                  <a:pt x="9883" y="871"/>
                </a:lnTo>
                <a:lnTo>
                  <a:pt x="9728" y="697"/>
                </a:lnTo>
                <a:lnTo>
                  <a:pt x="9554" y="542"/>
                </a:lnTo>
                <a:lnTo>
                  <a:pt x="9361" y="406"/>
                </a:lnTo>
                <a:lnTo>
                  <a:pt x="9167" y="290"/>
                </a:lnTo>
                <a:lnTo>
                  <a:pt x="8955" y="174"/>
                </a:lnTo>
                <a:lnTo>
                  <a:pt x="8723" y="97"/>
                </a:lnTo>
                <a:lnTo>
                  <a:pt x="8490" y="39"/>
                </a:lnTo>
                <a:lnTo>
                  <a:pt x="8258"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flipH="1">
            <a:off x="5089544" y="202588"/>
            <a:ext cx="806275" cy="260708"/>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flipH="1">
            <a:off x="6968825" y="158137"/>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flipH="1">
            <a:off x="-1830400" y="463312"/>
            <a:ext cx="4481016" cy="204389"/>
          </a:xfrm>
          <a:custGeom>
            <a:rect b="b" l="l" r="r" t="t"/>
            <a:pathLst>
              <a:path extrusionOk="0" h="2012" w="44111">
                <a:moveTo>
                  <a:pt x="22162" y="1"/>
                </a:moveTo>
                <a:lnTo>
                  <a:pt x="21620" y="20"/>
                </a:lnTo>
                <a:lnTo>
                  <a:pt x="21021" y="39"/>
                </a:lnTo>
                <a:lnTo>
                  <a:pt x="20402" y="97"/>
                </a:lnTo>
                <a:lnTo>
                  <a:pt x="19744" y="155"/>
                </a:lnTo>
                <a:lnTo>
                  <a:pt x="18391" y="291"/>
                </a:lnTo>
                <a:lnTo>
                  <a:pt x="16979" y="465"/>
                </a:lnTo>
                <a:lnTo>
                  <a:pt x="15606" y="620"/>
                </a:lnTo>
                <a:lnTo>
                  <a:pt x="14272" y="774"/>
                </a:lnTo>
                <a:lnTo>
                  <a:pt x="13053" y="871"/>
                </a:lnTo>
                <a:lnTo>
                  <a:pt x="12512" y="910"/>
                </a:lnTo>
                <a:lnTo>
                  <a:pt x="11603" y="910"/>
                </a:lnTo>
                <a:lnTo>
                  <a:pt x="11236" y="871"/>
                </a:lnTo>
                <a:lnTo>
                  <a:pt x="10926" y="832"/>
                </a:lnTo>
                <a:lnTo>
                  <a:pt x="10694" y="755"/>
                </a:lnTo>
                <a:lnTo>
                  <a:pt x="10346" y="620"/>
                </a:lnTo>
                <a:lnTo>
                  <a:pt x="10017" y="523"/>
                </a:lnTo>
                <a:lnTo>
                  <a:pt x="9689" y="484"/>
                </a:lnTo>
                <a:lnTo>
                  <a:pt x="9379" y="465"/>
                </a:lnTo>
                <a:lnTo>
                  <a:pt x="9166" y="484"/>
                </a:lnTo>
                <a:lnTo>
                  <a:pt x="8954" y="484"/>
                </a:lnTo>
                <a:lnTo>
                  <a:pt x="8509" y="562"/>
                </a:lnTo>
                <a:lnTo>
                  <a:pt x="7542" y="736"/>
                </a:lnTo>
                <a:lnTo>
                  <a:pt x="7001" y="852"/>
                </a:lnTo>
                <a:lnTo>
                  <a:pt x="6362" y="929"/>
                </a:lnTo>
                <a:lnTo>
                  <a:pt x="5666" y="987"/>
                </a:lnTo>
                <a:lnTo>
                  <a:pt x="5279" y="1006"/>
                </a:lnTo>
                <a:lnTo>
                  <a:pt x="4873" y="1026"/>
                </a:lnTo>
                <a:lnTo>
                  <a:pt x="1624" y="1026"/>
                </a:lnTo>
                <a:lnTo>
                  <a:pt x="812" y="1064"/>
                </a:lnTo>
                <a:lnTo>
                  <a:pt x="271" y="1103"/>
                </a:lnTo>
                <a:lnTo>
                  <a:pt x="97" y="1122"/>
                </a:lnTo>
                <a:lnTo>
                  <a:pt x="0" y="1161"/>
                </a:lnTo>
                <a:lnTo>
                  <a:pt x="19" y="1180"/>
                </a:lnTo>
                <a:lnTo>
                  <a:pt x="116" y="1238"/>
                </a:lnTo>
                <a:lnTo>
                  <a:pt x="348" y="1277"/>
                </a:lnTo>
                <a:lnTo>
                  <a:pt x="677" y="1335"/>
                </a:lnTo>
                <a:lnTo>
                  <a:pt x="1334" y="1432"/>
                </a:lnTo>
                <a:lnTo>
                  <a:pt x="1779" y="1490"/>
                </a:lnTo>
                <a:lnTo>
                  <a:pt x="2127" y="1490"/>
                </a:lnTo>
                <a:lnTo>
                  <a:pt x="2437" y="1509"/>
                </a:lnTo>
                <a:lnTo>
                  <a:pt x="2823" y="1509"/>
                </a:lnTo>
                <a:lnTo>
                  <a:pt x="3346" y="1528"/>
                </a:lnTo>
                <a:lnTo>
                  <a:pt x="4119" y="1567"/>
                </a:lnTo>
                <a:lnTo>
                  <a:pt x="5221" y="1664"/>
                </a:lnTo>
                <a:lnTo>
                  <a:pt x="6536" y="1780"/>
                </a:lnTo>
                <a:lnTo>
                  <a:pt x="7600" y="1877"/>
                </a:lnTo>
                <a:lnTo>
                  <a:pt x="8528" y="1915"/>
                </a:lnTo>
                <a:lnTo>
                  <a:pt x="9418" y="1935"/>
                </a:lnTo>
                <a:lnTo>
                  <a:pt x="10133" y="1935"/>
                </a:lnTo>
                <a:lnTo>
                  <a:pt x="10926" y="1896"/>
                </a:lnTo>
                <a:lnTo>
                  <a:pt x="11854" y="1838"/>
                </a:lnTo>
                <a:lnTo>
                  <a:pt x="12957" y="1761"/>
                </a:lnTo>
                <a:lnTo>
                  <a:pt x="14349" y="1664"/>
                </a:lnTo>
                <a:lnTo>
                  <a:pt x="15471" y="1606"/>
                </a:lnTo>
                <a:lnTo>
                  <a:pt x="16341" y="1567"/>
                </a:lnTo>
                <a:lnTo>
                  <a:pt x="17037" y="1548"/>
                </a:lnTo>
                <a:lnTo>
                  <a:pt x="17501" y="1567"/>
                </a:lnTo>
                <a:lnTo>
                  <a:pt x="17927" y="1586"/>
                </a:lnTo>
                <a:lnTo>
                  <a:pt x="18333" y="1606"/>
                </a:lnTo>
                <a:lnTo>
                  <a:pt x="18758" y="1664"/>
                </a:lnTo>
                <a:lnTo>
                  <a:pt x="19010" y="1683"/>
                </a:lnTo>
                <a:lnTo>
                  <a:pt x="19764" y="1683"/>
                </a:lnTo>
                <a:lnTo>
                  <a:pt x="20325" y="1645"/>
                </a:lnTo>
                <a:lnTo>
                  <a:pt x="21582" y="1586"/>
                </a:lnTo>
                <a:lnTo>
                  <a:pt x="23013" y="1509"/>
                </a:lnTo>
                <a:lnTo>
                  <a:pt x="23767" y="1490"/>
                </a:lnTo>
                <a:lnTo>
                  <a:pt x="24540" y="1470"/>
                </a:lnTo>
                <a:lnTo>
                  <a:pt x="25353" y="1490"/>
                </a:lnTo>
                <a:lnTo>
                  <a:pt x="26145" y="1528"/>
                </a:lnTo>
                <a:lnTo>
                  <a:pt x="26938" y="1606"/>
                </a:lnTo>
                <a:lnTo>
                  <a:pt x="27306" y="1645"/>
                </a:lnTo>
                <a:lnTo>
                  <a:pt x="27673" y="1722"/>
                </a:lnTo>
                <a:lnTo>
                  <a:pt x="28466" y="1857"/>
                </a:lnTo>
                <a:lnTo>
                  <a:pt x="29181" y="1935"/>
                </a:lnTo>
                <a:lnTo>
                  <a:pt x="29820" y="1993"/>
                </a:lnTo>
                <a:lnTo>
                  <a:pt x="30458" y="2012"/>
                </a:lnTo>
                <a:lnTo>
                  <a:pt x="30999" y="1993"/>
                </a:lnTo>
                <a:lnTo>
                  <a:pt x="31579" y="1973"/>
                </a:lnTo>
                <a:lnTo>
                  <a:pt x="32914" y="1896"/>
                </a:lnTo>
                <a:lnTo>
                  <a:pt x="34596" y="1799"/>
                </a:lnTo>
                <a:lnTo>
                  <a:pt x="35640" y="1741"/>
                </a:lnTo>
                <a:lnTo>
                  <a:pt x="36839" y="1722"/>
                </a:lnTo>
                <a:lnTo>
                  <a:pt x="38735" y="1664"/>
                </a:lnTo>
                <a:lnTo>
                  <a:pt x="40378" y="1606"/>
                </a:lnTo>
                <a:lnTo>
                  <a:pt x="41751" y="1509"/>
                </a:lnTo>
                <a:lnTo>
                  <a:pt x="42815" y="1432"/>
                </a:lnTo>
                <a:lnTo>
                  <a:pt x="43589" y="1354"/>
                </a:lnTo>
                <a:lnTo>
                  <a:pt x="43840" y="1316"/>
                </a:lnTo>
                <a:lnTo>
                  <a:pt x="44014" y="1277"/>
                </a:lnTo>
                <a:lnTo>
                  <a:pt x="44111" y="1238"/>
                </a:lnTo>
                <a:lnTo>
                  <a:pt x="44111" y="1219"/>
                </a:lnTo>
                <a:lnTo>
                  <a:pt x="44111" y="1200"/>
                </a:lnTo>
                <a:lnTo>
                  <a:pt x="44014" y="1180"/>
                </a:lnTo>
                <a:lnTo>
                  <a:pt x="43821" y="1161"/>
                </a:lnTo>
                <a:lnTo>
                  <a:pt x="43260" y="1142"/>
                </a:lnTo>
                <a:lnTo>
                  <a:pt x="42544" y="1122"/>
                </a:lnTo>
                <a:lnTo>
                  <a:pt x="40649" y="1103"/>
                </a:lnTo>
                <a:lnTo>
                  <a:pt x="39489" y="1064"/>
                </a:lnTo>
                <a:lnTo>
                  <a:pt x="38174" y="1006"/>
                </a:lnTo>
                <a:lnTo>
                  <a:pt x="36743" y="910"/>
                </a:lnTo>
                <a:lnTo>
                  <a:pt x="35157" y="755"/>
                </a:lnTo>
                <a:lnTo>
                  <a:pt x="34538" y="697"/>
                </a:lnTo>
                <a:lnTo>
                  <a:pt x="33861" y="658"/>
                </a:lnTo>
                <a:lnTo>
                  <a:pt x="33127" y="620"/>
                </a:lnTo>
                <a:lnTo>
                  <a:pt x="32372" y="600"/>
                </a:lnTo>
                <a:lnTo>
                  <a:pt x="30767" y="600"/>
                </a:lnTo>
                <a:lnTo>
                  <a:pt x="29123" y="581"/>
                </a:lnTo>
                <a:lnTo>
                  <a:pt x="27518" y="562"/>
                </a:lnTo>
                <a:lnTo>
                  <a:pt x="26764" y="523"/>
                </a:lnTo>
                <a:lnTo>
                  <a:pt x="26029" y="484"/>
                </a:lnTo>
                <a:lnTo>
                  <a:pt x="25333" y="446"/>
                </a:lnTo>
                <a:lnTo>
                  <a:pt x="24695" y="368"/>
                </a:lnTo>
                <a:lnTo>
                  <a:pt x="24134" y="271"/>
                </a:lnTo>
                <a:lnTo>
                  <a:pt x="23631" y="155"/>
                </a:lnTo>
                <a:lnTo>
                  <a:pt x="23341" y="78"/>
                </a:lnTo>
                <a:lnTo>
                  <a:pt x="22993" y="39"/>
                </a:lnTo>
                <a:lnTo>
                  <a:pt x="22587" y="20"/>
                </a:lnTo>
                <a:lnTo>
                  <a:pt x="2216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flipH="1">
            <a:off x="7266769" y="605745"/>
            <a:ext cx="1135471" cy="422036"/>
          </a:xfrm>
          <a:custGeom>
            <a:rect b="b" l="l" r="r" t="t"/>
            <a:pathLst>
              <a:path extrusionOk="0" h="5319" w="14311">
                <a:moveTo>
                  <a:pt x="4293" y="1"/>
                </a:moveTo>
                <a:lnTo>
                  <a:pt x="4061" y="20"/>
                </a:lnTo>
                <a:lnTo>
                  <a:pt x="3829" y="59"/>
                </a:lnTo>
                <a:lnTo>
                  <a:pt x="3617" y="117"/>
                </a:lnTo>
                <a:lnTo>
                  <a:pt x="3404" y="194"/>
                </a:lnTo>
                <a:lnTo>
                  <a:pt x="3211" y="291"/>
                </a:lnTo>
                <a:lnTo>
                  <a:pt x="3017" y="407"/>
                </a:lnTo>
                <a:lnTo>
                  <a:pt x="2843" y="523"/>
                </a:lnTo>
                <a:lnTo>
                  <a:pt x="2669" y="678"/>
                </a:lnTo>
                <a:lnTo>
                  <a:pt x="2534" y="852"/>
                </a:lnTo>
                <a:lnTo>
                  <a:pt x="2398" y="1026"/>
                </a:lnTo>
                <a:lnTo>
                  <a:pt x="2282" y="1200"/>
                </a:lnTo>
                <a:lnTo>
                  <a:pt x="2186" y="1413"/>
                </a:lnTo>
                <a:lnTo>
                  <a:pt x="2108" y="1625"/>
                </a:lnTo>
                <a:lnTo>
                  <a:pt x="2050" y="1838"/>
                </a:lnTo>
                <a:lnTo>
                  <a:pt x="2012" y="2070"/>
                </a:lnTo>
                <a:lnTo>
                  <a:pt x="2012" y="2302"/>
                </a:lnTo>
                <a:lnTo>
                  <a:pt x="2012" y="2573"/>
                </a:lnTo>
                <a:lnTo>
                  <a:pt x="2070" y="2824"/>
                </a:lnTo>
                <a:lnTo>
                  <a:pt x="1857" y="2998"/>
                </a:lnTo>
                <a:lnTo>
                  <a:pt x="1663" y="3192"/>
                </a:lnTo>
                <a:lnTo>
                  <a:pt x="1509" y="3424"/>
                </a:lnTo>
                <a:lnTo>
                  <a:pt x="1373" y="3656"/>
                </a:lnTo>
                <a:lnTo>
                  <a:pt x="1238" y="3695"/>
                </a:lnTo>
                <a:lnTo>
                  <a:pt x="1083" y="3733"/>
                </a:lnTo>
                <a:lnTo>
                  <a:pt x="948" y="3772"/>
                </a:lnTo>
                <a:lnTo>
                  <a:pt x="813" y="3849"/>
                </a:lnTo>
                <a:lnTo>
                  <a:pt x="697" y="3927"/>
                </a:lnTo>
                <a:lnTo>
                  <a:pt x="581" y="4004"/>
                </a:lnTo>
                <a:lnTo>
                  <a:pt x="465" y="4101"/>
                </a:lnTo>
                <a:lnTo>
                  <a:pt x="368" y="4217"/>
                </a:lnTo>
                <a:lnTo>
                  <a:pt x="290" y="4333"/>
                </a:lnTo>
                <a:lnTo>
                  <a:pt x="213" y="4449"/>
                </a:lnTo>
                <a:lnTo>
                  <a:pt x="136" y="4584"/>
                </a:lnTo>
                <a:lnTo>
                  <a:pt x="78" y="4720"/>
                </a:lnTo>
                <a:lnTo>
                  <a:pt x="39" y="4855"/>
                </a:lnTo>
                <a:lnTo>
                  <a:pt x="0" y="5010"/>
                </a:lnTo>
                <a:lnTo>
                  <a:pt x="0" y="5164"/>
                </a:lnTo>
                <a:lnTo>
                  <a:pt x="0" y="5319"/>
                </a:lnTo>
                <a:lnTo>
                  <a:pt x="14311" y="5319"/>
                </a:lnTo>
                <a:lnTo>
                  <a:pt x="14214" y="5145"/>
                </a:lnTo>
                <a:lnTo>
                  <a:pt x="14098" y="4990"/>
                </a:lnTo>
                <a:lnTo>
                  <a:pt x="13963" y="4836"/>
                </a:lnTo>
                <a:lnTo>
                  <a:pt x="13808" y="4720"/>
                </a:lnTo>
                <a:lnTo>
                  <a:pt x="13653" y="4603"/>
                </a:lnTo>
                <a:lnTo>
                  <a:pt x="13479" y="4507"/>
                </a:lnTo>
                <a:lnTo>
                  <a:pt x="13286" y="4429"/>
                </a:lnTo>
                <a:lnTo>
                  <a:pt x="13092" y="4371"/>
                </a:lnTo>
                <a:lnTo>
                  <a:pt x="12880" y="4333"/>
                </a:lnTo>
                <a:lnTo>
                  <a:pt x="12648" y="4313"/>
                </a:lnTo>
                <a:lnTo>
                  <a:pt x="12396" y="4333"/>
                </a:lnTo>
                <a:lnTo>
                  <a:pt x="12145" y="4391"/>
                </a:lnTo>
                <a:lnTo>
                  <a:pt x="11913" y="4468"/>
                </a:lnTo>
                <a:lnTo>
                  <a:pt x="11700" y="4565"/>
                </a:lnTo>
                <a:lnTo>
                  <a:pt x="11661" y="4410"/>
                </a:lnTo>
                <a:lnTo>
                  <a:pt x="11603" y="4275"/>
                </a:lnTo>
                <a:lnTo>
                  <a:pt x="11545" y="4120"/>
                </a:lnTo>
                <a:lnTo>
                  <a:pt x="11468" y="3985"/>
                </a:lnTo>
                <a:lnTo>
                  <a:pt x="11371" y="3869"/>
                </a:lnTo>
                <a:lnTo>
                  <a:pt x="11275" y="3753"/>
                </a:lnTo>
                <a:lnTo>
                  <a:pt x="11178" y="3637"/>
                </a:lnTo>
                <a:lnTo>
                  <a:pt x="11043" y="3540"/>
                </a:lnTo>
                <a:lnTo>
                  <a:pt x="10927" y="3443"/>
                </a:lnTo>
                <a:lnTo>
                  <a:pt x="10791" y="3346"/>
                </a:lnTo>
                <a:lnTo>
                  <a:pt x="10656" y="3288"/>
                </a:lnTo>
                <a:lnTo>
                  <a:pt x="10501" y="3230"/>
                </a:lnTo>
                <a:lnTo>
                  <a:pt x="10366" y="3172"/>
                </a:lnTo>
                <a:lnTo>
                  <a:pt x="10211" y="3134"/>
                </a:lnTo>
                <a:lnTo>
                  <a:pt x="10037" y="3114"/>
                </a:lnTo>
                <a:lnTo>
                  <a:pt x="9882" y="3114"/>
                </a:lnTo>
                <a:lnTo>
                  <a:pt x="9650" y="3134"/>
                </a:lnTo>
                <a:lnTo>
                  <a:pt x="9437" y="3172"/>
                </a:lnTo>
                <a:lnTo>
                  <a:pt x="9225" y="3230"/>
                </a:lnTo>
                <a:lnTo>
                  <a:pt x="9031" y="3327"/>
                </a:lnTo>
                <a:lnTo>
                  <a:pt x="8838" y="3424"/>
                </a:lnTo>
                <a:lnTo>
                  <a:pt x="8664" y="3559"/>
                </a:lnTo>
                <a:lnTo>
                  <a:pt x="8509" y="3695"/>
                </a:lnTo>
                <a:lnTo>
                  <a:pt x="8374" y="3869"/>
                </a:lnTo>
                <a:lnTo>
                  <a:pt x="8258" y="3849"/>
                </a:lnTo>
                <a:lnTo>
                  <a:pt x="8103" y="3869"/>
                </a:lnTo>
                <a:lnTo>
                  <a:pt x="7929" y="3888"/>
                </a:lnTo>
                <a:lnTo>
                  <a:pt x="7755" y="3927"/>
                </a:lnTo>
                <a:lnTo>
                  <a:pt x="7600" y="3985"/>
                </a:lnTo>
                <a:lnTo>
                  <a:pt x="7504" y="3830"/>
                </a:lnTo>
                <a:lnTo>
                  <a:pt x="7368" y="3695"/>
                </a:lnTo>
                <a:lnTo>
                  <a:pt x="7252" y="3559"/>
                </a:lnTo>
                <a:lnTo>
                  <a:pt x="7098" y="3463"/>
                </a:lnTo>
                <a:lnTo>
                  <a:pt x="6943" y="3346"/>
                </a:lnTo>
                <a:lnTo>
                  <a:pt x="6788" y="3269"/>
                </a:lnTo>
                <a:lnTo>
                  <a:pt x="6614" y="3211"/>
                </a:lnTo>
                <a:lnTo>
                  <a:pt x="6421" y="3153"/>
                </a:lnTo>
                <a:lnTo>
                  <a:pt x="6498" y="2921"/>
                </a:lnTo>
                <a:lnTo>
                  <a:pt x="6556" y="2650"/>
                </a:lnTo>
                <a:lnTo>
                  <a:pt x="6595" y="2399"/>
                </a:lnTo>
                <a:lnTo>
                  <a:pt x="6575" y="2128"/>
                </a:lnTo>
                <a:lnTo>
                  <a:pt x="6556" y="1915"/>
                </a:lnTo>
                <a:lnTo>
                  <a:pt x="6517" y="1703"/>
                </a:lnTo>
                <a:lnTo>
                  <a:pt x="6440" y="1490"/>
                </a:lnTo>
                <a:lnTo>
                  <a:pt x="6363" y="1297"/>
                </a:lnTo>
                <a:lnTo>
                  <a:pt x="6247" y="1123"/>
                </a:lnTo>
                <a:lnTo>
                  <a:pt x="6131" y="949"/>
                </a:lnTo>
                <a:lnTo>
                  <a:pt x="6015" y="794"/>
                </a:lnTo>
                <a:lnTo>
                  <a:pt x="5860" y="639"/>
                </a:lnTo>
                <a:lnTo>
                  <a:pt x="5705" y="504"/>
                </a:lnTo>
                <a:lnTo>
                  <a:pt x="5531" y="368"/>
                </a:lnTo>
                <a:lnTo>
                  <a:pt x="5357" y="272"/>
                </a:lnTo>
                <a:lnTo>
                  <a:pt x="5164" y="175"/>
                </a:lnTo>
                <a:lnTo>
                  <a:pt x="4970" y="117"/>
                </a:lnTo>
                <a:lnTo>
                  <a:pt x="4758" y="59"/>
                </a:lnTo>
                <a:lnTo>
                  <a:pt x="4545" y="20"/>
                </a:lnTo>
                <a:lnTo>
                  <a:pt x="4332" y="1"/>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flipH="1">
            <a:off x="8456063" y="1332599"/>
            <a:ext cx="1305160" cy="422025"/>
          </a:xfrm>
          <a:custGeom>
            <a:rect b="b" l="l" r="r" t="t"/>
            <a:pathLst>
              <a:path extrusionOk="0" h="3752" w="11604">
                <a:moveTo>
                  <a:pt x="7929" y="0"/>
                </a:moveTo>
                <a:lnTo>
                  <a:pt x="7697" y="20"/>
                </a:lnTo>
                <a:lnTo>
                  <a:pt x="7465" y="58"/>
                </a:lnTo>
                <a:lnTo>
                  <a:pt x="7252" y="97"/>
                </a:lnTo>
                <a:lnTo>
                  <a:pt x="7039" y="174"/>
                </a:lnTo>
                <a:lnTo>
                  <a:pt x="6846" y="271"/>
                </a:lnTo>
                <a:lnTo>
                  <a:pt x="6653" y="387"/>
                </a:lnTo>
                <a:lnTo>
                  <a:pt x="6479" y="503"/>
                </a:lnTo>
                <a:lnTo>
                  <a:pt x="6305" y="639"/>
                </a:lnTo>
                <a:lnTo>
                  <a:pt x="6150" y="793"/>
                </a:lnTo>
                <a:lnTo>
                  <a:pt x="6015" y="967"/>
                </a:lnTo>
                <a:lnTo>
                  <a:pt x="5899" y="1141"/>
                </a:lnTo>
                <a:lnTo>
                  <a:pt x="5783" y="1335"/>
                </a:lnTo>
                <a:lnTo>
                  <a:pt x="5705" y="1528"/>
                </a:lnTo>
                <a:lnTo>
                  <a:pt x="5628" y="1741"/>
                </a:lnTo>
                <a:lnTo>
                  <a:pt x="5589" y="1973"/>
                </a:lnTo>
                <a:lnTo>
                  <a:pt x="5550" y="2186"/>
                </a:lnTo>
                <a:lnTo>
                  <a:pt x="5376" y="2224"/>
                </a:lnTo>
                <a:lnTo>
                  <a:pt x="5222" y="2302"/>
                </a:lnTo>
                <a:lnTo>
                  <a:pt x="5106" y="2166"/>
                </a:lnTo>
                <a:lnTo>
                  <a:pt x="4990" y="2031"/>
                </a:lnTo>
                <a:lnTo>
                  <a:pt x="4835" y="1934"/>
                </a:lnTo>
                <a:lnTo>
                  <a:pt x="4680" y="1837"/>
                </a:lnTo>
                <a:lnTo>
                  <a:pt x="4526" y="1760"/>
                </a:lnTo>
                <a:lnTo>
                  <a:pt x="4351" y="1721"/>
                </a:lnTo>
                <a:lnTo>
                  <a:pt x="4158" y="1683"/>
                </a:lnTo>
                <a:lnTo>
                  <a:pt x="3984" y="1663"/>
                </a:lnTo>
                <a:lnTo>
                  <a:pt x="3829" y="1683"/>
                </a:lnTo>
                <a:lnTo>
                  <a:pt x="3694" y="1683"/>
                </a:lnTo>
                <a:lnTo>
                  <a:pt x="3443" y="1760"/>
                </a:lnTo>
                <a:lnTo>
                  <a:pt x="3211" y="1876"/>
                </a:lnTo>
                <a:lnTo>
                  <a:pt x="2998" y="2012"/>
                </a:lnTo>
                <a:lnTo>
                  <a:pt x="2804" y="2186"/>
                </a:lnTo>
                <a:lnTo>
                  <a:pt x="2650" y="2398"/>
                </a:lnTo>
                <a:lnTo>
                  <a:pt x="2534" y="2630"/>
                </a:lnTo>
                <a:lnTo>
                  <a:pt x="2456" y="2882"/>
                </a:lnTo>
                <a:lnTo>
                  <a:pt x="2282" y="2959"/>
                </a:lnTo>
                <a:lnTo>
                  <a:pt x="2128" y="3056"/>
                </a:lnTo>
                <a:lnTo>
                  <a:pt x="1954" y="2959"/>
                </a:lnTo>
                <a:lnTo>
                  <a:pt x="1760" y="2882"/>
                </a:lnTo>
                <a:lnTo>
                  <a:pt x="1547" y="2843"/>
                </a:lnTo>
                <a:lnTo>
                  <a:pt x="1335" y="2824"/>
                </a:lnTo>
                <a:lnTo>
                  <a:pt x="1103" y="2843"/>
                </a:lnTo>
                <a:lnTo>
                  <a:pt x="890" y="2882"/>
                </a:lnTo>
                <a:lnTo>
                  <a:pt x="697" y="2978"/>
                </a:lnTo>
                <a:lnTo>
                  <a:pt x="503" y="3075"/>
                </a:lnTo>
                <a:lnTo>
                  <a:pt x="348" y="3211"/>
                </a:lnTo>
                <a:lnTo>
                  <a:pt x="213" y="3385"/>
                </a:lnTo>
                <a:lnTo>
                  <a:pt x="78" y="3559"/>
                </a:lnTo>
                <a:lnTo>
                  <a:pt x="0" y="3752"/>
                </a:lnTo>
                <a:lnTo>
                  <a:pt x="11603" y="3752"/>
                </a:lnTo>
                <a:lnTo>
                  <a:pt x="11545" y="3501"/>
                </a:lnTo>
                <a:lnTo>
                  <a:pt x="11449" y="3288"/>
                </a:lnTo>
                <a:lnTo>
                  <a:pt x="11333" y="3075"/>
                </a:lnTo>
                <a:lnTo>
                  <a:pt x="11178" y="2882"/>
                </a:lnTo>
                <a:lnTo>
                  <a:pt x="10985" y="2727"/>
                </a:lnTo>
                <a:lnTo>
                  <a:pt x="10791" y="2592"/>
                </a:lnTo>
                <a:lnTo>
                  <a:pt x="10559" y="2495"/>
                </a:lnTo>
                <a:lnTo>
                  <a:pt x="10327" y="2437"/>
                </a:lnTo>
                <a:lnTo>
                  <a:pt x="10327" y="2398"/>
                </a:lnTo>
                <a:lnTo>
                  <a:pt x="10308" y="2166"/>
                </a:lnTo>
                <a:lnTo>
                  <a:pt x="10269" y="1915"/>
                </a:lnTo>
                <a:lnTo>
                  <a:pt x="10211" y="1683"/>
                </a:lnTo>
                <a:lnTo>
                  <a:pt x="10134" y="1470"/>
                </a:lnTo>
                <a:lnTo>
                  <a:pt x="10037" y="1257"/>
                </a:lnTo>
                <a:lnTo>
                  <a:pt x="9921" y="1064"/>
                </a:lnTo>
                <a:lnTo>
                  <a:pt x="9786" y="890"/>
                </a:lnTo>
                <a:lnTo>
                  <a:pt x="9631" y="716"/>
                </a:lnTo>
                <a:lnTo>
                  <a:pt x="9457" y="561"/>
                </a:lnTo>
                <a:lnTo>
                  <a:pt x="9263" y="426"/>
                </a:lnTo>
                <a:lnTo>
                  <a:pt x="9070" y="290"/>
                </a:lnTo>
                <a:lnTo>
                  <a:pt x="8857" y="194"/>
                </a:lnTo>
                <a:lnTo>
                  <a:pt x="8645" y="116"/>
                </a:lnTo>
                <a:lnTo>
                  <a:pt x="8413" y="58"/>
                </a:lnTo>
                <a:lnTo>
                  <a:pt x="8180" y="20"/>
                </a:lnTo>
                <a:lnTo>
                  <a:pt x="7929" y="0"/>
                </a:lnTo>
                <a:close/>
              </a:path>
            </a:pathLst>
          </a:custGeom>
          <a:solidFill>
            <a:srgbClr val="FFFFFF">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9"/>
          <p:cNvGrpSpPr/>
          <p:nvPr/>
        </p:nvGrpSpPr>
        <p:grpSpPr>
          <a:xfrm>
            <a:off x="6645469" y="2709918"/>
            <a:ext cx="2300211" cy="1268632"/>
            <a:chOff x="-1213550" y="1112775"/>
            <a:chExt cx="3717212" cy="2049818"/>
          </a:xfrm>
        </p:grpSpPr>
        <p:sp>
          <p:nvSpPr>
            <p:cNvPr id="156" name="Google Shape;156;p9"/>
            <p:cNvSpPr/>
            <p:nvPr/>
          </p:nvSpPr>
          <p:spPr>
            <a:xfrm>
              <a:off x="-1213550" y="1112775"/>
              <a:ext cx="2774431" cy="2049818"/>
            </a:xfrm>
            <a:custGeom>
              <a:rect b="b" l="l" r="r" t="t"/>
              <a:pathLst>
                <a:path extrusionOk="0" h="49236" w="66641">
                  <a:moveTo>
                    <a:pt x="43976" y="0"/>
                  </a:moveTo>
                  <a:lnTo>
                    <a:pt x="1" y="49235"/>
                  </a:lnTo>
                  <a:lnTo>
                    <a:pt x="66641" y="49235"/>
                  </a:lnTo>
                  <a:lnTo>
                    <a:pt x="43976" y="0"/>
                  </a:lnTo>
                  <a:close/>
                </a:path>
              </a:pathLst>
            </a:cu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213550" y="1112775"/>
              <a:ext cx="2774431" cy="2049818"/>
            </a:xfrm>
            <a:custGeom>
              <a:rect b="b" l="l" r="r" t="t"/>
              <a:pathLst>
                <a:path extrusionOk="0" fill="none" h="49236" w="66641">
                  <a:moveTo>
                    <a:pt x="43976" y="0"/>
                  </a:moveTo>
                  <a:lnTo>
                    <a:pt x="1" y="49235"/>
                  </a:lnTo>
                  <a:lnTo>
                    <a:pt x="66641" y="49235"/>
                  </a:lnTo>
                  <a:lnTo>
                    <a:pt x="4397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17293" y="1112775"/>
              <a:ext cx="1886369" cy="2049818"/>
            </a:xfrm>
            <a:custGeom>
              <a:rect b="b" l="l" r="r" t="t"/>
              <a:pathLst>
                <a:path extrusionOk="0" h="49236" w="45310">
                  <a:moveTo>
                    <a:pt x="0" y="0"/>
                  </a:moveTo>
                  <a:lnTo>
                    <a:pt x="22665" y="49235"/>
                  </a:lnTo>
                  <a:lnTo>
                    <a:pt x="45310" y="44091"/>
                  </a:lnTo>
                  <a:lnTo>
                    <a:pt x="0" y="0"/>
                  </a:lnTo>
                  <a:close/>
                </a:path>
              </a:pathLst>
            </a:custGeom>
            <a:gradFill>
              <a:gsLst>
                <a:gs pos="0">
                  <a:schemeClr val="accen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617293" y="1112775"/>
              <a:ext cx="1886369" cy="2049818"/>
            </a:xfrm>
            <a:custGeom>
              <a:rect b="b" l="l" r="r" t="t"/>
              <a:pathLst>
                <a:path extrusionOk="0" fill="none" h="49236" w="45310">
                  <a:moveTo>
                    <a:pt x="0" y="0"/>
                  </a:moveTo>
                  <a:lnTo>
                    <a:pt x="45310" y="44091"/>
                  </a:lnTo>
                  <a:lnTo>
                    <a:pt x="22665" y="49235"/>
                  </a:lnTo>
                  <a:lnTo>
                    <a:pt x="0"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125852" y="2117537"/>
              <a:ext cx="467033" cy="10491"/>
            </a:xfrm>
            <a:custGeom>
              <a:rect b="b" l="l" r="r" t="t"/>
              <a:pathLst>
                <a:path extrusionOk="0" h="252" w="11218">
                  <a:moveTo>
                    <a:pt x="3211" y="0"/>
                  </a:moveTo>
                  <a:lnTo>
                    <a:pt x="2128" y="39"/>
                  </a:lnTo>
                  <a:lnTo>
                    <a:pt x="1045" y="78"/>
                  </a:lnTo>
                  <a:lnTo>
                    <a:pt x="1" y="155"/>
                  </a:lnTo>
                  <a:lnTo>
                    <a:pt x="2476" y="174"/>
                  </a:lnTo>
                  <a:lnTo>
                    <a:pt x="4429" y="213"/>
                  </a:lnTo>
                  <a:lnTo>
                    <a:pt x="5802" y="252"/>
                  </a:lnTo>
                  <a:lnTo>
                    <a:pt x="6344" y="252"/>
                  </a:lnTo>
                  <a:lnTo>
                    <a:pt x="7775" y="232"/>
                  </a:lnTo>
                  <a:lnTo>
                    <a:pt x="9361" y="194"/>
                  </a:lnTo>
                  <a:lnTo>
                    <a:pt x="11217" y="116"/>
                  </a:lnTo>
                  <a:lnTo>
                    <a:pt x="10115" y="58"/>
                  </a:lnTo>
                  <a:lnTo>
                    <a:pt x="9090" y="20"/>
                  </a:lnTo>
                  <a:lnTo>
                    <a:pt x="8026" y="0"/>
                  </a:lnTo>
                  <a:lnTo>
                    <a:pt x="7485" y="0"/>
                  </a:lnTo>
                  <a:lnTo>
                    <a:pt x="6673" y="20"/>
                  </a:lnTo>
                  <a:lnTo>
                    <a:pt x="5570"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125852" y="2117537"/>
              <a:ext cx="467033" cy="10491"/>
            </a:xfrm>
            <a:custGeom>
              <a:rect b="b" l="l" r="r" t="t"/>
              <a:pathLst>
                <a:path extrusionOk="0" fill="none" h="252" w="11218">
                  <a:moveTo>
                    <a:pt x="8026" y="0"/>
                  </a:moveTo>
                  <a:lnTo>
                    <a:pt x="8026" y="0"/>
                  </a:lnTo>
                  <a:lnTo>
                    <a:pt x="7485" y="0"/>
                  </a:lnTo>
                  <a:lnTo>
                    <a:pt x="7485" y="0"/>
                  </a:lnTo>
                  <a:lnTo>
                    <a:pt x="6673" y="20"/>
                  </a:lnTo>
                  <a:lnTo>
                    <a:pt x="6673" y="20"/>
                  </a:lnTo>
                  <a:lnTo>
                    <a:pt x="5570" y="0"/>
                  </a:lnTo>
                  <a:lnTo>
                    <a:pt x="5570" y="0"/>
                  </a:lnTo>
                  <a:lnTo>
                    <a:pt x="4275" y="0"/>
                  </a:lnTo>
                  <a:lnTo>
                    <a:pt x="4275" y="0"/>
                  </a:lnTo>
                  <a:lnTo>
                    <a:pt x="3211" y="0"/>
                  </a:lnTo>
                  <a:lnTo>
                    <a:pt x="2128" y="39"/>
                  </a:lnTo>
                  <a:lnTo>
                    <a:pt x="1045" y="78"/>
                  </a:lnTo>
                  <a:lnTo>
                    <a:pt x="1" y="155"/>
                  </a:lnTo>
                  <a:lnTo>
                    <a:pt x="1" y="155"/>
                  </a:lnTo>
                  <a:lnTo>
                    <a:pt x="2476" y="174"/>
                  </a:lnTo>
                  <a:lnTo>
                    <a:pt x="4429" y="213"/>
                  </a:lnTo>
                  <a:lnTo>
                    <a:pt x="5802" y="252"/>
                  </a:lnTo>
                  <a:lnTo>
                    <a:pt x="5802" y="252"/>
                  </a:lnTo>
                  <a:lnTo>
                    <a:pt x="6344" y="252"/>
                  </a:lnTo>
                  <a:lnTo>
                    <a:pt x="6344" y="252"/>
                  </a:lnTo>
                  <a:lnTo>
                    <a:pt x="7775" y="232"/>
                  </a:lnTo>
                  <a:lnTo>
                    <a:pt x="9361" y="194"/>
                  </a:lnTo>
                  <a:lnTo>
                    <a:pt x="11217" y="116"/>
                  </a:lnTo>
                  <a:lnTo>
                    <a:pt x="11217" y="116"/>
                  </a:lnTo>
                  <a:lnTo>
                    <a:pt x="10115" y="58"/>
                  </a:lnTo>
                  <a:lnTo>
                    <a:pt x="9090" y="20"/>
                  </a:lnTo>
                  <a:lnTo>
                    <a:pt x="802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158375" y="2468542"/>
              <a:ext cx="879195" cy="16153"/>
            </a:xfrm>
            <a:custGeom>
              <a:rect b="b" l="l" r="r" t="t"/>
              <a:pathLst>
                <a:path extrusionOk="0" h="388" w="21118">
                  <a:moveTo>
                    <a:pt x="15123" y="1"/>
                  </a:moveTo>
                  <a:lnTo>
                    <a:pt x="14117" y="20"/>
                  </a:lnTo>
                  <a:lnTo>
                    <a:pt x="13421" y="20"/>
                  </a:lnTo>
                  <a:lnTo>
                    <a:pt x="12570" y="39"/>
                  </a:lnTo>
                  <a:lnTo>
                    <a:pt x="10501" y="20"/>
                  </a:lnTo>
                  <a:lnTo>
                    <a:pt x="6053" y="20"/>
                  </a:lnTo>
                  <a:lnTo>
                    <a:pt x="4003" y="59"/>
                  </a:lnTo>
                  <a:lnTo>
                    <a:pt x="1973" y="117"/>
                  </a:lnTo>
                  <a:lnTo>
                    <a:pt x="967" y="175"/>
                  </a:lnTo>
                  <a:lnTo>
                    <a:pt x="0" y="233"/>
                  </a:lnTo>
                  <a:lnTo>
                    <a:pt x="4680" y="271"/>
                  </a:lnTo>
                  <a:lnTo>
                    <a:pt x="8335" y="329"/>
                  </a:lnTo>
                  <a:lnTo>
                    <a:pt x="10926" y="368"/>
                  </a:lnTo>
                  <a:lnTo>
                    <a:pt x="11971" y="387"/>
                  </a:lnTo>
                  <a:lnTo>
                    <a:pt x="13208" y="387"/>
                  </a:lnTo>
                  <a:lnTo>
                    <a:pt x="14639" y="368"/>
                  </a:lnTo>
                  <a:lnTo>
                    <a:pt x="17656" y="291"/>
                  </a:lnTo>
                  <a:lnTo>
                    <a:pt x="21118" y="194"/>
                  </a:lnTo>
                  <a:lnTo>
                    <a:pt x="19068" y="97"/>
                  </a:lnTo>
                  <a:lnTo>
                    <a:pt x="17115" y="39"/>
                  </a:lnTo>
                  <a:lnTo>
                    <a:pt x="16109"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158375" y="2468542"/>
              <a:ext cx="879195" cy="16153"/>
            </a:xfrm>
            <a:custGeom>
              <a:rect b="b" l="l" r="r" t="t"/>
              <a:pathLst>
                <a:path extrusionOk="0" fill="none" h="388" w="21118">
                  <a:moveTo>
                    <a:pt x="15123" y="1"/>
                  </a:moveTo>
                  <a:lnTo>
                    <a:pt x="15123" y="1"/>
                  </a:lnTo>
                  <a:lnTo>
                    <a:pt x="14117" y="20"/>
                  </a:lnTo>
                  <a:lnTo>
                    <a:pt x="14117" y="20"/>
                  </a:lnTo>
                  <a:lnTo>
                    <a:pt x="13421" y="20"/>
                  </a:lnTo>
                  <a:lnTo>
                    <a:pt x="12570" y="39"/>
                  </a:lnTo>
                  <a:lnTo>
                    <a:pt x="12570" y="39"/>
                  </a:lnTo>
                  <a:lnTo>
                    <a:pt x="10501" y="20"/>
                  </a:lnTo>
                  <a:lnTo>
                    <a:pt x="10501" y="20"/>
                  </a:lnTo>
                  <a:lnTo>
                    <a:pt x="8045" y="20"/>
                  </a:lnTo>
                  <a:lnTo>
                    <a:pt x="8045" y="20"/>
                  </a:lnTo>
                  <a:lnTo>
                    <a:pt x="6053" y="20"/>
                  </a:lnTo>
                  <a:lnTo>
                    <a:pt x="4003" y="59"/>
                  </a:lnTo>
                  <a:lnTo>
                    <a:pt x="1973" y="117"/>
                  </a:lnTo>
                  <a:lnTo>
                    <a:pt x="967" y="175"/>
                  </a:lnTo>
                  <a:lnTo>
                    <a:pt x="0" y="233"/>
                  </a:lnTo>
                  <a:lnTo>
                    <a:pt x="0" y="233"/>
                  </a:lnTo>
                  <a:lnTo>
                    <a:pt x="4680" y="271"/>
                  </a:lnTo>
                  <a:lnTo>
                    <a:pt x="8335" y="329"/>
                  </a:lnTo>
                  <a:lnTo>
                    <a:pt x="10926" y="368"/>
                  </a:lnTo>
                  <a:lnTo>
                    <a:pt x="10926" y="368"/>
                  </a:lnTo>
                  <a:lnTo>
                    <a:pt x="11971" y="387"/>
                  </a:lnTo>
                  <a:lnTo>
                    <a:pt x="11971" y="387"/>
                  </a:lnTo>
                  <a:lnTo>
                    <a:pt x="13208" y="387"/>
                  </a:lnTo>
                  <a:lnTo>
                    <a:pt x="14639" y="368"/>
                  </a:lnTo>
                  <a:lnTo>
                    <a:pt x="17656" y="291"/>
                  </a:lnTo>
                  <a:lnTo>
                    <a:pt x="21118" y="194"/>
                  </a:lnTo>
                  <a:lnTo>
                    <a:pt x="21118" y="194"/>
                  </a:lnTo>
                  <a:lnTo>
                    <a:pt x="19068" y="97"/>
                  </a:lnTo>
                  <a:lnTo>
                    <a:pt x="17115" y="39"/>
                  </a:lnTo>
                  <a:lnTo>
                    <a:pt x="16109" y="1"/>
                  </a:lnTo>
                  <a:lnTo>
                    <a:pt x="1512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421619" y="1917034"/>
              <a:ext cx="466201" cy="10533"/>
            </a:xfrm>
            <a:custGeom>
              <a:rect b="b" l="l" r="r" t="t"/>
              <a:pathLst>
                <a:path extrusionOk="0" h="253" w="11198">
                  <a:moveTo>
                    <a:pt x="3211" y="1"/>
                  </a:moveTo>
                  <a:lnTo>
                    <a:pt x="2128" y="40"/>
                  </a:lnTo>
                  <a:lnTo>
                    <a:pt x="1045" y="78"/>
                  </a:lnTo>
                  <a:lnTo>
                    <a:pt x="1" y="156"/>
                  </a:lnTo>
                  <a:lnTo>
                    <a:pt x="2476" y="175"/>
                  </a:lnTo>
                  <a:lnTo>
                    <a:pt x="4410" y="214"/>
                  </a:lnTo>
                  <a:lnTo>
                    <a:pt x="5783" y="252"/>
                  </a:lnTo>
                  <a:lnTo>
                    <a:pt x="6344" y="252"/>
                  </a:lnTo>
                  <a:lnTo>
                    <a:pt x="7756" y="233"/>
                  </a:lnTo>
                  <a:lnTo>
                    <a:pt x="9361" y="194"/>
                  </a:lnTo>
                  <a:lnTo>
                    <a:pt x="11198" y="117"/>
                  </a:lnTo>
                  <a:lnTo>
                    <a:pt x="10115" y="59"/>
                  </a:lnTo>
                  <a:lnTo>
                    <a:pt x="9071" y="20"/>
                  </a:lnTo>
                  <a:lnTo>
                    <a:pt x="8007" y="1"/>
                  </a:lnTo>
                  <a:lnTo>
                    <a:pt x="7485" y="1"/>
                  </a:lnTo>
                  <a:lnTo>
                    <a:pt x="6653" y="20"/>
                  </a:lnTo>
                  <a:lnTo>
                    <a:pt x="5551"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421619" y="1917034"/>
              <a:ext cx="466201" cy="10533"/>
            </a:xfrm>
            <a:custGeom>
              <a:rect b="b" l="l" r="r" t="t"/>
              <a:pathLst>
                <a:path extrusionOk="0" fill="none" h="253" w="11198">
                  <a:moveTo>
                    <a:pt x="8007" y="1"/>
                  </a:moveTo>
                  <a:lnTo>
                    <a:pt x="8007" y="1"/>
                  </a:lnTo>
                  <a:lnTo>
                    <a:pt x="7485" y="1"/>
                  </a:lnTo>
                  <a:lnTo>
                    <a:pt x="7485" y="1"/>
                  </a:lnTo>
                  <a:lnTo>
                    <a:pt x="6653" y="20"/>
                  </a:lnTo>
                  <a:lnTo>
                    <a:pt x="6653" y="20"/>
                  </a:lnTo>
                  <a:lnTo>
                    <a:pt x="5551" y="1"/>
                  </a:lnTo>
                  <a:lnTo>
                    <a:pt x="5551" y="1"/>
                  </a:lnTo>
                  <a:lnTo>
                    <a:pt x="4255" y="1"/>
                  </a:lnTo>
                  <a:lnTo>
                    <a:pt x="4255" y="1"/>
                  </a:lnTo>
                  <a:lnTo>
                    <a:pt x="3211" y="1"/>
                  </a:lnTo>
                  <a:lnTo>
                    <a:pt x="2128" y="40"/>
                  </a:lnTo>
                  <a:lnTo>
                    <a:pt x="1045" y="78"/>
                  </a:lnTo>
                  <a:lnTo>
                    <a:pt x="1" y="156"/>
                  </a:lnTo>
                  <a:lnTo>
                    <a:pt x="1" y="156"/>
                  </a:lnTo>
                  <a:lnTo>
                    <a:pt x="2476" y="175"/>
                  </a:lnTo>
                  <a:lnTo>
                    <a:pt x="4410" y="214"/>
                  </a:lnTo>
                  <a:lnTo>
                    <a:pt x="5783" y="252"/>
                  </a:lnTo>
                  <a:lnTo>
                    <a:pt x="5783" y="252"/>
                  </a:lnTo>
                  <a:lnTo>
                    <a:pt x="6344" y="252"/>
                  </a:lnTo>
                  <a:lnTo>
                    <a:pt x="6344" y="252"/>
                  </a:lnTo>
                  <a:lnTo>
                    <a:pt x="7756" y="233"/>
                  </a:lnTo>
                  <a:lnTo>
                    <a:pt x="9361" y="194"/>
                  </a:lnTo>
                  <a:lnTo>
                    <a:pt x="11198" y="117"/>
                  </a:lnTo>
                  <a:lnTo>
                    <a:pt x="11198" y="117"/>
                  </a:lnTo>
                  <a:lnTo>
                    <a:pt x="10115" y="59"/>
                  </a:lnTo>
                  <a:lnTo>
                    <a:pt x="9071" y="20"/>
                  </a:lnTo>
                  <a:lnTo>
                    <a:pt x="8007"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611631" y="2157796"/>
              <a:ext cx="334184" cy="7286"/>
            </a:xfrm>
            <a:custGeom>
              <a:rect b="b" l="l" r="r" t="t"/>
              <a:pathLst>
                <a:path extrusionOk="0" h="175" w="8027">
                  <a:moveTo>
                    <a:pt x="5744" y="0"/>
                  </a:moveTo>
                  <a:lnTo>
                    <a:pt x="5357" y="19"/>
                  </a:lnTo>
                  <a:lnTo>
                    <a:pt x="3056" y="19"/>
                  </a:lnTo>
                  <a:lnTo>
                    <a:pt x="1528" y="39"/>
                  </a:lnTo>
                  <a:lnTo>
                    <a:pt x="755" y="58"/>
                  </a:lnTo>
                  <a:lnTo>
                    <a:pt x="1" y="97"/>
                  </a:lnTo>
                  <a:lnTo>
                    <a:pt x="1780" y="116"/>
                  </a:lnTo>
                  <a:lnTo>
                    <a:pt x="3172" y="136"/>
                  </a:lnTo>
                  <a:lnTo>
                    <a:pt x="4158" y="155"/>
                  </a:lnTo>
                  <a:lnTo>
                    <a:pt x="4545" y="174"/>
                  </a:lnTo>
                  <a:lnTo>
                    <a:pt x="5570" y="155"/>
                  </a:lnTo>
                  <a:lnTo>
                    <a:pt x="6711" y="136"/>
                  </a:lnTo>
                  <a:lnTo>
                    <a:pt x="8026" y="97"/>
                  </a:lnTo>
                  <a:lnTo>
                    <a:pt x="7233" y="39"/>
                  </a:lnTo>
                  <a:lnTo>
                    <a:pt x="6498" y="19"/>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611631" y="2157796"/>
              <a:ext cx="334184" cy="7286"/>
            </a:xfrm>
            <a:custGeom>
              <a:rect b="b" l="l" r="r" t="t"/>
              <a:pathLst>
                <a:path extrusionOk="0" fill="none" h="175" w="8027">
                  <a:moveTo>
                    <a:pt x="5744" y="0"/>
                  </a:moveTo>
                  <a:lnTo>
                    <a:pt x="5744" y="0"/>
                  </a:lnTo>
                  <a:lnTo>
                    <a:pt x="5357" y="19"/>
                  </a:lnTo>
                  <a:lnTo>
                    <a:pt x="5357" y="19"/>
                  </a:lnTo>
                  <a:lnTo>
                    <a:pt x="4777" y="19"/>
                  </a:lnTo>
                  <a:lnTo>
                    <a:pt x="4777" y="19"/>
                  </a:lnTo>
                  <a:lnTo>
                    <a:pt x="3984" y="19"/>
                  </a:lnTo>
                  <a:lnTo>
                    <a:pt x="3984" y="19"/>
                  </a:lnTo>
                  <a:lnTo>
                    <a:pt x="3056" y="19"/>
                  </a:lnTo>
                  <a:lnTo>
                    <a:pt x="3056" y="19"/>
                  </a:lnTo>
                  <a:lnTo>
                    <a:pt x="1528" y="39"/>
                  </a:lnTo>
                  <a:lnTo>
                    <a:pt x="755" y="58"/>
                  </a:lnTo>
                  <a:lnTo>
                    <a:pt x="1" y="97"/>
                  </a:lnTo>
                  <a:lnTo>
                    <a:pt x="1" y="97"/>
                  </a:lnTo>
                  <a:lnTo>
                    <a:pt x="1780" y="116"/>
                  </a:lnTo>
                  <a:lnTo>
                    <a:pt x="3172" y="136"/>
                  </a:lnTo>
                  <a:lnTo>
                    <a:pt x="4158" y="155"/>
                  </a:lnTo>
                  <a:lnTo>
                    <a:pt x="4158" y="155"/>
                  </a:lnTo>
                  <a:lnTo>
                    <a:pt x="4545" y="174"/>
                  </a:lnTo>
                  <a:lnTo>
                    <a:pt x="4545" y="174"/>
                  </a:lnTo>
                  <a:lnTo>
                    <a:pt x="5570" y="155"/>
                  </a:lnTo>
                  <a:lnTo>
                    <a:pt x="6711" y="136"/>
                  </a:lnTo>
                  <a:lnTo>
                    <a:pt x="8026" y="97"/>
                  </a:lnTo>
                  <a:lnTo>
                    <a:pt x="8026" y="97"/>
                  </a:lnTo>
                  <a:lnTo>
                    <a:pt x="7233" y="39"/>
                  </a:lnTo>
                  <a:lnTo>
                    <a:pt x="6498" y="19"/>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629817" y="2648104"/>
              <a:ext cx="677902" cy="7286"/>
            </a:xfrm>
            <a:custGeom>
              <a:rect b="b" l="l" r="r" t="t"/>
              <a:pathLst>
                <a:path extrusionOk="0" h="175" w="16283">
                  <a:moveTo>
                    <a:pt x="11661" y="0"/>
                  </a:moveTo>
                  <a:lnTo>
                    <a:pt x="10888" y="20"/>
                  </a:lnTo>
                  <a:lnTo>
                    <a:pt x="3094" y="20"/>
                  </a:lnTo>
                  <a:lnTo>
                    <a:pt x="1508" y="58"/>
                  </a:lnTo>
                  <a:lnTo>
                    <a:pt x="0" y="97"/>
                  </a:lnTo>
                  <a:lnTo>
                    <a:pt x="3597" y="116"/>
                  </a:lnTo>
                  <a:lnTo>
                    <a:pt x="6420" y="136"/>
                  </a:lnTo>
                  <a:lnTo>
                    <a:pt x="8432" y="155"/>
                  </a:lnTo>
                  <a:lnTo>
                    <a:pt x="9224" y="174"/>
                  </a:lnTo>
                  <a:lnTo>
                    <a:pt x="11294" y="155"/>
                  </a:lnTo>
                  <a:lnTo>
                    <a:pt x="13614" y="136"/>
                  </a:lnTo>
                  <a:lnTo>
                    <a:pt x="16283" y="78"/>
                  </a:lnTo>
                  <a:lnTo>
                    <a:pt x="14697" y="39"/>
                  </a:lnTo>
                  <a:lnTo>
                    <a:pt x="13208" y="20"/>
                  </a:lnTo>
                  <a:lnTo>
                    <a:pt x="1166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629817" y="2648104"/>
              <a:ext cx="677902" cy="7286"/>
            </a:xfrm>
            <a:custGeom>
              <a:rect b="b" l="l" r="r" t="t"/>
              <a:pathLst>
                <a:path extrusionOk="0" fill="none" h="175" w="16283">
                  <a:moveTo>
                    <a:pt x="11661" y="0"/>
                  </a:moveTo>
                  <a:lnTo>
                    <a:pt x="11661" y="0"/>
                  </a:lnTo>
                  <a:lnTo>
                    <a:pt x="10888" y="20"/>
                  </a:lnTo>
                  <a:lnTo>
                    <a:pt x="10888" y="20"/>
                  </a:lnTo>
                  <a:lnTo>
                    <a:pt x="9689" y="20"/>
                  </a:lnTo>
                  <a:lnTo>
                    <a:pt x="9689" y="20"/>
                  </a:lnTo>
                  <a:lnTo>
                    <a:pt x="8103" y="20"/>
                  </a:lnTo>
                  <a:lnTo>
                    <a:pt x="8103" y="20"/>
                  </a:lnTo>
                  <a:lnTo>
                    <a:pt x="6208" y="20"/>
                  </a:lnTo>
                  <a:lnTo>
                    <a:pt x="6208" y="20"/>
                  </a:lnTo>
                  <a:lnTo>
                    <a:pt x="3094" y="20"/>
                  </a:lnTo>
                  <a:lnTo>
                    <a:pt x="1508" y="58"/>
                  </a:lnTo>
                  <a:lnTo>
                    <a:pt x="0" y="97"/>
                  </a:lnTo>
                  <a:lnTo>
                    <a:pt x="0" y="97"/>
                  </a:lnTo>
                  <a:lnTo>
                    <a:pt x="3597" y="116"/>
                  </a:lnTo>
                  <a:lnTo>
                    <a:pt x="6420" y="136"/>
                  </a:lnTo>
                  <a:lnTo>
                    <a:pt x="8432" y="155"/>
                  </a:lnTo>
                  <a:lnTo>
                    <a:pt x="8432" y="155"/>
                  </a:lnTo>
                  <a:lnTo>
                    <a:pt x="9224" y="174"/>
                  </a:lnTo>
                  <a:lnTo>
                    <a:pt x="9224" y="174"/>
                  </a:lnTo>
                  <a:lnTo>
                    <a:pt x="11294" y="155"/>
                  </a:lnTo>
                  <a:lnTo>
                    <a:pt x="13614" y="136"/>
                  </a:lnTo>
                  <a:lnTo>
                    <a:pt x="16283" y="78"/>
                  </a:lnTo>
                  <a:lnTo>
                    <a:pt x="16283" y="78"/>
                  </a:lnTo>
                  <a:lnTo>
                    <a:pt x="14697" y="39"/>
                  </a:lnTo>
                  <a:lnTo>
                    <a:pt x="13208" y="20"/>
                  </a:lnTo>
                  <a:lnTo>
                    <a:pt x="1166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07625" y="1736723"/>
              <a:ext cx="334184" cy="7286"/>
            </a:xfrm>
            <a:custGeom>
              <a:rect b="b" l="l" r="r" t="t"/>
              <a:pathLst>
                <a:path extrusionOk="0" h="175" w="8027">
                  <a:moveTo>
                    <a:pt x="5744" y="0"/>
                  </a:moveTo>
                  <a:lnTo>
                    <a:pt x="5358" y="20"/>
                  </a:lnTo>
                  <a:lnTo>
                    <a:pt x="3056" y="20"/>
                  </a:lnTo>
                  <a:lnTo>
                    <a:pt x="1529" y="39"/>
                  </a:lnTo>
                  <a:lnTo>
                    <a:pt x="736" y="58"/>
                  </a:lnTo>
                  <a:lnTo>
                    <a:pt x="1" y="97"/>
                  </a:lnTo>
                  <a:lnTo>
                    <a:pt x="1780" y="116"/>
                  </a:lnTo>
                  <a:lnTo>
                    <a:pt x="3153" y="136"/>
                  </a:lnTo>
                  <a:lnTo>
                    <a:pt x="4139" y="174"/>
                  </a:lnTo>
                  <a:lnTo>
                    <a:pt x="4545" y="174"/>
                  </a:lnTo>
                  <a:lnTo>
                    <a:pt x="5551" y="155"/>
                  </a:lnTo>
                  <a:lnTo>
                    <a:pt x="6692" y="136"/>
                  </a:lnTo>
                  <a:lnTo>
                    <a:pt x="8026" y="97"/>
                  </a:lnTo>
                  <a:lnTo>
                    <a:pt x="7233" y="58"/>
                  </a:lnTo>
                  <a:lnTo>
                    <a:pt x="6499" y="20"/>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107625" y="1736723"/>
              <a:ext cx="334184" cy="7286"/>
            </a:xfrm>
            <a:custGeom>
              <a:rect b="b" l="l" r="r" t="t"/>
              <a:pathLst>
                <a:path extrusionOk="0" fill="none" h="175" w="8027">
                  <a:moveTo>
                    <a:pt x="5744" y="0"/>
                  </a:moveTo>
                  <a:lnTo>
                    <a:pt x="5744" y="0"/>
                  </a:lnTo>
                  <a:lnTo>
                    <a:pt x="5358" y="20"/>
                  </a:lnTo>
                  <a:lnTo>
                    <a:pt x="5358" y="20"/>
                  </a:lnTo>
                  <a:lnTo>
                    <a:pt x="4758" y="20"/>
                  </a:lnTo>
                  <a:lnTo>
                    <a:pt x="4758" y="20"/>
                  </a:lnTo>
                  <a:lnTo>
                    <a:pt x="3985" y="20"/>
                  </a:lnTo>
                  <a:lnTo>
                    <a:pt x="3985" y="20"/>
                  </a:lnTo>
                  <a:lnTo>
                    <a:pt x="3056" y="20"/>
                  </a:lnTo>
                  <a:lnTo>
                    <a:pt x="3056" y="20"/>
                  </a:lnTo>
                  <a:lnTo>
                    <a:pt x="1529" y="39"/>
                  </a:lnTo>
                  <a:lnTo>
                    <a:pt x="736" y="58"/>
                  </a:lnTo>
                  <a:lnTo>
                    <a:pt x="1" y="97"/>
                  </a:lnTo>
                  <a:lnTo>
                    <a:pt x="1" y="97"/>
                  </a:lnTo>
                  <a:lnTo>
                    <a:pt x="1780" y="116"/>
                  </a:lnTo>
                  <a:lnTo>
                    <a:pt x="3153" y="136"/>
                  </a:lnTo>
                  <a:lnTo>
                    <a:pt x="4139" y="174"/>
                  </a:lnTo>
                  <a:lnTo>
                    <a:pt x="4139" y="174"/>
                  </a:lnTo>
                  <a:lnTo>
                    <a:pt x="4545" y="174"/>
                  </a:lnTo>
                  <a:lnTo>
                    <a:pt x="4545" y="174"/>
                  </a:lnTo>
                  <a:lnTo>
                    <a:pt x="5551" y="155"/>
                  </a:lnTo>
                  <a:lnTo>
                    <a:pt x="6692" y="136"/>
                  </a:lnTo>
                  <a:lnTo>
                    <a:pt x="8026" y="97"/>
                  </a:lnTo>
                  <a:lnTo>
                    <a:pt x="8026" y="97"/>
                  </a:lnTo>
                  <a:lnTo>
                    <a:pt x="7233" y="58"/>
                  </a:lnTo>
                  <a:lnTo>
                    <a:pt x="6499" y="20"/>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1151858" y="1904170"/>
              <a:ext cx="166697" cy="6495"/>
            </a:xfrm>
            <a:custGeom>
              <a:rect b="b" l="l" r="r" t="t"/>
              <a:pathLst>
                <a:path extrusionOk="0" h="156" w="4004">
                  <a:moveTo>
                    <a:pt x="2863" y="1"/>
                  </a:moveTo>
                  <a:lnTo>
                    <a:pt x="2689" y="20"/>
                  </a:lnTo>
                  <a:lnTo>
                    <a:pt x="755" y="20"/>
                  </a:lnTo>
                  <a:lnTo>
                    <a:pt x="368" y="59"/>
                  </a:lnTo>
                  <a:lnTo>
                    <a:pt x="1" y="97"/>
                  </a:lnTo>
                  <a:lnTo>
                    <a:pt x="890" y="117"/>
                  </a:lnTo>
                  <a:lnTo>
                    <a:pt x="1586" y="136"/>
                  </a:lnTo>
                  <a:lnTo>
                    <a:pt x="2070" y="155"/>
                  </a:lnTo>
                  <a:lnTo>
                    <a:pt x="2785" y="155"/>
                  </a:lnTo>
                  <a:lnTo>
                    <a:pt x="3346" y="117"/>
                  </a:lnTo>
                  <a:lnTo>
                    <a:pt x="4004" y="78"/>
                  </a:lnTo>
                  <a:lnTo>
                    <a:pt x="3617" y="39"/>
                  </a:lnTo>
                  <a:lnTo>
                    <a:pt x="3250" y="20"/>
                  </a:lnTo>
                  <a:lnTo>
                    <a:pt x="2863"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1151858" y="1904170"/>
              <a:ext cx="166697" cy="6495"/>
            </a:xfrm>
            <a:custGeom>
              <a:rect b="b" l="l" r="r" t="t"/>
              <a:pathLst>
                <a:path extrusionOk="0" fill="none" h="156" w="4004">
                  <a:moveTo>
                    <a:pt x="2863" y="1"/>
                  </a:moveTo>
                  <a:lnTo>
                    <a:pt x="2863" y="1"/>
                  </a:lnTo>
                  <a:lnTo>
                    <a:pt x="2689" y="20"/>
                  </a:lnTo>
                  <a:lnTo>
                    <a:pt x="2689" y="20"/>
                  </a:lnTo>
                  <a:lnTo>
                    <a:pt x="2379" y="20"/>
                  </a:lnTo>
                  <a:lnTo>
                    <a:pt x="2379" y="20"/>
                  </a:lnTo>
                  <a:lnTo>
                    <a:pt x="1993" y="20"/>
                  </a:lnTo>
                  <a:lnTo>
                    <a:pt x="1993" y="20"/>
                  </a:lnTo>
                  <a:lnTo>
                    <a:pt x="1528" y="20"/>
                  </a:lnTo>
                  <a:lnTo>
                    <a:pt x="1528" y="20"/>
                  </a:lnTo>
                  <a:lnTo>
                    <a:pt x="755" y="20"/>
                  </a:lnTo>
                  <a:lnTo>
                    <a:pt x="368" y="59"/>
                  </a:lnTo>
                  <a:lnTo>
                    <a:pt x="1" y="97"/>
                  </a:lnTo>
                  <a:lnTo>
                    <a:pt x="1" y="97"/>
                  </a:lnTo>
                  <a:lnTo>
                    <a:pt x="890" y="117"/>
                  </a:lnTo>
                  <a:lnTo>
                    <a:pt x="1586" y="136"/>
                  </a:lnTo>
                  <a:lnTo>
                    <a:pt x="2070" y="155"/>
                  </a:lnTo>
                  <a:lnTo>
                    <a:pt x="2070" y="155"/>
                  </a:lnTo>
                  <a:lnTo>
                    <a:pt x="2283" y="155"/>
                  </a:lnTo>
                  <a:lnTo>
                    <a:pt x="2283" y="155"/>
                  </a:lnTo>
                  <a:lnTo>
                    <a:pt x="2785" y="155"/>
                  </a:lnTo>
                  <a:lnTo>
                    <a:pt x="3346" y="117"/>
                  </a:lnTo>
                  <a:lnTo>
                    <a:pt x="4004" y="78"/>
                  </a:lnTo>
                  <a:lnTo>
                    <a:pt x="4004" y="78"/>
                  </a:lnTo>
                  <a:lnTo>
                    <a:pt x="3617" y="39"/>
                  </a:lnTo>
                  <a:lnTo>
                    <a:pt x="3250" y="20"/>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1235582" y="2161793"/>
              <a:ext cx="166697" cy="6495"/>
            </a:xfrm>
            <a:custGeom>
              <a:rect b="b" l="l" r="r" t="t"/>
              <a:pathLst>
                <a:path extrusionOk="0" h="156" w="4004">
                  <a:moveTo>
                    <a:pt x="1529" y="1"/>
                  </a:moveTo>
                  <a:lnTo>
                    <a:pt x="755" y="20"/>
                  </a:lnTo>
                  <a:lnTo>
                    <a:pt x="368" y="40"/>
                  </a:lnTo>
                  <a:lnTo>
                    <a:pt x="1" y="78"/>
                  </a:lnTo>
                  <a:lnTo>
                    <a:pt x="890" y="98"/>
                  </a:lnTo>
                  <a:lnTo>
                    <a:pt x="1587" y="117"/>
                  </a:lnTo>
                  <a:lnTo>
                    <a:pt x="2070" y="156"/>
                  </a:lnTo>
                  <a:lnTo>
                    <a:pt x="2263" y="156"/>
                  </a:lnTo>
                  <a:lnTo>
                    <a:pt x="2786" y="136"/>
                  </a:lnTo>
                  <a:lnTo>
                    <a:pt x="3346" y="117"/>
                  </a:lnTo>
                  <a:lnTo>
                    <a:pt x="4004" y="78"/>
                  </a:lnTo>
                  <a:lnTo>
                    <a:pt x="3617" y="40"/>
                  </a:lnTo>
                  <a:lnTo>
                    <a:pt x="3250"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1235582" y="2161793"/>
              <a:ext cx="166697" cy="6495"/>
            </a:xfrm>
            <a:custGeom>
              <a:rect b="b" l="l" r="r" t="t"/>
              <a:pathLst>
                <a:path extrusionOk="0" fill="none" h="156" w="4004">
                  <a:moveTo>
                    <a:pt x="2863" y="1"/>
                  </a:moveTo>
                  <a:lnTo>
                    <a:pt x="2863" y="1"/>
                  </a:lnTo>
                  <a:lnTo>
                    <a:pt x="2670" y="1"/>
                  </a:lnTo>
                  <a:lnTo>
                    <a:pt x="2670" y="1"/>
                  </a:lnTo>
                  <a:lnTo>
                    <a:pt x="2379" y="1"/>
                  </a:lnTo>
                  <a:lnTo>
                    <a:pt x="2379" y="1"/>
                  </a:lnTo>
                  <a:lnTo>
                    <a:pt x="1993" y="1"/>
                  </a:lnTo>
                  <a:lnTo>
                    <a:pt x="1993" y="1"/>
                  </a:lnTo>
                  <a:lnTo>
                    <a:pt x="1529" y="1"/>
                  </a:lnTo>
                  <a:lnTo>
                    <a:pt x="1529" y="1"/>
                  </a:lnTo>
                  <a:lnTo>
                    <a:pt x="755" y="20"/>
                  </a:lnTo>
                  <a:lnTo>
                    <a:pt x="368" y="40"/>
                  </a:lnTo>
                  <a:lnTo>
                    <a:pt x="1" y="78"/>
                  </a:lnTo>
                  <a:lnTo>
                    <a:pt x="1" y="78"/>
                  </a:lnTo>
                  <a:lnTo>
                    <a:pt x="890" y="98"/>
                  </a:lnTo>
                  <a:lnTo>
                    <a:pt x="1587" y="117"/>
                  </a:lnTo>
                  <a:lnTo>
                    <a:pt x="2070" y="156"/>
                  </a:lnTo>
                  <a:lnTo>
                    <a:pt x="2070" y="156"/>
                  </a:lnTo>
                  <a:lnTo>
                    <a:pt x="2263" y="156"/>
                  </a:lnTo>
                  <a:lnTo>
                    <a:pt x="2263" y="156"/>
                  </a:lnTo>
                  <a:lnTo>
                    <a:pt x="2786" y="136"/>
                  </a:lnTo>
                  <a:lnTo>
                    <a:pt x="3346" y="117"/>
                  </a:lnTo>
                  <a:lnTo>
                    <a:pt x="4004" y="78"/>
                  </a:lnTo>
                  <a:lnTo>
                    <a:pt x="4004" y="78"/>
                  </a:lnTo>
                  <a:lnTo>
                    <a:pt x="3617" y="40"/>
                  </a:lnTo>
                  <a:lnTo>
                    <a:pt x="3250" y="1"/>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1299197" y="2012873"/>
              <a:ext cx="186014" cy="4038"/>
            </a:xfrm>
            <a:custGeom>
              <a:rect b="b" l="l" r="r" t="t"/>
              <a:pathLst>
                <a:path extrusionOk="0" h="97" w="4468">
                  <a:moveTo>
                    <a:pt x="1702" y="0"/>
                  </a:moveTo>
                  <a:lnTo>
                    <a:pt x="851" y="20"/>
                  </a:lnTo>
                  <a:lnTo>
                    <a:pt x="426" y="20"/>
                  </a:lnTo>
                  <a:lnTo>
                    <a:pt x="1" y="58"/>
                  </a:lnTo>
                  <a:lnTo>
                    <a:pt x="987" y="58"/>
                  </a:lnTo>
                  <a:lnTo>
                    <a:pt x="2321" y="78"/>
                  </a:lnTo>
                  <a:lnTo>
                    <a:pt x="2534" y="97"/>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1299197" y="2012873"/>
              <a:ext cx="186014" cy="4038"/>
            </a:xfrm>
            <a:custGeom>
              <a:rect b="b" l="l" r="r" t="t"/>
              <a:pathLst>
                <a:path extrusionOk="0" fill="none" h="97" w="4468">
                  <a:moveTo>
                    <a:pt x="3211" y="0"/>
                  </a:moveTo>
                  <a:lnTo>
                    <a:pt x="3211" y="0"/>
                  </a:lnTo>
                  <a:lnTo>
                    <a:pt x="2998" y="0"/>
                  </a:lnTo>
                  <a:lnTo>
                    <a:pt x="2998" y="0"/>
                  </a:lnTo>
                  <a:lnTo>
                    <a:pt x="2669" y="0"/>
                  </a:lnTo>
                  <a:lnTo>
                    <a:pt x="2669" y="0"/>
                  </a:lnTo>
                  <a:lnTo>
                    <a:pt x="2224" y="0"/>
                  </a:lnTo>
                  <a:lnTo>
                    <a:pt x="2224" y="0"/>
                  </a:lnTo>
                  <a:lnTo>
                    <a:pt x="1702" y="0"/>
                  </a:lnTo>
                  <a:lnTo>
                    <a:pt x="1702" y="0"/>
                  </a:lnTo>
                  <a:lnTo>
                    <a:pt x="851" y="20"/>
                  </a:lnTo>
                  <a:lnTo>
                    <a:pt x="426" y="20"/>
                  </a:lnTo>
                  <a:lnTo>
                    <a:pt x="1" y="58"/>
                  </a:lnTo>
                  <a:lnTo>
                    <a:pt x="1" y="58"/>
                  </a:lnTo>
                  <a:lnTo>
                    <a:pt x="987" y="58"/>
                  </a:lnTo>
                  <a:lnTo>
                    <a:pt x="2321" y="78"/>
                  </a:lnTo>
                  <a:lnTo>
                    <a:pt x="2321" y="78"/>
                  </a:lnTo>
                  <a:lnTo>
                    <a:pt x="2534" y="97"/>
                  </a:lnTo>
                  <a:lnTo>
                    <a:pt x="2534" y="97"/>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1547162" y="2272119"/>
              <a:ext cx="186014" cy="3247"/>
            </a:xfrm>
            <a:custGeom>
              <a:rect b="b" l="l" r="r" t="t"/>
              <a:pathLst>
                <a:path extrusionOk="0" h="78" w="4468">
                  <a:moveTo>
                    <a:pt x="852" y="0"/>
                  </a:moveTo>
                  <a:lnTo>
                    <a:pt x="426" y="20"/>
                  </a:lnTo>
                  <a:lnTo>
                    <a:pt x="1" y="58"/>
                  </a:lnTo>
                  <a:lnTo>
                    <a:pt x="987" y="58"/>
                  </a:lnTo>
                  <a:lnTo>
                    <a:pt x="2321" y="78"/>
                  </a:lnTo>
                  <a:lnTo>
                    <a:pt x="2534" y="78"/>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1547162" y="2272119"/>
              <a:ext cx="186014" cy="3247"/>
            </a:xfrm>
            <a:custGeom>
              <a:rect b="b" l="l" r="r" t="t"/>
              <a:pathLst>
                <a:path extrusionOk="0" fill="none" h="78" w="4468">
                  <a:moveTo>
                    <a:pt x="3211" y="0"/>
                  </a:moveTo>
                  <a:lnTo>
                    <a:pt x="3211" y="0"/>
                  </a:lnTo>
                  <a:lnTo>
                    <a:pt x="2998" y="0"/>
                  </a:lnTo>
                  <a:lnTo>
                    <a:pt x="2998" y="0"/>
                  </a:lnTo>
                  <a:lnTo>
                    <a:pt x="2669" y="0"/>
                  </a:lnTo>
                  <a:lnTo>
                    <a:pt x="2669" y="0"/>
                  </a:lnTo>
                  <a:lnTo>
                    <a:pt x="2225" y="0"/>
                  </a:lnTo>
                  <a:lnTo>
                    <a:pt x="2225" y="0"/>
                  </a:lnTo>
                  <a:lnTo>
                    <a:pt x="1703" y="0"/>
                  </a:lnTo>
                  <a:lnTo>
                    <a:pt x="1703" y="0"/>
                  </a:lnTo>
                  <a:lnTo>
                    <a:pt x="852" y="0"/>
                  </a:lnTo>
                  <a:lnTo>
                    <a:pt x="426" y="20"/>
                  </a:lnTo>
                  <a:lnTo>
                    <a:pt x="1" y="58"/>
                  </a:lnTo>
                  <a:lnTo>
                    <a:pt x="1" y="58"/>
                  </a:lnTo>
                  <a:lnTo>
                    <a:pt x="987" y="58"/>
                  </a:lnTo>
                  <a:lnTo>
                    <a:pt x="2321" y="78"/>
                  </a:lnTo>
                  <a:lnTo>
                    <a:pt x="2321" y="78"/>
                  </a:lnTo>
                  <a:lnTo>
                    <a:pt x="2534" y="78"/>
                  </a:lnTo>
                  <a:lnTo>
                    <a:pt x="2534" y="78"/>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657211" y="2870297"/>
              <a:ext cx="334142" cy="6495"/>
            </a:xfrm>
            <a:custGeom>
              <a:rect b="b" l="l" r="r" t="t"/>
              <a:pathLst>
                <a:path extrusionOk="0" h="156" w="8026">
                  <a:moveTo>
                    <a:pt x="3056" y="1"/>
                  </a:moveTo>
                  <a:lnTo>
                    <a:pt x="1528" y="20"/>
                  </a:lnTo>
                  <a:lnTo>
                    <a:pt x="755" y="39"/>
                  </a:lnTo>
                  <a:lnTo>
                    <a:pt x="1" y="97"/>
                  </a:lnTo>
                  <a:lnTo>
                    <a:pt x="1780" y="97"/>
                  </a:lnTo>
                  <a:lnTo>
                    <a:pt x="3172" y="117"/>
                  </a:lnTo>
                  <a:lnTo>
                    <a:pt x="4158" y="155"/>
                  </a:lnTo>
                  <a:lnTo>
                    <a:pt x="4545" y="155"/>
                  </a:lnTo>
                  <a:lnTo>
                    <a:pt x="5551" y="136"/>
                  </a:lnTo>
                  <a:lnTo>
                    <a:pt x="6711" y="117"/>
                  </a:lnTo>
                  <a:lnTo>
                    <a:pt x="8026" y="78"/>
                  </a:lnTo>
                  <a:lnTo>
                    <a:pt x="7233" y="39"/>
                  </a:lnTo>
                  <a:lnTo>
                    <a:pt x="6498"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57211" y="2870297"/>
              <a:ext cx="334142" cy="6495"/>
            </a:xfrm>
            <a:custGeom>
              <a:rect b="b" l="l" r="r" t="t"/>
              <a:pathLst>
                <a:path extrusionOk="0" fill="none" h="156" w="8026">
                  <a:moveTo>
                    <a:pt x="5744" y="1"/>
                  </a:moveTo>
                  <a:lnTo>
                    <a:pt x="5744" y="1"/>
                  </a:lnTo>
                  <a:lnTo>
                    <a:pt x="5357" y="1"/>
                  </a:lnTo>
                  <a:lnTo>
                    <a:pt x="5357" y="1"/>
                  </a:lnTo>
                  <a:lnTo>
                    <a:pt x="4777" y="1"/>
                  </a:lnTo>
                  <a:lnTo>
                    <a:pt x="4777" y="1"/>
                  </a:lnTo>
                  <a:lnTo>
                    <a:pt x="3984" y="1"/>
                  </a:lnTo>
                  <a:lnTo>
                    <a:pt x="3984" y="1"/>
                  </a:lnTo>
                  <a:lnTo>
                    <a:pt x="3056" y="1"/>
                  </a:lnTo>
                  <a:lnTo>
                    <a:pt x="3056" y="1"/>
                  </a:lnTo>
                  <a:lnTo>
                    <a:pt x="1528" y="20"/>
                  </a:lnTo>
                  <a:lnTo>
                    <a:pt x="755" y="39"/>
                  </a:lnTo>
                  <a:lnTo>
                    <a:pt x="1" y="97"/>
                  </a:lnTo>
                  <a:lnTo>
                    <a:pt x="1" y="97"/>
                  </a:lnTo>
                  <a:lnTo>
                    <a:pt x="1780" y="97"/>
                  </a:lnTo>
                  <a:lnTo>
                    <a:pt x="3172" y="117"/>
                  </a:lnTo>
                  <a:lnTo>
                    <a:pt x="4158" y="155"/>
                  </a:lnTo>
                  <a:lnTo>
                    <a:pt x="4158" y="155"/>
                  </a:lnTo>
                  <a:lnTo>
                    <a:pt x="4545" y="155"/>
                  </a:lnTo>
                  <a:lnTo>
                    <a:pt x="4545" y="155"/>
                  </a:lnTo>
                  <a:lnTo>
                    <a:pt x="5551" y="136"/>
                  </a:lnTo>
                  <a:lnTo>
                    <a:pt x="6711" y="117"/>
                  </a:lnTo>
                  <a:lnTo>
                    <a:pt x="8026" y="78"/>
                  </a:lnTo>
                  <a:lnTo>
                    <a:pt x="8026" y="78"/>
                  </a:lnTo>
                  <a:lnTo>
                    <a:pt x="7233" y="39"/>
                  </a:lnTo>
                  <a:lnTo>
                    <a:pt x="6498" y="1"/>
                  </a:lnTo>
                  <a:lnTo>
                    <a:pt x="5744"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9"/>
          <p:cNvGrpSpPr/>
          <p:nvPr/>
        </p:nvGrpSpPr>
        <p:grpSpPr>
          <a:xfrm>
            <a:off x="-18972" y="3521477"/>
            <a:ext cx="9488518" cy="1637775"/>
            <a:chOff x="2183625" y="7258225"/>
            <a:chExt cx="6534342" cy="1637775"/>
          </a:xfrm>
        </p:grpSpPr>
        <p:sp>
          <p:nvSpPr>
            <p:cNvPr id="183" name="Google Shape;183;p9"/>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9"/>
          <p:cNvSpPr/>
          <p:nvPr/>
        </p:nvSpPr>
        <p:spPr>
          <a:xfrm flipH="1">
            <a:off x="16333"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9"/>
          <p:cNvGrpSpPr/>
          <p:nvPr/>
        </p:nvGrpSpPr>
        <p:grpSpPr>
          <a:xfrm>
            <a:off x="2787886" y="4436549"/>
            <a:ext cx="1135465" cy="430862"/>
            <a:chOff x="5250250" y="4451325"/>
            <a:chExt cx="963728" cy="365695"/>
          </a:xfrm>
        </p:grpSpPr>
        <p:sp>
          <p:nvSpPr>
            <p:cNvPr id="192" name="Google Shape;192;p9"/>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9"/>
          <p:cNvSpPr/>
          <p:nvPr/>
        </p:nvSpPr>
        <p:spPr>
          <a:xfrm flipH="1">
            <a:off x="-232644" y="3665344"/>
            <a:ext cx="1305121" cy="1502423"/>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rot="-833954">
            <a:off x="7735795" y="3741551"/>
            <a:ext cx="1305112" cy="1502412"/>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flipH="1">
            <a:off x="5058000" y="3763459"/>
            <a:ext cx="511591" cy="622685"/>
          </a:xfrm>
          <a:custGeom>
            <a:rect b="b" l="l" r="r" t="t"/>
            <a:pathLst>
              <a:path extrusionOk="0" h="36564" w="30045">
                <a:moveTo>
                  <a:pt x="2896" y="0"/>
                </a:moveTo>
                <a:lnTo>
                  <a:pt x="2452" y="27"/>
                </a:lnTo>
                <a:lnTo>
                  <a:pt x="3261" y="496"/>
                </a:lnTo>
                <a:lnTo>
                  <a:pt x="4017" y="1018"/>
                </a:lnTo>
                <a:lnTo>
                  <a:pt x="4747" y="1565"/>
                </a:lnTo>
                <a:lnTo>
                  <a:pt x="5452" y="2165"/>
                </a:lnTo>
                <a:lnTo>
                  <a:pt x="6103" y="2791"/>
                </a:lnTo>
                <a:lnTo>
                  <a:pt x="6729" y="3443"/>
                </a:lnTo>
                <a:lnTo>
                  <a:pt x="7303" y="4095"/>
                </a:lnTo>
                <a:lnTo>
                  <a:pt x="7851" y="4773"/>
                </a:lnTo>
                <a:lnTo>
                  <a:pt x="8372" y="5477"/>
                </a:lnTo>
                <a:lnTo>
                  <a:pt x="8842" y="6155"/>
                </a:lnTo>
                <a:lnTo>
                  <a:pt x="9285" y="6859"/>
                </a:lnTo>
                <a:lnTo>
                  <a:pt x="9702" y="7537"/>
                </a:lnTo>
                <a:lnTo>
                  <a:pt x="10094" y="8189"/>
                </a:lnTo>
                <a:lnTo>
                  <a:pt x="10433" y="8841"/>
                </a:lnTo>
                <a:lnTo>
                  <a:pt x="10772" y="9493"/>
                </a:lnTo>
                <a:lnTo>
                  <a:pt x="11059" y="10093"/>
                </a:lnTo>
                <a:lnTo>
                  <a:pt x="10720" y="9624"/>
                </a:lnTo>
                <a:lnTo>
                  <a:pt x="10354" y="9128"/>
                </a:lnTo>
                <a:lnTo>
                  <a:pt x="9937" y="8659"/>
                </a:lnTo>
                <a:lnTo>
                  <a:pt x="9468" y="8215"/>
                </a:lnTo>
                <a:lnTo>
                  <a:pt x="8972" y="7772"/>
                </a:lnTo>
                <a:lnTo>
                  <a:pt x="8425" y="7381"/>
                </a:lnTo>
                <a:lnTo>
                  <a:pt x="8138" y="7198"/>
                </a:lnTo>
                <a:lnTo>
                  <a:pt x="7825" y="7016"/>
                </a:lnTo>
                <a:lnTo>
                  <a:pt x="7512" y="6859"/>
                </a:lnTo>
                <a:lnTo>
                  <a:pt x="7173" y="6729"/>
                </a:lnTo>
                <a:lnTo>
                  <a:pt x="6834" y="6598"/>
                </a:lnTo>
                <a:lnTo>
                  <a:pt x="6469" y="6468"/>
                </a:lnTo>
                <a:lnTo>
                  <a:pt x="6103" y="6364"/>
                </a:lnTo>
                <a:lnTo>
                  <a:pt x="5738" y="6286"/>
                </a:lnTo>
                <a:lnTo>
                  <a:pt x="5321" y="6233"/>
                </a:lnTo>
                <a:lnTo>
                  <a:pt x="4930" y="6181"/>
                </a:lnTo>
                <a:lnTo>
                  <a:pt x="4043" y="6181"/>
                </a:lnTo>
                <a:lnTo>
                  <a:pt x="3600" y="6207"/>
                </a:lnTo>
                <a:lnTo>
                  <a:pt x="3130" y="6259"/>
                </a:lnTo>
                <a:lnTo>
                  <a:pt x="2661" y="6312"/>
                </a:lnTo>
                <a:lnTo>
                  <a:pt x="2166" y="6416"/>
                </a:lnTo>
                <a:lnTo>
                  <a:pt x="1644" y="6546"/>
                </a:lnTo>
                <a:lnTo>
                  <a:pt x="1122" y="6703"/>
                </a:lnTo>
                <a:lnTo>
                  <a:pt x="575" y="6911"/>
                </a:lnTo>
                <a:lnTo>
                  <a:pt x="1" y="7120"/>
                </a:lnTo>
                <a:lnTo>
                  <a:pt x="314" y="7172"/>
                </a:lnTo>
                <a:lnTo>
                  <a:pt x="1148" y="7355"/>
                </a:lnTo>
                <a:lnTo>
                  <a:pt x="1722" y="7511"/>
                </a:lnTo>
                <a:lnTo>
                  <a:pt x="2426" y="7720"/>
                </a:lnTo>
                <a:lnTo>
                  <a:pt x="3183" y="7955"/>
                </a:lnTo>
                <a:lnTo>
                  <a:pt x="4043" y="8215"/>
                </a:lnTo>
                <a:lnTo>
                  <a:pt x="4930" y="8554"/>
                </a:lnTo>
                <a:lnTo>
                  <a:pt x="5895" y="8946"/>
                </a:lnTo>
                <a:lnTo>
                  <a:pt x="6886" y="9389"/>
                </a:lnTo>
                <a:lnTo>
                  <a:pt x="7903" y="9884"/>
                </a:lnTo>
                <a:lnTo>
                  <a:pt x="8920" y="10458"/>
                </a:lnTo>
                <a:lnTo>
                  <a:pt x="9963" y="11084"/>
                </a:lnTo>
                <a:lnTo>
                  <a:pt x="10485" y="11423"/>
                </a:lnTo>
                <a:lnTo>
                  <a:pt x="10980" y="11788"/>
                </a:lnTo>
                <a:lnTo>
                  <a:pt x="11476" y="12179"/>
                </a:lnTo>
                <a:lnTo>
                  <a:pt x="11971" y="12571"/>
                </a:lnTo>
                <a:lnTo>
                  <a:pt x="11789" y="13144"/>
                </a:lnTo>
                <a:lnTo>
                  <a:pt x="11293" y="12857"/>
                </a:lnTo>
                <a:lnTo>
                  <a:pt x="10720" y="12518"/>
                </a:lnTo>
                <a:lnTo>
                  <a:pt x="10068" y="12179"/>
                </a:lnTo>
                <a:lnTo>
                  <a:pt x="9337" y="11840"/>
                </a:lnTo>
                <a:lnTo>
                  <a:pt x="8581" y="11554"/>
                </a:lnTo>
                <a:lnTo>
                  <a:pt x="8164" y="11423"/>
                </a:lnTo>
                <a:lnTo>
                  <a:pt x="7773" y="11293"/>
                </a:lnTo>
                <a:lnTo>
                  <a:pt x="7355" y="11188"/>
                </a:lnTo>
                <a:lnTo>
                  <a:pt x="6938" y="11110"/>
                </a:lnTo>
                <a:lnTo>
                  <a:pt x="6495" y="11058"/>
                </a:lnTo>
                <a:lnTo>
                  <a:pt x="6077" y="11006"/>
                </a:lnTo>
                <a:lnTo>
                  <a:pt x="5634" y="10980"/>
                </a:lnTo>
                <a:lnTo>
                  <a:pt x="5217" y="11006"/>
                </a:lnTo>
                <a:lnTo>
                  <a:pt x="4800" y="11032"/>
                </a:lnTo>
                <a:lnTo>
                  <a:pt x="4356" y="11110"/>
                </a:lnTo>
                <a:lnTo>
                  <a:pt x="3939" y="11214"/>
                </a:lnTo>
                <a:lnTo>
                  <a:pt x="3522" y="11345"/>
                </a:lnTo>
                <a:lnTo>
                  <a:pt x="3130" y="11527"/>
                </a:lnTo>
                <a:lnTo>
                  <a:pt x="2713" y="11762"/>
                </a:lnTo>
                <a:lnTo>
                  <a:pt x="2322" y="12023"/>
                </a:lnTo>
                <a:lnTo>
                  <a:pt x="1957" y="12336"/>
                </a:lnTo>
                <a:lnTo>
                  <a:pt x="1592" y="12675"/>
                </a:lnTo>
                <a:lnTo>
                  <a:pt x="1227" y="13092"/>
                </a:lnTo>
                <a:lnTo>
                  <a:pt x="914" y="13536"/>
                </a:lnTo>
                <a:lnTo>
                  <a:pt x="575" y="14057"/>
                </a:lnTo>
                <a:lnTo>
                  <a:pt x="288" y="14631"/>
                </a:lnTo>
                <a:lnTo>
                  <a:pt x="1" y="15257"/>
                </a:lnTo>
                <a:lnTo>
                  <a:pt x="236" y="15126"/>
                </a:lnTo>
                <a:lnTo>
                  <a:pt x="862" y="14839"/>
                </a:lnTo>
                <a:lnTo>
                  <a:pt x="1331" y="14631"/>
                </a:lnTo>
                <a:lnTo>
                  <a:pt x="1905" y="14422"/>
                </a:lnTo>
                <a:lnTo>
                  <a:pt x="2557" y="14188"/>
                </a:lnTo>
                <a:lnTo>
                  <a:pt x="3287" y="13979"/>
                </a:lnTo>
                <a:lnTo>
                  <a:pt x="4095" y="13770"/>
                </a:lnTo>
                <a:lnTo>
                  <a:pt x="4982" y="13588"/>
                </a:lnTo>
                <a:lnTo>
                  <a:pt x="5947" y="13457"/>
                </a:lnTo>
                <a:lnTo>
                  <a:pt x="6964" y="13353"/>
                </a:lnTo>
                <a:lnTo>
                  <a:pt x="7512" y="13327"/>
                </a:lnTo>
                <a:lnTo>
                  <a:pt x="8059" y="13301"/>
                </a:lnTo>
                <a:lnTo>
                  <a:pt x="8633" y="13301"/>
                </a:lnTo>
                <a:lnTo>
                  <a:pt x="9207" y="13327"/>
                </a:lnTo>
                <a:lnTo>
                  <a:pt x="9807" y="13353"/>
                </a:lnTo>
                <a:lnTo>
                  <a:pt x="10407" y="13405"/>
                </a:lnTo>
                <a:lnTo>
                  <a:pt x="11032" y="13483"/>
                </a:lnTo>
                <a:lnTo>
                  <a:pt x="11658" y="13562"/>
                </a:lnTo>
                <a:lnTo>
                  <a:pt x="10302" y="17813"/>
                </a:lnTo>
                <a:lnTo>
                  <a:pt x="9676" y="17578"/>
                </a:lnTo>
                <a:lnTo>
                  <a:pt x="9676" y="22298"/>
                </a:lnTo>
                <a:lnTo>
                  <a:pt x="8946" y="22298"/>
                </a:lnTo>
                <a:lnTo>
                  <a:pt x="8946" y="26966"/>
                </a:lnTo>
                <a:lnTo>
                  <a:pt x="8138" y="26966"/>
                </a:lnTo>
                <a:lnTo>
                  <a:pt x="8425" y="31348"/>
                </a:lnTo>
                <a:lnTo>
                  <a:pt x="7851" y="31348"/>
                </a:lnTo>
                <a:lnTo>
                  <a:pt x="8242" y="36563"/>
                </a:lnTo>
                <a:lnTo>
                  <a:pt x="9963" y="36563"/>
                </a:lnTo>
                <a:lnTo>
                  <a:pt x="11215" y="31348"/>
                </a:lnTo>
                <a:lnTo>
                  <a:pt x="10459" y="31348"/>
                </a:lnTo>
                <a:lnTo>
                  <a:pt x="11658" y="27201"/>
                </a:lnTo>
                <a:lnTo>
                  <a:pt x="10928" y="27201"/>
                </a:lnTo>
                <a:lnTo>
                  <a:pt x="12415" y="22481"/>
                </a:lnTo>
                <a:lnTo>
                  <a:pt x="11658" y="22481"/>
                </a:lnTo>
                <a:lnTo>
                  <a:pt x="13041" y="18047"/>
                </a:lnTo>
                <a:lnTo>
                  <a:pt x="12284" y="18256"/>
                </a:lnTo>
                <a:lnTo>
                  <a:pt x="13145" y="13744"/>
                </a:lnTo>
                <a:lnTo>
                  <a:pt x="13666" y="13822"/>
                </a:lnTo>
                <a:lnTo>
                  <a:pt x="14188" y="13927"/>
                </a:lnTo>
                <a:lnTo>
                  <a:pt x="14710" y="14031"/>
                </a:lnTo>
                <a:lnTo>
                  <a:pt x="15231" y="14188"/>
                </a:lnTo>
                <a:lnTo>
                  <a:pt x="15727" y="14344"/>
                </a:lnTo>
                <a:lnTo>
                  <a:pt x="16222" y="14527"/>
                </a:lnTo>
                <a:lnTo>
                  <a:pt x="16692" y="14735"/>
                </a:lnTo>
                <a:lnTo>
                  <a:pt x="17187" y="14970"/>
                </a:lnTo>
                <a:lnTo>
                  <a:pt x="17631" y="15205"/>
                </a:lnTo>
                <a:lnTo>
                  <a:pt x="18100" y="15439"/>
                </a:lnTo>
                <a:lnTo>
                  <a:pt x="18961" y="15987"/>
                </a:lnTo>
                <a:lnTo>
                  <a:pt x="19769" y="16535"/>
                </a:lnTo>
                <a:lnTo>
                  <a:pt x="20499" y="17082"/>
                </a:lnTo>
                <a:lnTo>
                  <a:pt x="21177" y="17656"/>
                </a:lnTo>
                <a:lnTo>
                  <a:pt x="21803" y="18178"/>
                </a:lnTo>
                <a:lnTo>
                  <a:pt x="22325" y="18673"/>
                </a:lnTo>
                <a:lnTo>
                  <a:pt x="22768" y="19116"/>
                </a:lnTo>
                <a:lnTo>
                  <a:pt x="23394" y="19768"/>
                </a:lnTo>
                <a:lnTo>
                  <a:pt x="23603" y="20003"/>
                </a:lnTo>
                <a:lnTo>
                  <a:pt x="23603" y="19273"/>
                </a:lnTo>
                <a:lnTo>
                  <a:pt x="23524" y="18621"/>
                </a:lnTo>
                <a:lnTo>
                  <a:pt x="23446" y="17969"/>
                </a:lnTo>
                <a:lnTo>
                  <a:pt x="23290" y="17395"/>
                </a:lnTo>
                <a:lnTo>
                  <a:pt x="23107" y="16874"/>
                </a:lnTo>
                <a:lnTo>
                  <a:pt x="22899" y="16378"/>
                </a:lnTo>
                <a:lnTo>
                  <a:pt x="22664" y="15935"/>
                </a:lnTo>
                <a:lnTo>
                  <a:pt x="22377" y="15518"/>
                </a:lnTo>
                <a:lnTo>
                  <a:pt x="22090" y="15152"/>
                </a:lnTo>
                <a:lnTo>
                  <a:pt x="21751" y="14839"/>
                </a:lnTo>
                <a:lnTo>
                  <a:pt x="21412" y="14527"/>
                </a:lnTo>
                <a:lnTo>
                  <a:pt x="21021" y="14292"/>
                </a:lnTo>
                <a:lnTo>
                  <a:pt x="20656" y="14057"/>
                </a:lnTo>
                <a:lnTo>
                  <a:pt x="20238" y="13848"/>
                </a:lnTo>
                <a:lnTo>
                  <a:pt x="19821" y="13692"/>
                </a:lnTo>
                <a:lnTo>
                  <a:pt x="19404" y="13536"/>
                </a:lnTo>
                <a:lnTo>
                  <a:pt x="18961" y="13431"/>
                </a:lnTo>
                <a:lnTo>
                  <a:pt x="18517" y="13327"/>
                </a:lnTo>
                <a:lnTo>
                  <a:pt x="18074" y="13275"/>
                </a:lnTo>
                <a:lnTo>
                  <a:pt x="17631" y="13223"/>
                </a:lnTo>
                <a:lnTo>
                  <a:pt x="17187" y="13197"/>
                </a:lnTo>
                <a:lnTo>
                  <a:pt x="16770" y="13170"/>
                </a:lnTo>
                <a:lnTo>
                  <a:pt x="15909" y="13170"/>
                </a:lnTo>
                <a:lnTo>
                  <a:pt x="15101" y="13223"/>
                </a:lnTo>
                <a:lnTo>
                  <a:pt x="14371" y="13327"/>
                </a:lnTo>
                <a:lnTo>
                  <a:pt x="13719" y="13431"/>
                </a:lnTo>
                <a:lnTo>
                  <a:pt x="13197" y="13536"/>
                </a:lnTo>
                <a:lnTo>
                  <a:pt x="13275" y="13118"/>
                </a:lnTo>
                <a:lnTo>
                  <a:pt x="13979" y="12779"/>
                </a:lnTo>
                <a:lnTo>
                  <a:pt x="14684" y="12466"/>
                </a:lnTo>
                <a:lnTo>
                  <a:pt x="15414" y="12205"/>
                </a:lnTo>
                <a:lnTo>
                  <a:pt x="16144" y="11945"/>
                </a:lnTo>
                <a:lnTo>
                  <a:pt x="16874" y="11736"/>
                </a:lnTo>
                <a:lnTo>
                  <a:pt x="17604" y="11527"/>
                </a:lnTo>
                <a:lnTo>
                  <a:pt x="18335" y="11345"/>
                </a:lnTo>
                <a:lnTo>
                  <a:pt x="19039" y="11214"/>
                </a:lnTo>
                <a:lnTo>
                  <a:pt x="19769" y="11084"/>
                </a:lnTo>
                <a:lnTo>
                  <a:pt x="20473" y="10954"/>
                </a:lnTo>
                <a:lnTo>
                  <a:pt x="21177" y="10875"/>
                </a:lnTo>
                <a:lnTo>
                  <a:pt x="21855" y="10797"/>
                </a:lnTo>
                <a:lnTo>
                  <a:pt x="23185" y="10693"/>
                </a:lnTo>
                <a:lnTo>
                  <a:pt x="24463" y="10641"/>
                </a:lnTo>
                <a:lnTo>
                  <a:pt x="25637" y="10641"/>
                </a:lnTo>
                <a:lnTo>
                  <a:pt x="26706" y="10667"/>
                </a:lnTo>
                <a:lnTo>
                  <a:pt x="27645" y="10719"/>
                </a:lnTo>
                <a:lnTo>
                  <a:pt x="28453" y="10797"/>
                </a:lnTo>
                <a:lnTo>
                  <a:pt x="29627" y="10928"/>
                </a:lnTo>
                <a:lnTo>
                  <a:pt x="30044" y="10980"/>
                </a:lnTo>
                <a:lnTo>
                  <a:pt x="29783" y="10615"/>
                </a:lnTo>
                <a:lnTo>
                  <a:pt x="29549" y="10276"/>
                </a:lnTo>
                <a:lnTo>
                  <a:pt x="29288" y="9963"/>
                </a:lnTo>
                <a:lnTo>
                  <a:pt x="29027" y="9650"/>
                </a:lnTo>
                <a:lnTo>
                  <a:pt x="28766" y="9389"/>
                </a:lnTo>
                <a:lnTo>
                  <a:pt x="28506" y="9128"/>
                </a:lnTo>
                <a:lnTo>
                  <a:pt x="28219" y="8867"/>
                </a:lnTo>
                <a:lnTo>
                  <a:pt x="27958" y="8659"/>
                </a:lnTo>
                <a:lnTo>
                  <a:pt x="27671" y="8450"/>
                </a:lnTo>
                <a:lnTo>
                  <a:pt x="27384" y="8268"/>
                </a:lnTo>
                <a:lnTo>
                  <a:pt x="27097" y="8111"/>
                </a:lnTo>
                <a:lnTo>
                  <a:pt x="26810" y="7955"/>
                </a:lnTo>
                <a:lnTo>
                  <a:pt x="26524" y="7824"/>
                </a:lnTo>
                <a:lnTo>
                  <a:pt x="26237" y="7694"/>
                </a:lnTo>
                <a:lnTo>
                  <a:pt x="25663" y="7511"/>
                </a:lnTo>
                <a:lnTo>
                  <a:pt x="25063" y="7381"/>
                </a:lnTo>
                <a:lnTo>
                  <a:pt x="24463" y="7303"/>
                </a:lnTo>
                <a:lnTo>
                  <a:pt x="23837" y="7277"/>
                </a:lnTo>
                <a:lnTo>
                  <a:pt x="23238" y="7303"/>
                </a:lnTo>
                <a:lnTo>
                  <a:pt x="22638" y="7355"/>
                </a:lnTo>
                <a:lnTo>
                  <a:pt x="22038" y="7485"/>
                </a:lnTo>
                <a:lnTo>
                  <a:pt x="21438" y="7642"/>
                </a:lnTo>
                <a:lnTo>
                  <a:pt x="20838" y="7824"/>
                </a:lnTo>
                <a:lnTo>
                  <a:pt x="20238" y="8033"/>
                </a:lnTo>
                <a:lnTo>
                  <a:pt x="19665" y="8268"/>
                </a:lnTo>
                <a:lnTo>
                  <a:pt x="19091" y="8554"/>
                </a:lnTo>
                <a:lnTo>
                  <a:pt x="18543" y="8841"/>
                </a:lnTo>
                <a:lnTo>
                  <a:pt x="17996" y="9128"/>
                </a:lnTo>
                <a:lnTo>
                  <a:pt x="17448" y="9467"/>
                </a:lnTo>
                <a:lnTo>
                  <a:pt x="16952" y="9780"/>
                </a:lnTo>
                <a:lnTo>
                  <a:pt x="16457" y="10119"/>
                </a:lnTo>
                <a:lnTo>
                  <a:pt x="15518" y="10797"/>
                </a:lnTo>
                <a:lnTo>
                  <a:pt x="14684" y="11475"/>
                </a:lnTo>
                <a:lnTo>
                  <a:pt x="13953" y="12075"/>
                </a:lnTo>
                <a:lnTo>
                  <a:pt x="13354" y="12623"/>
                </a:lnTo>
                <a:lnTo>
                  <a:pt x="13484" y="11945"/>
                </a:lnTo>
                <a:lnTo>
                  <a:pt x="13406" y="11945"/>
                </a:lnTo>
                <a:lnTo>
                  <a:pt x="13771" y="11397"/>
                </a:lnTo>
                <a:lnTo>
                  <a:pt x="14214" y="10771"/>
                </a:lnTo>
                <a:lnTo>
                  <a:pt x="14710" y="10093"/>
                </a:lnTo>
                <a:lnTo>
                  <a:pt x="15257" y="9389"/>
                </a:lnTo>
                <a:lnTo>
                  <a:pt x="15883" y="8633"/>
                </a:lnTo>
                <a:lnTo>
                  <a:pt x="16535" y="7876"/>
                </a:lnTo>
                <a:lnTo>
                  <a:pt x="17239" y="7094"/>
                </a:lnTo>
                <a:lnTo>
                  <a:pt x="17996" y="6338"/>
                </a:lnTo>
                <a:lnTo>
                  <a:pt x="18804" y="5581"/>
                </a:lnTo>
                <a:lnTo>
                  <a:pt x="19665" y="4825"/>
                </a:lnTo>
                <a:lnTo>
                  <a:pt x="20577" y="4121"/>
                </a:lnTo>
                <a:lnTo>
                  <a:pt x="21047" y="3782"/>
                </a:lnTo>
                <a:lnTo>
                  <a:pt x="21516" y="3443"/>
                </a:lnTo>
                <a:lnTo>
                  <a:pt x="22012" y="3130"/>
                </a:lnTo>
                <a:lnTo>
                  <a:pt x="22507" y="2843"/>
                </a:lnTo>
                <a:lnTo>
                  <a:pt x="23003" y="2556"/>
                </a:lnTo>
                <a:lnTo>
                  <a:pt x="23524" y="2269"/>
                </a:lnTo>
                <a:lnTo>
                  <a:pt x="24072" y="2035"/>
                </a:lnTo>
                <a:lnTo>
                  <a:pt x="24594" y="1800"/>
                </a:lnTo>
                <a:lnTo>
                  <a:pt x="25141" y="1565"/>
                </a:lnTo>
                <a:lnTo>
                  <a:pt x="25715" y="1383"/>
                </a:lnTo>
                <a:lnTo>
                  <a:pt x="25220" y="1226"/>
                </a:lnTo>
                <a:lnTo>
                  <a:pt x="24672" y="1122"/>
                </a:lnTo>
                <a:lnTo>
                  <a:pt x="23942" y="991"/>
                </a:lnTo>
                <a:lnTo>
                  <a:pt x="23498" y="939"/>
                </a:lnTo>
                <a:lnTo>
                  <a:pt x="23055" y="887"/>
                </a:lnTo>
                <a:lnTo>
                  <a:pt x="22559" y="861"/>
                </a:lnTo>
                <a:lnTo>
                  <a:pt x="22064" y="861"/>
                </a:lnTo>
                <a:lnTo>
                  <a:pt x="21542" y="887"/>
                </a:lnTo>
                <a:lnTo>
                  <a:pt x="20995" y="913"/>
                </a:lnTo>
                <a:lnTo>
                  <a:pt x="20447" y="991"/>
                </a:lnTo>
                <a:lnTo>
                  <a:pt x="19873" y="1096"/>
                </a:lnTo>
                <a:lnTo>
                  <a:pt x="19300" y="1252"/>
                </a:lnTo>
                <a:lnTo>
                  <a:pt x="18726" y="1461"/>
                </a:lnTo>
                <a:lnTo>
                  <a:pt x="18152" y="1696"/>
                </a:lnTo>
                <a:lnTo>
                  <a:pt x="17578" y="1982"/>
                </a:lnTo>
                <a:lnTo>
                  <a:pt x="17031" y="2321"/>
                </a:lnTo>
                <a:lnTo>
                  <a:pt x="16483" y="2739"/>
                </a:lnTo>
                <a:lnTo>
                  <a:pt x="15961" y="3208"/>
                </a:lnTo>
                <a:lnTo>
                  <a:pt x="15727" y="3469"/>
                </a:lnTo>
                <a:lnTo>
                  <a:pt x="15466" y="3730"/>
                </a:lnTo>
                <a:lnTo>
                  <a:pt x="15231" y="4017"/>
                </a:lnTo>
                <a:lnTo>
                  <a:pt x="14997" y="4330"/>
                </a:lnTo>
                <a:lnTo>
                  <a:pt x="14762" y="4669"/>
                </a:lnTo>
                <a:lnTo>
                  <a:pt x="14527" y="5008"/>
                </a:lnTo>
                <a:lnTo>
                  <a:pt x="14318" y="5373"/>
                </a:lnTo>
                <a:lnTo>
                  <a:pt x="14110" y="5764"/>
                </a:lnTo>
                <a:lnTo>
                  <a:pt x="13927" y="6181"/>
                </a:lnTo>
                <a:lnTo>
                  <a:pt x="13745" y="6598"/>
                </a:lnTo>
                <a:lnTo>
                  <a:pt x="13562" y="7042"/>
                </a:lnTo>
                <a:lnTo>
                  <a:pt x="13380" y="7511"/>
                </a:lnTo>
                <a:lnTo>
                  <a:pt x="13249" y="8007"/>
                </a:lnTo>
                <a:lnTo>
                  <a:pt x="13093" y="8528"/>
                </a:lnTo>
                <a:lnTo>
                  <a:pt x="12962" y="9076"/>
                </a:lnTo>
                <a:lnTo>
                  <a:pt x="12832" y="9624"/>
                </a:lnTo>
                <a:lnTo>
                  <a:pt x="12728" y="10223"/>
                </a:lnTo>
                <a:lnTo>
                  <a:pt x="12649" y="10823"/>
                </a:lnTo>
                <a:lnTo>
                  <a:pt x="12623" y="9780"/>
                </a:lnTo>
                <a:lnTo>
                  <a:pt x="12571" y="8789"/>
                </a:lnTo>
                <a:lnTo>
                  <a:pt x="12441" y="7876"/>
                </a:lnTo>
                <a:lnTo>
                  <a:pt x="12284" y="7042"/>
                </a:lnTo>
                <a:lnTo>
                  <a:pt x="12076" y="6259"/>
                </a:lnTo>
                <a:lnTo>
                  <a:pt x="11815" y="5529"/>
                </a:lnTo>
                <a:lnTo>
                  <a:pt x="11502" y="4877"/>
                </a:lnTo>
                <a:lnTo>
                  <a:pt x="11163" y="4251"/>
                </a:lnTo>
                <a:lnTo>
                  <a:pt x="10798" y="3704"/>
                </a:lnTo>
                <a:lnTo>
                  <a:pt x="10407" y="3182"/>
                </a:lnTo>
                <a:lnTo>
                  <a:pt x="9989" y="2739"/>
                </a:lnTo>
                <a:lnTo>
                  <a:pt x="9546" y="2321"/>
                </a:lnTo>
                <a:lnTo>
                  <a:pt x="9077" y="1956"/>
                </a:lnTo>
                <a:lnTo>
                  <a:pt x="8607" y="1617"/>
                </a:lnTo>
                <a:lnTo>
                  <a:pt x="8138" y="1330"/>
                </a:lnTo>
                <a:lnTo>
                  <a:pt x="7642" y="1096"/>
                </a:lnTo>
                <a:lnTo>
                  <a:pt x="7173" y="861"/>
                </a:lnTo>
                <a:lnTo>
                  <a:pt x="6677" y="678"/>
                </a:lnTo>
                <a:lnTo>
                  <a:pt x="6208" y="522"/>
                </a:lnTo>
                <a:lnTo>
                  <a:pt x="5738" y="392"/>
                </a:lnTo>
                <a:lnTo>
                  <a:pt x="5295" y="287"/>
                </a:lnTo>
                <a:lnTo>
                  <a:pt x="4878" y="183"/>
                </a:lnTo>
                <a:lnTo>
                  <a:pt x="4095" y="79"/>
                </a:lnTo>
                <a:lnTo>
                  <a:pt x="3417" y="27"/>
                </a:lnTo>
                <a:lnTo>
                  <a:pt x="289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10"/>
          <p:cNvSpPr txBox="1"/>
          <p:nvPr>
            <p:ph type="title"/>
          </p:nvPr>
        </p:nvSpPr>
        <p:spPr>
          <a:xfrm>
            <a:off x="3847075" y="3592925"/>
            <a:ext cx="4583700" cy="1006500"/>
          </a:xfrm>
          <a:prstGeom prst="rect">
            <a:avLst/>
          </a:prstGeom>
          <a:solidFill>
            <a:schemeClr val="accent2"/>
          </a:solidFill>
        </p:spPr>
        <p:txBody>
          <a:bodyPr anchorCtr="0" anchor="ctr" bIns="91425" lIns="91425" spcFirstLastPara="1" rIns="91425" wrap="square" tIns="91425">
            <a:noAutofit/>
          </a:bodyPr>
          <a:lstStyle>
            <a:lvl1pPr lvl="0" rtl="0" algn="r">
              <a:spcBef>
                <a:spcPts val="0"/>
              </a:spcBef>
              <a:spcAft>
                <a:spcPts val="0"/>
              </a:spcAft>
              <a:buSzPts val="33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300"/>
              <a:buFont typeface="Aref Ruqaa"/>
              <a:buNone/>
              <a:defRPr b="1" sz="3300">
                <a:solidFill>
                  <a:schemeClr val="dk1"/>
                </a:solidFill>
                <a:latin typeface="Aref Ruqaa"/>
                <a:ea typeface="Aref Ruqaa"/>
                <a:cs typeface="Aref Ruqaa"/>
                <a:sym typeface="Aref Ruqaa"/>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1pPr>
            <a:lvl2pPr indent="-317500" lvl="1" marL="9144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2pPr>
            <a:lvl3pPr indent="-317500" lvl="2" marL="13716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3pPr>
            <a:lvl4pPr indent="-317500" lvl="3" marL="18288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4pPr>
            <a:lvl5pPr indent="-317500" lvl="4" marL="22860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5pPr>
            <a:lvl6pPr indent="-317500" lvl="5" marL="27432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6pPr>
            <a:lvl7pPr indent="-317500" lvl="6" marL="32004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7pPr>
            <a:lvl8pPr indent="-317500" lvl="7" marL="36576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8pPr>
            <a:lvl9pPr indent="-317500" lvl="8" marL="41148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hyperlink" Target="http://drive.google.com/file/d/1IRcmdoiluUVdwnGhsMCVTL7zvS0V-jkf/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p31"/>
          <p:cNvGrpSpPr/>
          <p:nvPr/>
        </p:nvGrpSpPr>
        <p:grpSpPr>
          <a:xfrm flipH="1">
            <a:off x="1061315" y="2123902"/>
            <a:ext cx="3362962" cy="1854470"/>
            <a:chOff x="-1213550" y="1112775"/>
            <a:chExt cx="3717212" cy="2049818"/>
          </a:xfrm>
        </p:grpSpPr>
        <p:sp>
          <p:nvSpPr>
            <p:cNvPr id="535" name="Google Shape;535;p31"/>
            <p:cNvSpPr/>
            <p:nvPr/>
          </p:nvSpPr>
          <p:spPr>
            <a:xfrm>
              <a:off x="-1213550" y="1112775"/>
              <a:ext cx="2774431" cy="2049818"/>
            </a:xfrm>
            <a:custGeom>
              <a:rect b="b" l="l" r="r" t="t"/>
              <a:pathLst>
                <a:path extrusionOk="0" h="49236" w="66641">
                  <a:moveTo>
                    <a:pt x="43976" y="0"/>
                  </a:moveTo>
                  <a:lnTo>
                    <a:pt x="1" y="49235"/>
                  </a:lnTo>
                  <a:lnTo>
                    <a:pt x="66641" y="49235"/>
                  </a:lnTo>
                  <a:lnTo>
                    <a:pt x="43976" y="0"/>
                  </a:lnTo>
                  <a:close/>
                </a:path>
              </a:pathLst>
            </a:cu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1213550" y="1112775"/>
              <a:ext cx="2774431" cy="2049818"/>
            </a:xfrm>
            <a:custGeom>
              <a:rect b="b" l="l" r="r" t="t"/>
              <a:pathLst>
                <a:path extrusionOk="0" fill="none" h="49236" w="66641">
                  <a:moveTo>
                    <a:pt x="43976" y="0"/>
                  </a:moveTo>
                  <a:lnTo>
                    <a:pt x="1" y="49235"/>
                  </a:lnTo>
                  <a:lnTo>
                    <a:pt x="66641" y="49235"/>
                  </a:lnTo>
                  <a:lnTo>
                    <a:pt x="4397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617293" y="1112775"/>
              <a:ext cx="1886369" cy="2049818"/>
            </a:xfrm>
            <a:custGeom>
              <a:rect b="b" l="l" r="r" t="t"/>
              <a:pathLst>
                <a:path extrusionOk="0" h="49236" w="45310">
                  <a:moveTo>
                    <a:pt x="0" y="0"/>
                  </a:moveTo>
                  <a:lnTo>
                    <a:pt x="22665" y="49235"/>
                  </a:lnTo>
                  <a:lnTo>
                    <a:pt x="45310" y="44091"/>
                  </a:lnTo>
                  <a:lnTo>
                    <a:pt x="0" y="0"/>
                  </a:lnTo>
                  <a:close/>
                </a:path>
              </a:pathLst>
            </a:custGeom>
            <a:gradFill>
              <a:gsLst>
                <a:gs pos="0">
                  <a:schemeClr val="accen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617293" y="1112775"/>
              <a:ext cx="1886369" cy="2049818"/>
            </a:xfrm>
            <a:custGeom>
              <a:rect b="b" l="l" r="r" t="t"/>
              <a:pathLst>
                <a:path extrusionOk="0" fill="none" h="49236" w="45310">
                  <a:moveTo>
                    <a:pt x="0" y="0"/>
                  </a:moveTo>
                  <a:lnTo>
                    <a:pt x="45310" y="44091"/>
                  </a:lnTo>
                  <a:lnTo>
                    <a:pt x="22665" y="49235"/>
                  </a:lnTo>
                  <a:lnTo>
                    <a:pt x="0"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125852" y="2117537"/>
              <a:ext cx="467033" cy="10491"/>
            </a:xfrm>
            <a:custGeom>
              <a:rect b="b" l="l" r="r" t="t"/>
              <a:pathLst>
                <a:path extrusionOk="0" h="252" w="11218">
                  <a:moveTo>
                    <a:pt x="3211" y="0"/>
                  </a:moveTo>
                  <a:lnTo>
                    <a:pt x="2128" y="39"/>
                  </a:lnTo>
                  <a:lnTo>
                    <a:pt x="1045" y="78"/>
                  </a:lnTo>
                  <a:lnTo>
                    <a:pt x="1" y="155"/>
                  </a:lnTo>
                  <a:lnTo>
                    <a:pt x="2476" y="174"/>
                  </a:lnTo>
                  <a:lnTo>
                    <a:pt x="4429" y="213"/>
                  </a:lnTo>
                  <a:lnTo>
                    <a:pt x="5802" y="252"/>
                  </a:lnTo>
                  <a:lnTo>
                    <a:pt x="6344" y="252"/>
                  </a:lnTo>
                  <a:lnTo>
                    <a:pt x="7775" y="232"/>
                  </a:lnTo>
                  <a:lnTo>
                    <a:pt x="9361" y="194"/>
                  </a:lnTo>
                  <a:lnTo>
                    <a:pt x="11217" y="116"/>
                  </a:lnTo>
                  <a:lnTo>
                    <a:pt x="10115" y="58"/>
                  </a:lnTo>
                  <a:lnTo>
                    <a:pt x="9090" y="20"/>
                  </a:lnTo>
                  <a:lnTo>
                    <a:pt x="8026" y="0"/>
                  </a:lnTo>
                  <a:lnTo>
                    <a:pt x="7485" y="0"/>
                  </a:lnTo>
                  <a:lnTo>
                    <a:pt x="6673" y="20"/>
                  </a:lnTo>
                  <a:lnTo>
                    <a:pt x="5570"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125852" y="2117537"/>
              <a:ext cx="467033" cy="10491"/>
            </a:xfrm>
            <a:custGeom>
              <a:rect b="b" l="l" r="r" t="t"/>
              <a:pathLst>
                <a:path extrusionOk="0" fill="none" h="252" w="11218">
                  <a:moveTo>
                    <a:pt x="8026" y="0"/>
                  </a:moveTo>
                  <a:lnTo>
                    <a:pt x="8026" y="0"/>
                  </a:lnTo>
                  <a:lnTo>
                    <a:pt x="7485" y="0"/>
                  </a:lnTo>
                  <a:lnTo>
                    <a:pt x="7485" y="0"/>
                  </a:lnTo>
                  <a:lnTo>
                    <a:pt x="6673" y="20"/>
                  </a:lnTo>
                  <a:lnTo>
                    <a:pt x="6673" y="20"/>
                  </a:lnTo>
                  <a:lnTo>
                    <a:pt x="5570" y="0"/>
                  </a:lnTo>
                  <a:lnTo>
                    <a:pt x="5570" y="0"/>
                  </a:lnTo>
                  <a:lnTo>
                    <a:pt x="4275" y="0"/>
                  </a:lnTo>
                  <a:lnTo>
                    <a:pt x="4275" y="0"/>
                  </a:lnTo>
                  <a:lnTo>
                    <a:pt x="3211" y="0"/>
                  </a:lnTo>
                  <a:lnTo>
                    <a:pt x="2128" y="39"/>
                  </a:lnTo>
                  <a:lnTo>
                    <a:pt x="1045" y="78"/>
                  </a:lnTo>
                  <a:lnTo>
                    <a:pt x="1" y="155"/>
                  </a:lnTo>
                  <a:lnTo>
                    <a:pt x="1" y="155"/>
                  </a:lnTo>
                  <a:lnTo>
                    <a:pt x="2476" y="174"/>
                  </a:lnTo>
                  <a:lnTo>
                    <a:pt x="4429" y="213"/>
                  </a:lnTo>
                  <a:lnTo>
                    <a:pt x="5802" y="252"/>
                  </a:lnTo>
                  <a:lnTo>
                    <a:pt x="5802" y="252"/>
                  </a:lnTo>
                  <a:lnTo>
                    <a:pt x="6344" y="252"/>
                  </a:lnTo>
                  <a:lnTo>
                    <a:pt x="6344" y="252"/>
                  </a:lnTo>
                  <a:lnTo>
                    <a:pt x="7775" y="232"/>
                  </a:lnTo>
                  <a:lnTo>
                    <a:pt x="9361" y="194"/>
                  </a:lnTo>
                  <a:lnTo>
                    <a:pt x="11217" y="116"/>
                  </a:lnTo>
                  <a:lnTo>
                    <a:pt x="11217" y="116"/>
                  </a:lnTo>
                  <a:lnTo>
                    <a:pt x="10115" y="58"/>
                  </a:lnTo>
                  <a:lnTo>
                    <a:pt x="9090" y="20"/>
                  </a:lnTo>
                  <a:lnTo>
                    <a:pt x="802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158375" y="2468542"/>
              <a:ext cx="879195" cy="16153"/>
            </a:xfrm>
            <a:custGeom>
              <a:rect b="b" l="l" r="r" t="t"/>
              <a:pathLst>
                <a:path extrusionOk="0" h="388" w="21118">
                  <a:moveTo>
                    <a:pt x="15123" y="1"/>
                  </a:moveTo>
                  <a:lnTo>
                    <a:pt x="14117" y="20"/>
                  </a:lnTo>
                  <a:lnTo>
                    <a:pt x="13421" y="20"/>
                  </a:lnTo>
                  <a:lnTo>
                    <a:pt x="12570" y="39"/>
                  </a:lnTo>
                  <a:lnTo>
                    <a:pt x="10501" y="20"/>
                  </a:lnTo>
                  <a:lnTo>
                    <a:pt x="6053" y="20"/>
                  </a:lnTo>
                  <a:lnTo>
                    <a:pt x="4003" y="59"/>
                  </a:lnTo>
                  <a:lnTo>
                    <a:pt x="1973" y="117"/>
                  </a:lnTo>
                  <a:lnTo>
                    <a:pt x="967" y="175"/>
                  </a:lnTo>
                  <a:lnTo>
                    <a:pt x="0" y="233"/>
                  </a:lnTo>
                  <a:lnTo>
                    <a:pt x="4680" y="271"/>
                  </a:lnTo>
                  <a:lnTo>
                    <a:pt x="8335" y="329"/>
                  </a:lnTo>
                  <a:lnTo>
                    <a:pt x="10926" y="368"/>
                  </a:lnTo>
                  <a:lnTo>
                    <a:pt x="11971" y="387"/>
                  </a:lnTo>
                  <a:lnTo>
                    <a:pt x="13208" y="387"/>
                  </a:lnTo>
                  <a:lnTo>
                    <a:pt x="14639" y="368"/>
                  </a:lnTo>
                  <a:lnTo>
                    <a:pt x="17656" y="291"/>
                  </a:lnTo>
                  <a:lnTo>
                    <a:pt x="21118" y="194"/>
                  </a:lnTo>
                  <a:lnTo>
                    <a:pt x="19068" y="97"/>
                  </a:lnTo>
                  <a:lnTo>
                    <a:pt x="17115" y="39"/>
                  </a:lnTo>
                  <a:lnTo>
                    <a:pt x="16109"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158375" y="2468542"/>
              <a:ext cx="879195" cy="16153"/>
            </a:xfrm>
            <a:custGeom>
              <a:rect b="b" l="l" r="r" t="t"/>
              <a:pathLst>
                <a:path extrusionOk="0" fill="none" h="388" w="21118">
                  <a:moveTo>
                    <a:pt x="15123" y="1"/>
                  </a:moveTo>
                  <a:lnTo>
                    <a:pt x="15123" y="1"/>
                  </a:lnTo>
                  <a:lnTo>
                    <a:pt x="14117" y="20"/>
                  </a:lnTo>
                  <a:lnTo>
                    <a:pt x="14117" y="20"/>
                  </a:lnTo>
                  <a:lnTo>
                    <a:pt x="13421" y="20"/>
                  </a:lnTo>
                  <a:lnTo>
                    <a:pt x="12570" y="39"/>
                  </a:lnTo>
                  <a:lnTo>
                    <a:pt x="12570" y="39"/>
                  </a:lnTo>
                  <a:lnTo>
                    <a:pt x="10501" y="20"/>
                  </a:lnTo>
                  <a:lnTo>
                    <a:pt x="10501" y="20"/>
                  </a:lnTo>
                  <a:lnTo>
                    <a:pt x="8045" y="20"/>
                  </a:lnTo>
                  <a:lnTo>
                    <a:pt x="8045" y="20"/>
                  </a:lnTo>
                  <a:lnTo>
                    <a:pt x="6053" y="20"/>
                  </a:lnTo>
                  <a:lnTo>
                    <a:pt x="4003" y="59"/>
                  </a:lnTo>
                  <a:lnTo>
                    <a:pt x="1973" y="117"/>
                  </a:lnTo>
                  <a:lnTo>
                    <a:pt x="967" y="175"/>
                  </a:lnTo>
                  <a:lnTo>
                    <a:pt x="0" y="233"/>
                  </a:lnTo>
                  <a:lnTo>
                    <a:pt x="0" y="233"/>
                  </a:lnTo>
                  <a:lnTo>
                    <a:pt x="4680" y="271"/>
                  </a:lnTo>
                  <a:lnTo>
                    <a:pt x="8335" y="329"/>
                  </a:lnTo>
                  <a:lnTo>
                    <a:pt x="10926" y="368"/>
                  </a:lnTo>
                  <a:lnTo>
                    <a:pt x="10926" y="368"/>
                  </a:lnTo>
                  <a:lnTo>
                    <a:pt x="11971" y="387"/>
                  </a:lnTo>
                  <a:lnTo>
                    <a:pt x="11971" y="387"/>
                  </a:lnTo>
                  <a:lnTo>
                    <a:pt x="13208" y="387"/>
                  </a:lnTo>
                  <a:lnTo>
                    <a:pt x="14639" y="368"/>
                  </a:lnTo>
                  <a:lnTo>
                    <a:pt x="17656" y="291"/>
                  </a:lnTo>
                  <a:lnTo>
                    <a:pt x="21118" y="194"/>
                  </a:lnTo>
                  <a:lnTo>
                    <a:pt x="21118" y="194"/>
                  </a:lnTo>
                  <a:lnTo>
                    <a:pt x="19068" y="97"/>
                  </a:lnTo>
                  <a:lnTo>
                    <a:pt x="17115" y="39"/>
                  </a:lnTo>
                  <a:lnTo>
                    <a:pt x="16109" y="1"/>
                  </a:lnTo>
                  <a:lnTo>
                    <a:pt x="1512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421619" y="1917034"/>
              <a:ext cx="466201" cy="10533"/>
            </a:xfrm>
            <a:custGeom>
              <a:rect b="b" l="l" r="r" t="t"/>
              <a:pathLst>
                <a:path extrusionOk="0" h="253" w="11198">
                  <a:moveTo>
                    <a:pt x="3211" y="1"/>
                  </a:moveTo>
                  <a:lnTo>
                    <a:pt x="2128" y="40"/>
                  </a:lnTo>
                  <a:lnTo>
                    <a:pt x="1045" y="78"/>
                  </a:lnTo>
                  <a:lnTo>
                    <a:pt x="1" y="156"/>
                  </a:lnTo>
                  <a:lnTo>
                    <a:pt x="2476" y="175"/>
                  </a:lnTo>
                  <a:lnTo>
                    <a:pt x="4410" y="214"/>
                  </a:lnTo>
                  <a:lnTo>
                    <a:pt x="5783" y="252"/>
                  </a:lnTo>
                  <a:lnTo>
                    <a:pt x="6344" y="252"/>
                  </a:lnTo>
                  <a:lnTo>
                    <a:pt x="7756" y="233"/>
                  </a:lnTo>
                  <a:lnTo>
                    <a:pt x="9361" y="194"/>
                  </a:lnTo>
                  <a:lnTo>
                    <a:pt x="11198" y="117"/>
                  </a:lnTo>
                  <a:lnTo>
                    <a:pt x="10115" y="59"/>
                  </a:lnTo>
                  <a:lnTo>
                    <a:pt x="9071" y="20"/>
                  </a:lnTo>
                  <a:lnTo>
                    <a:pt x="8007" y="1"/>
                  </a:lnTo>
                  <a:lnTo>
                    <a:pt x="7485" y="1"/>
                  </a:lnTo>
                  <a:lnTo>
                    <a:pt x="6653" y="20"/>
                  </a:lnTo>
                  <a:lnTo>
                    <a:pt x="5551"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421619" y="1917034"/>
              <a:ext cx="466201" cy="10533"/>
            </a:xfrm>
            <a:custGeom>
              <a:rect b="b" l="l" r="r" t="t"/>
              <a:pathLst>
                <a:path extrusionOk="0" fill="none" h="253" w="11198">
                  <a:moveTo>
                    <a:pt x="8007" y="1"/>
                  </a:moveTo>
                  <a:lnTo>
                    <a:pt x="8007" y="1"/>
                  </a:lnTo>
                  <a:lnTo>
                    <a:pt x="7485" y="1"/>
                  </a:lnTo>
                  <a:lnTo>
                    <a:pt x="7485" y="1"/>
                  </a:lnTo>
                  <a:lnTo>
                    <a:pt x="6653" y="20"/>
                  </a:lnTo>
                  <a:lnTo>
                    <a:pt x="6653" y="20"/>
                  </a:lnTo>
                  <a:lnTo>
                    <a:pt x="5551" y="1"/>
                  </a:lnTo>
                  <a:lnTo>
                    <a:pt x="5551" y="1"/>
                  </a:lnTo>
                  <a:lnTo>
                    <a:pt x="4255" y="1"/>
                  </a:lnTo>
                  <a:lnTo>
                    <a:pt x="4255" y="1"/>
                  </a:lnTo>
                  <a:lnTo>
                    <a:pt x="3211" y="1"/>
                  </a:lnTo>
                  <a:lnTo>
                    <a:pt x="2128" y="40"/>
                  </a:lnTo>
                  <a:lnTo>
                    <a:pt x="1045" y="78"/>
                  </a:lnTo>
                  <a:lnTo>
                    <a:pt x="1" y="156"/>
                  </a:lnTo>
                  <a:lnTo>
                    <a:pt x="1" y="156"/>
                  </a:lnTo>
                  <a:lnTo>
                    <a:pt x="2476" y="175"/>
                  </a:lnTo>
                  <a:lnTo>
                    <a:pt x="4410" y="214"/>
                  </a:lnTo>
                  <a:lnTo>
                    <a:pt x="5783" y="252"/>
                  </a:lnTo>
                  <a:lnTo>
                    <a:pt x="5783" y="252"/>
                  </a:lnTo>
                  <a:lnTo>
                    <a:pt x="6344" y="252"/>
                  </a:lnTo>
                  <a:lnTo>
                    <a:pt x="6344" y="252"/>
                  </a:lnTo>
                  <a:lnTo>
                    <a:pt x="7756" y="233"/>
                  </a:lnTo>
                  <a:lnTo>
                    <a:pt x="9361" y="194"/>
                  </a:lnTo>
                  <a:lnTo>
                    <a:pt x="11198" y="117"/>
                  </a:lnTo>
                  <a:lnTo>
                    <a:pt x="11198" y="117"/>
                  </a:lnTo>
                  <a:lnTo>
                    <a:pt x="10115" y="59"/>
                  </a:lnTo>
                  <a:lnTo>
                    <a:pt x="9071" y="20"/>
                  </a:lnTo>
                  <a:lnTo>
                    <a:pt x="8007"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611631" y="2157796"/>
              <a:ext cx="334184" cy="7286"/>
            </a:xfrm>
            <a:custGeom>
              <a:rect b="b" l="l" r="r" t="t"/>
              <a:pathLst>
                <a:path extrusionOk="0" h="175" w="8027">
                  <a:moveTo>
                    <a:pt x="5744" y="0"/>
                  </a:moveTo>
                  <a:lnTo>
                    <a:pt x="5357" y="19"/>
                  </a:lnTo>
                  <a:lnTo>
                    <a:pt x="3056" y="19"/>
                  </a:lnTo>
                  <a:lnTo>
                    <a:pt x="1528" y="39"/>
                  </a:lnTo>
                  <a:lnTo>
                    <a:pt x="755" y="58"/>
                  </a:lnTo>
                  <a:lnTo>
                    <a:pt x="1" y="97"/>
                  </a:lnTo>
                  <a:lnTo>
                    <a:pt x="1780" y="116"/>
                  </a:lnTo>
                  <a:lnTo>
                    <a:pt x="3172" y="136"/>
                  </a:lnTo>
                  <a:lnTo>
                    <a:pt x="4158" y="155"/>
                  </a:lnTo>
                  <a:lnTo>
                    <a:pt x="4545" y="174"/>
                  </a:lnTo>
                  <a:lnTo>
                    <a:pt x="5570" y="155"/>
                  </a:lnTo>
                  <a:lnTo>
                    <a:pt x="6711" y="136"/>
                  </a:lnTo>
                  <a:lnTo>
                    <a:pt x="8026" y="97"/>
                  </a:lnTo>
                  <a:lnTo>
                    <a:pt x="7233" y="39"/>
                  </a:lnTo>
                  <a:lnTo>
                    <a:pt x="6498" y="19"/>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611631" y="2157796"/>
              <a:ext cx="334184" cy="7286"/>
            </a:xfrm>
            <a:custGeom>
              <a:rect b="b" l="l" r="r" t="t"/>
              <a:pathLst>
                <a:path extrusionOk="0" fill="none" h="175" w="8027">
                  <a:moveTo>
                    <a:pt x="5744" y="0"/>
                  </a:moveTo>
                  <a:lnTo>
                    <a:pt x="5744" y="0"/>
                  </a:lnTo>
                  <a:lnTo>
                    <a:pt x="5357" y="19"/>
                  </a:lnTo>
                  <a:lnTo>
                    <a:pt x="5357" y="19"/>
                  </a:lnTo>
                  <a:lnTo>
                    <a:pt x="4777" y="19"/>
                  </a:lnTo>
                  <a:lnTo>
                    <a:pt x="4777" y="19"/>
                  </a:lnTo>
                  <a:lnTo>
                    <a:pt x="3984" y="19"/>
                  </a:lnTo>
                  <a:lnTo>
                    <a:pt x="3984" y="19"/>
                  </a:lnTo>
                  <a:lnTo>
                    <a:pt x="3056" y="19"/>
                  </a:lnTo>
                  <a:lnTo>
                    <a:pt x="3056" y="19"/>
                  </a:lnTo>
                  <a:lnTo>
                    <a:pt x="1528" y="39"/>
                  </a:lnTo>
                  <a:lnTo>
                    <a:pt x="755" y="58"/>
                  </a:lnTo>
                  <a:lnTo>
                    <a:pt x="1" y="97"/>
                  </a:lnTo>
                  <a:lnTo>
                    <a:pt x="1" y="97"/>
                  </a:lnTo>
                  <a:lnTo>
                    <a:pt x="1780" y="116"/>
                  </a:lnTo>
                  <a:lnTo>
                    <a:pt x="3172" y="136"/>
                  </a:lnTo>
                  <a:lnTo>
                    <a:pt x="4158" y="155"/>
                  </a:lnTo>
                  <a:lnTo>
                    <a:pt x="4158" y="155"/>
                  </a:lnTo>
                  <a:lnTo>
                    <a:pt x="4545" y="174"/>
                  </a:lnTo>
                  <a:lnTo>
                    <a:pt x="4545" y="174"/>
                  </a:lnTo>
                  <a:lnTo>
                    <a:pt x="5570" y="155"/>
                  </a:lnTo>
                  <a:lnTo>
                    <a:pt x="6711" y="136"/>
                  </a:lnTo>
                  <a:lnTo>
                    <a:pt x="8026" y="97"/>
                  </a:lnTo>
                  <a:lnTo>
                    <a:pt x="8026" y="97"/>
                  </a:lnTo>
                  <a:lnTo>
                    <a:pt x="7233" y="39"/>
                  </a:lnTo>
                  <a:lnTo>
                    <a:pt x="6498" y="19"/>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629817" y="2648104"/>
              <a:ext cx="677902" cy="7286"/>
            </a:xfrm>
            <a:custGeom>
              <a:rect b="b" l="l" r="r" t="t"/>
              <a:pathLst>
                <a:path extrusionOk="0" h="175" w="16283">
                  <a:moveTo>
                    <a:pt x="11661" y="0"/>
                  </a:moveTo>
                  <a:lnTo>
                    <a:pt x="10888" y="20"/>
                  </a:lnTo>
                  <a:lnTo>
                    <a:pt x="3094" y="20"/>
                  </a:lnTo>
                  <a:lnTo>
                    <a:pt x="1508" y="58"/>
                  </a:lnTo>
                  <a:lnTo>
                    <a:pt x="0" y="97"/>
                  </a:lnTo>
                  <a:lnTo>
                    <a:pt x="3597" y="116"/>
                  </a:lnTo>
                  <a:lnTo>
                    <a:pt x="6420" y="136"/>
                  </a:lnTo>
                  <a:lnTo>
                    <a:pt x="8432" y="155"/>
                  </a:lnTo>
                  <a:lnTo>
                    <a:pt x="9224" y="174"/>
                  </a:lnTo>
                  <a:lnTo>
                    <a:pt x="11294" y="155"/>
                  </a:lnTo>
                  <a:lnTo>
                    <a:pt x="13614" y="136"/>
                  </a:lnTo>
                  <a:lnTo>
                    <a:pt x="16283" y="78"/>
                  </a:lnTo>
                  <a:lnTo>
                    <a:pt x="14697" y="39"/>
                  </a:lnTo>
                  <a:lnTo>
                    <a:pt x="13208" y="20"/>
                  </a:lnTo>
                  <a:lnTo>
                    <a:pt x="1166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629817" y="2648104"/>
              <a:ext cx="677902" cy="7286"/>
            </a:xfrm>
            <a:custGeom>
              <a:rect b="b" l="l" r="r" t="t"/>
              <a:pathLst>
                <a:path extrusionOk="0" fill="none" h="175" w="16283">
                  <a:moveTo>
                    <a:pt x="11661" y="0"/>
                  </a:moveTo>
                  <a:lnTo>
                    <a:pt x="11661" y="0"/>
                  </a:lnTo>
                  <a:lnTo>
                    <a:pt x="10888" y="20"/>
                  </a:lnTo>
                  <a:lnTo>
                    <a:pt x="10888" y="20"/>
                  </a:lnTo>
                  <a:lnTo>
                    <a:pt x="9689" y="20"/>
                  </a:lnTo>
                  <a:lnTo>
                    <a:pt x="9689" y="20"/>
                  </a:lnTo>
                  <a:lnTo>
                    <a:pt x="8103" y="20"/>
                  </a:lnTo>
                  <a:lnTo>
                    <a:pt x="8103" y="20"/>
                  </a:lnTo>
                  <a:lnTo>
                    <a:pt x="6208" y="20"/>
                  </a:lnTo>
                  <a:lnTo>
                    <a:pt x="6208" y="20"/>
                  </a:lnTo>
                  <a:lnTo>
                    <a:pt x="3094" y="20"/>
                  </a:lnTo>
                  <a:lnTo>
                    <a:pt x="1508" y="58"/>
                  </a:lnTo>
                  <a:lnTo>
                    <a:pt x="0" y="97"/>
                  </a:lnTo>
                  <a:lnTo>
                    <a:pt x="0" y="97"/>
                  </a:lnTo>
                  <a:lnTo>
                    <a:pt x="3597" y="116"/>
                  </a:lnTo>
                  <a:lnTo>
                    <a:pt x="6420" y="136"/>
                  </a:lnTo>
                  <a:lnTo>
                    <a:pt x="8432" y="155"/>
                  </a:lnTo>
                  <a:lnTo>
                    <a:pt x="8432" y="155"/>
                  </a:lnTo>
                  <a:lnTo>
                    <a:pt x="9224" y="174"/>
                  </a:lnTo>
                  <a:lnTo>
                    <a:pt x="9224" y="174"/>
                  </a:lnTo>
                  <a:lnTo>
                    <a:pt x="11294" y="155"/>
                  </a:lnTo>
                  <a:lnTo>
                    <a:pt x="13614" y="136"/>
                  </a:lnTo>
                  <a:lnTo>
                    <a:pt x="16283" y="78"/>
                  </a:lnTo>
                  <a:lnTo>
                    <a:pt x="16283" y="78"/>
                  </a:lnTo>
                  <a:lnTo>
                    <a:pt x="14697" y="39"/>
                  </a:lnTo>
                  <a:lnTo>
                    <a:pt x="13208" y="20"/>
                  </a:lnTo>
                  <a:lnTo>
                    <a:pt x="1166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107625" y="1736723"/>
              <a:ext cx="334184" cy="7286"/>
            </a:xfrm>
            <a:custGeom>
              <a:rect b="b" l="l" r="r" t="t"/>
              <a:pathLst>
                <a:path extrusionOk="0" h="175" w="8027">
                  <a:moveTo>
                    <a:pt x="5744" y="0"/>
                  </a:moveTo>
                  <a:lnTo>
                    <a:pt x="5358" y="20"/>
                  </a:lnTo>
                  <a:lnTo>
                    <a:pt x="3056" y="20"/>
                  </a:lnTo>
                  <a:lnTo>
                    <a:pt x="1529" y="39"/>
                  </a:lnTo>
                  <a:lnTo>
                    <a:pt x="736" y="58"/>
                  </a:lnTo>
                  <a:lnTo>
                    <a:pt x="1" y="97"/>
                  </a:lnTo>
                  <a:lnTo>
                    <a:pt x="1780" y="116"/>
                  </a:lnTo>
                  <a:lnTo>
                    <a:pt x="3153" y="136"/>
                  </a:lnTo>
                  <a:lnTo>
                    <a:pt x="4139" y="174"/>
                  </a:lnTo>
                  <a:lnTo>
                    <a:pt x="4545" y="174"/>
                  </a:lnTo>
                  <a:lnTo>
                    <a:pt x="5551" y="155"/>
                  </a:lnTo>
                  <a:lnTo>
                    <a:pt x="6692" y="136"/>
                  </a:lnTo>
                  <a:lnTo>
                    <a:pt x="8026" y="97"/>
                  </a:lnTo>
                  <a:lnTo>
                    <a:pt x="7233" y="58"/>
                  </a:lnTo>
                  <a:lnTo>
                    <a:pt x="6499" y="20"/>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107625" y="1736723"/>
              <a:ext cx="334184" cy="7286"/>
            </a:xfrm>
            <a:custGeom>
              <a:rect b="b" l="l" r="r" t="t"/>
              <a:pathLst>
                <a:path extrusionOk="0" fill="none" h="175" w="8027">
                  <a:moveTo>
                    <a:pt x="5744" y="0"/>
                  </a:moveTo>
                  <a:lnTo>
                    <a:pt x="5744" y="0"/>
                  </a:lnTo>
                  <a:lnTo>
                    <a:pt x="5358" y="20"/>
                  </a:lnTo>
                  <a:lnTo>
                    <a:pt x="5358" y="20"/>
                  </a:lnTo>
                  <a:lnTo>
                    <a:pt x="4758" y="20"/>
                  </a:lnTo>
                  <a:lnTo>
                    <a:pt x="4758" y="20"/>
                  </a:lnTo>
                  <a:lnTo>
                    <a:pt x="3985" y="20"/>
                  </a:lnTo>
                  <a:lnTo>
                    <a:pt x="3985" y="20"/>
                  </a:lnTo>
                  <a:lnTo>
                    <a:pt x="3056" y="20"/>
                  </a:lnTo>
                  <a:lnTo>
                    <a:pt x="3056" y="20"/>
                  </a:lnTo>
                  <a:lnTo>
                    <a:pt x="1529" y="39"/>
                  </a:lnTo>
                  <a:lnTo>
                    <a:pt x="736" y="58"/>
                  </a:lnTo>
                  <a:lnTo>
                    <a:pt x="1" y="97"/>
                  </a:lnTo>
                  <a:lnTo>
                    <a:pt x="1" y="97"/>
                  </a:lnTo>
                  <a:lnTo>
                    <a:pt x="1780" y="116"/>
                  </a:lnTo>
                  <a:lnTo>
                    <a:pt x="3153" y="136"/>
                  </a:lnTo>
                  <a:lnTo>
                    <a:pt x="4139" y="174"/>
                  </a:lnTo>
                  <a:lnTo>
                    <a:pt x="4139" y="174"/>
                  </a:lnTo>
                  <a:lnTo>
                    <a:pt x="4545" y="174"/>
                  </a:lnTo>
                  <a:lnTo>
                    <a:pt x="4545" y="174"/>
                  </a:lnTo>
                  <a:lnTo>
                    <a:pt x="5551" y="155"/>
                  </a:lnTo>
                  <a:lnTo>
                    <a:pt x="6692" y="136"/>
                  </a:lnTo>
                  <a:lnTo>
                    <a:pt x="8026" y="97"/>
                  </a:lnTo>
                  <a:lnTo>
                    <a:pt x="8026" y="97"/>
                  </a:lnTo>
                  <a:lnTo>
                    <a:pt x="7233" y="58"/>
                  </a:lnTo>
                  <a:lnTo>
                    <a:pt x="6499" y="20"/>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1151858" y="1904170"/>
              <a:ext cx="166697" cy="6495"/>
            </a:xfrm>
            <a:custGeom>
              <a:rect b="b" l="l" r="r" t="t"/>
              <a:pathLst>
                <a:path extrusionOk="0" h="156" w="4004">
                  <a:moveTo>
                    <a:pt x="2863" y="1"/>
                  </a:moveTo>
                  <a:lnTo>
                    <a:pt x="2689" y="20"/>
                  </a:lnTo>
                  <a:lnTo>
                    <a:pt x="755" y="20"/>
                  </a:lnTo>
                  <a:lnTo>
                    <a:pt x="368" y="59"/>
                  </a:lnTo>
                  <a:lnTo>
                    <a:pt x="1" y="97"/>
                  </a:lnTo>
                  <a:lnTo>
                    <a:pt x="890" y="117"/>
                  </a:lnTo>
                  <a:lnTo>
                    <a:pt x="1586" y="136"/>
                  </a:lnTo>
                  <a:lnTo>
                    <a:pt x="2070" y="155"/>
                  </a:lnTo>
                  <a:lnTo>
                    <a:pt x="2785" y="155"/>
                  </a:lnTo>
                  <a:lnTo>
                    <a:pt x="3346" y="117"/>
                  </a:lnTo>
                  <a:lnTo>
                    <a:pt x="4004" y="78"/>
                  </a:lnTo>
                  <a:lnTo>
                    <a:pt x="3617" y="39"/>
                  </a:lnTo>
                  <a:lnTo>
                    <a:pt x="3250" y="20"/>
                  </a:lnTo>
                  <a:lnTo>
                    <a:pt x="2863"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1151858" y="1904170"/>
              <a:ext cx="166697" cy="6495"/>
            </a:xfrm>
            <a:custGeom>
              <a:rect b="b" l="l" r="r" t="t"/>
              <a:pathLst>
                <a:path extrusionOk="0" fill="none" h="156" w="4004">
                  <a:moveTo>
                    <a:pt x="2863" y="1"/>
                  </a:moveTo>
                  <a:lnTo>
                    <a:pt x="2863" y="1"/>
                  </a:lnTo>
                  <a:lnTo>
                    <a:pt x="2689" y="20"/>
                  </a:lnTo>
                  <a:lnTo>
                    <a:pt x="2689" y="20"/>
                  </a:lnTo>
                  <a:lnTo>
                    <a:pt x="2379" y="20"/>
                  </a:lnTo>
                  <a:lnTo>
                    <a:pt x="2379" y="20"/>
                  </a:lnTo>
                  <a:lnTo>
                    <a:pt x="1993" y="20"/>
                  </a:lnTo>
                  <a:lnTo>
                    <a:pt x="1993" y="20"/>
                  </a:lnTo>
                  <a:lnTo>
                    <a:pt x="1528" y="20"/>
                  </a:lnTo>
                  <a:lnTo>
                    <a:pt x="1528" y="20"/>
                  </a:lnTo>
                  <a:lnTo>
                    <a:pt x="755" y="20"/>
                  </a:lnTo>
                  <a:lnTo>
                    <a:pt x="368" y="59"/>
                  </a:lnTo>
                  <a:lnTo>
                    <a:pt x="1" y="97"/>
                  </a:lnTo>
                  <a:lnTo>
                    <a:pt x="1" y="97"/>
                  </a:lnTo>
                  <a:lnTo>
                    <a:pt x="890" y="117"/>
                  </a:lnTo>
                  <a:lnTo>
                    <a:pt x="1586" y="136"/>
                  </a:lnTo>
                  <a:lnTo>
                    <a:pt x="2070" y="155"/>
                  </a:lnTo>
                  <a:lnTo>
                    <a:pt x="2070" y="155"/>
                  </a:lnTo>
                  <a:lnTo>
                    <a:pt x="2283" y="155"/>
                  </a:lnTo>
                  <a:lnTo>
                    <a:pt x="2283" y="155"/>
                  </a:lnTo>
                  <a:lnTo>
                    <a:pt x="2785" y="155"/>
                  </a:lnTo>
                  <a:lnTo>
                    <a:pt x="3346" y="117"/>
                  </a:lnTo>
                  <a:lnTo>
                    <a:pt x="4004" y="78"/>
                  </a:lnTo>
                  <a:lnTo>
                    <a:pt x="4004" y="78"/>
                  </a:lnTo>
                  <a:lnTo>
                    <a:pt x="3617" y="39"/>
                  </a:lnTo>
                  <a:lnTo>
                    <a:pt x="3250" y="20"/>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1235582" y="2161793"/>
              <a:ext cx="166697" cy="6495"/>
            </a:xfrm>
            <a:custGeom>
              <a:rect b="b" l="l" r="r" t="t"/>
              <a:pathLst>
                <a:path extrusionOk="0" h="156" w="4004">
                  <a:moveTo>
                    <a:pt x="1529" y="1"/>
                  </a:moveTo>
                  <a:lnTo>
                    <a:pt x="755" y="20"/>
                  </a:lnTo>
                  <a:lnTo>
                    <a:pt x="368" y="40"/>
                  </a:lnTo>
                  <a:lnTo>
                    <a:pt x="1" y="78"/>
                  </a:lnTo>
                  <a:lnTo>
                    <a:pt x="890" y="98"/>
                  </a:lnTo>
                  <a:lnTo>
                    <a:pt x="1587" y="117"/>
                  </a:lnTo>
                  <a:lnTo>
                    <a:pt x="2070" y="156"/>
                  </a:lnTo>
                  <a:lnTo>
                    <a:pt x="2263" y="156"/>
                  </a:lnTo>
                  <a:lnTo>
                    <a:pt x="2786" y="136"/>
                  </a:lnTo>
                  <a:lnTo>
                    <a:pt x="3346" y="117"/>
                  </a:lnTo>
                  <a:lnTo>
                    <a:pt x="4004" y="78"/>
                  </a:lnTo>
                  <a:lnTo>
                    <a:pt x="3617" y="40"/>
                  </a:lnTo>
                  <a:lnTo>
                    <a:pt x="3250"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1235582" y="2161793"/>
              <a:ext cx="166697" cy="6495"/>
            </a:xfrm>
            <a:custGeom>
              <a:rect b="b" l="l" r="r" t="t"/>
              <a:pathLst>
                <a:path extrusionOk="0" fill="none" h="156" w="4004">
                  <a:moveTo>
                    <a:pt x="2863" y="1"/>
                  </a:moveTo>
                  <a:lnTo>
                    <a:pt x="2863" y="1"/>
                  </a:lnTo>
                  <a:lnTo>
                    <a:pt x="2670" y="1"/>
                  </a:lnTo>
                  <a:lnTo>
                    <a:pt x="2670" y="1"/>
                  </a:lnTo>
                  <a:lnTo>
                    <a:pt x="2379" y="1"/>
                  </a:lnTo>
                  <a:lnTo>
                    <a:pt x="2379" y="1"/>
                  </a:lnTo>
                  <a:lnTo>
                    <a:pt x="1993" y="1"/>
                  </a:lnTo>
                  <a:lnTo>
                    <a:pt x="1993" y="1"/>
                  </a:lnTo>
                  <a:lnTo>
                    <a:pt x="1529" y="1"/>
                  </a:lnTo>
                  <a:lnTo>
                    <a:pt x="1529" y="1"/>
                  </a:lnTo>
                  <a:lnTo>
                    <a:pt x="755" y="20"/>
                  </a:lnTo>
                  <a:lnTo>
                    <a:pt x="368" y="40"/>
                  </a:lnTo>
                  <a:lnTo>
                    <a:pt x="1" y="78"/>
                  </a:lnTo>
                  <a:lnTo>
                    <a:pt x="1" y="78"/>
                  </a:lnTo>
                  <a:lnTo>
                    <a:pt x="890" y="98"/>
                  </a:lnTo>
                  <a:lnTo>
                    <a:pt x="1587" y="117"/>
                  </a:lnTo>
                  <a:lnTo>
                    <a:pt x="2070" y="156"/>
                  </a:lnTo>
                  <a:lnTo>
                    <a:pt x="2070" y="156"/>
                  </a:lnTo>
                  <a:lnTo>
                    <a:pt x="2263" y="156"/>
                  </a:lnTo>
                  <a:lnTo>
                    <a:pt x="2263" y="156"/>
                  </a:lnTo>
                  <a:lnTo>
                    <a:pt x="2786" y="136"/>
                  </a:lnTo>
                  <a:lnTo>
                    <a:pt x="3346" y="117"/>
                  </a:lnTo>
                  <a:lnTo>
                    <a:pt x="4004" y="78"/>
                  </a:lnTo>
                  <a:lnTo>
                    <a:pt x="4004" y="78"/>
                  </a:lnTo>
                  <a:lnTo>
                    <a:pt x="3617" y="40"/>
                  </a:lnTo>
                  <a:lnTo>
                    <a:pt x="3250" y="1"/>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1299197" y="2012873"/>
              <a:ext cx="186014" cy="4038"/>
            </a:xfrm>
            <a:custGeom>
              <a:rect b="b" l="l" r="r" t="t"/>
              <a:pathLst>
                <a:path extrusionOk="0" h="97" w="4468">
                  <a:moveTo>
                    <a:pt x="1702" y="0"/>
                  </a:moveTo>
                  <a:lnTo>
                    <a:pt x="851" y="20"/>
                  </a:lnTo>
                  <a:lnTo>
                    <a:pt x="426" y="20"/>
                  </a:lnTo>
                  <a:lnTo>
                    <a:pt x="1" y="58"/>
                  </a:lnTo>
                  <a:lnTo>
                    <a:pt x="987" y="58"/>
                  </a:lnTo>
                  <a:lnTo>
                    <a:pt x="2321" y="78"/>
                  </a:lnTo>
                  <a:lnTo>
                    <a:pt x="2534" y="97"/>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1299197" y="2012873"/>
              <a:ext cx="186014" cy="4038"/>
            </a:xfrm>
            <a:custGeom>
              <a:rect b="b" l="l" r="r" t="t"/>
              <a:pathLst>
                <a:path extrusionOk="0" fill="none" h="97" w="4468">
                  <a:moveTo>
                    <a:pt x="3211" y="0"/>
                  </a:moveTo>
                  <a:lnTo>
                    <a:pt x="3211" y="0"/>
                  </a:lnTo>
                  <a:lnTo>
                    <a:pt x="2998" y="0"/>
                  </a:lnTo>
                  <a:lnTo>
                    <a:pt x="2998" y="0"/>
                  </a:lnTo>
                  <a:lnTo>
                    <a:pt x="2669" y="0"/>
                  </a:lnTo>
                  <a:lnTo>
                    <a:pt x="2669" y="0"/>
                  </a:lnTo>
                  <a:lnTo>
                    <a:pt x="2224" y="0"/>
                  </a:lnTo>
                  <a:lnTo>
                    <a:pt x="2224" y="0"/>
                  </a:lnTo>
                  <a:lnTo>
                    <a:pt x="1702" y="0"/>
                  </a:lnTo>
                  <a:lnTo>
                    <a:pt x="1702" y="0"/>
                  </a:lnTo>
                  <a:lnTo>
                    <a:pt x="851" y="20"/>
                  </a:lnTo>
                  <a:lnTo>
                    <a:pt x="426" y="20"/>
                  </a:lnTo>
                  <a:lnTo>
                    <a:pt x="1" y="58"/>
                  </a:lnTo>
                  <a:lnTo>
                    <a:pt x="1" y="58"/>
                  </a:lnTo>
                  <a:lnTo>
                    <a:pt x="987" y="58"/>
                  </a:lnTo>
                  <a:lnTo>
                    <a:pt x="2321" y="78"/>
                  </a:lnTo>
                  <a:lnTo>
                    <a:pt x="2321" y="78"/>
                  </a:lnTo>
                  <a:lnTo>
                    <a:pt x="2534" y="97"/>
                  </a:lnTo>
                  <a:lnTo>
                    <a:pt x="2534" y="97"/>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1547162" y="2272119"/>
              <a:ext cx="186014" cy="3247"/>
            </a:xfrm>
            <a:custGeom>
              <a:rect b="b" l="l" r="r" t="t"/>
              <a:pathLst>
                <a:path extrusionOk="0" h="78" w="4468">
                  <a:moveTo>
                    <a:pt x="852" y="0"/>
                  </a:moveTo>
                  <a:lnTo>
                    <a:pt x="426" y="20"/>
                  </a:lnTo>
                  <a:lnTo>
                    <a:pt x="1" y="58"/>
                  </a:lnTo>
                  <a:lnTo>
                    <a:pt x="987" y="58"/>
                  </a:lnTo>
                  <a:lnTo>
                    <a:pt x="2321" y="78"/>
                  </a:lnTo>
                  <a:lnTo>
                    <a:pt x="2534" y="78"/>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1547162" y="2272119"/>
              <a:ext cx="186014" cy="3247"/>
            </a:xfrm>
            <a:custGeom>
              <a:rect b="b" l="l" r="r" t="t"/>
              <a:pathLst>
                <a:path extrusionOk="0" fill="none" h="78" w="4468">
                  <a:moveTo>
                    <a:pt x="3211" y="0"/>
                  </a:moveTo>
                  <a:lnTo>
                    <a:pt x="3211" y="0"/>
                  </a:lnTo>
                  <a:lnTo>
                    <a:pt x="2998" y="0"/>
                  </a:lnTo>
                  <a:lnTo>
                    <a:pt x="2998" y="0"/>
                  </a:lnTo>
                  <a:lnTo>
                    <a:pt x="2669" y="0"/>
                  </a:lnTo>
                  <a:lnTo>
                    <a:pt x="2669" y="0"/>
                  </a:lnTo>
                  <a:lnTo>
                    <a:pt x="2225" y="0"/>
                  </a:lnTo>
                  <a:lnTo>
                    <a:pt x="2225" y="0"/>
                  </a:lnTo>
                  <a:lnTo>
                    <a:pt x="1703" y="0"/>
                  </a:lnTo>
                  <a:lnTo>
                    <a:pt x="1703" y="0"/>
                  </a:lnTo>
                  <a:lnTo>
                    <a:pt x="852" y="0"/>
                  </a:lnTo>
                  <a:lnTo>
                    <a:pt x="426" y="20"/>
                  </a:lnTo>
                  <a:lnTo>
                    <a:pt x="1" y="58"/>
                  </a:lnTo>
                  <a:lnTo>
                    <a:pt x="1" y="58"/>
                  </a:lnTo>
                  <a:lnTo>
                    <a:pt x="987" y="58"/>
                  </a:lnTo>
                  <a:lnTo>
                    <a:pt x="2321" y="78"/>
                  </a:lnTo>
                  <a:lnTo>
                    <a:pt x="2321" y="78"/>
                  </a:lnTo>
                  <a:lnTo>
                    <a:pt x="2534" y="78"/>
                  </a:lnTo>
                  <a:lnTo>
                    <a:pt x="2534" y="78"/>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657211" y="2870297"/>
              <a:ext cx="334142" cy="6495"/>
            </a:xfrm>
            <a:custGeom>
              <a:rect b="b" l="l" r="r" t="t"/>
              <a:pathLst>
                <a:path extrusionOk="0" h="156" w="8026">
                  <a:moveTo>
                    <a:pt x="3056" y="1"/>
                  </a:moveTo>
                  <a:lnTo>
                    <a:pt x="1528" y="20"/>
                  </a:lnTo>
                  <a:lnTo>
                    <a:pt x="755" y="39"/>
                  </a:lnTo>
                  <a:lnTo>
                    <a:pt x="1" y="97"/>
                  </a:lnTo>
                  <a:lnTo>
                    <a:pt x="1780" y="97"/>
                  </a:lnTo>
                  <a:lnTo>
                    <a:pt x="3172" y="117"/>
                  </a:lnTo>
                  <a:lnTo>
                    <a:pt x="4158" y="155"/>
                  </a:lnTo>
                  <a:lnTo>
                    <a:pt x="4545" y="155"/>
                  </a:lnTo>
                  <a:lnTo>
                    <a:pt x="5551" y="136"/>
                  </a:lnTo>
                  <a:lnTo>
                    <a:pt x="6711" y="117"/>
                  </a:lnTo>
                  <a:lnTo>
                    <a:pt x="8026" y="78"/>
                  </a:lnTo>
                  <a:lnTo>
                    <a:pt x="7233" y="39"/>
                  </a:lnTo>
                  <a:lnTo>
                    <a:pt x="6498"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657211" y="2870297"/>
              <a:ext cx="334142" cy="6495"/>
            </a:xfrm>
            <a:custGeom>
              <a:rect b="b" l="l" r="r" t="t"/>
              <a:pathLst>
                <a:path extrusionOk="0" fill="none" h="156" w="8026">
                  <a:moveTo>
                    <a:pt x="5744" y="1"/>
                  </a:moveTo>
                  <a:lnTo>
                    <a:pt x="5744" y="1"/>
                  </a:lnTo>
                  <a:lnTo>
                    <a:pt x="5357" y="1"/>
                  </a:lnTo>
                  <a:lnTo>
                    <a:pt x="5357" y="1"/>
                  </a:lnTo>
                  <a:lnTo>
                    <a:pt x="4777" y="1"/>
                  </a:lnTo>
                  <a:lnTo>
                    <a:pt x="4777" y="1"/>
                  </a:lnTo>
                  <a:lnTo>
                    <a:pt x="3984" y="1"/>
                  </a:lnTo>
                  <a:lnTo>
                    <a:pt x="3984" y="1"/>
                  </a:lnTo>
                  <a:lnTo>
                    <a:pt x="3056" y="1"/>
                  </a:lnTo>
                  <a:lnTo>
                    <a:pt x="3056" y="1"/>
                  </a:lnTo>
                  <a:lnTo>
                    <a:pt x="1528" y="20"/>
                  </a:lnTo>
                  <a:lnTo>
                    <a:pt x="755" y="39"/>
                  </a:lnTo>
                  <a:lnTo>
                    <a:pt x="1" y="97"/>
                  </a:lnTo>
                  <a:lnTo>
                    <a:pt x="1" y="97"/>
                  </a:lnTo>
                  <a:lnTo>
                    <a:pt x="1780" y="97"/>
                  </a:lnTo>
                  <a:lnTo>
                    <a:pt x="3172" y="117"/>
                  </a:lnTo>
                  <a:lnTo>
                    <a:pt x="4158" y="155"/>
                  </a:lnTo>
                  <a:lnTo>
                    <a:pt x="4158" y="155"/>
                  </a:lnTo>
                  <a:lnTo>
                    <a:pt x="4545" y="155"/>
                  </a:lnTo>
                  <a:lnTo>
                    <a:pt x="4545" y="155"/>
                  </a:lnTo>
                  <a:lnTo>
                    <a:pt x="5551" y="136"/>
                  </a:lnTo>
                  <a:lnTo>
                    <a:pt x="6711" y="117"/>
                  </a:lnTo>
                  <a:lnTo>
                    <a:pt x="8026" y="78"/>
                  </a:lnTo>
                  <a:lnTo>
                    <a:pt x="8026" y="78"/>
                  </a:lnTo>
                  <a:lnTo>
                    <a:pt x="7233" y="39"/>
                  </a:lnTo>
                  <a:lnTo>
                    <a:pt x="6498" y="1"/>
                  </a:lnTo>
                  <a:lnTo>
                    <a:pt x="5744"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31"/>
          <p:cNvGrpSpPr/>
          <p:nvPr/>
        </p:nvGrpSpPr>
        <p:grpSpPr>
          <a:xfrm flipH="1">
            <a:off x="215018" y="2483981"/>
            <a:ext cx="2709848" cy="1494522"/>
            <a:chOff x="-1213550" y="1112775"/>
            <a:chExt cx="3717212" cy="2049818"/>
          </a:xfrm>
        </p:grpSpPr>
        <p:sp>
          <p:nvSpPr>
            <p:cNvPr id="562" name="Google Shape;562;p31"/>
            <p:cNvSpPr/>
            <p:nvPr/>
          </p:nvSpPr>
          <p:spPr>
            <a:xfrm>
              <a:off x="-1213550" y="1112775"/>
              <a:ext cx="2774431" cy="2049818"/>
            </a:xfrm>
            <a:custGeom>
              <a:rect b="b" l="l" r="r" t="t"/>
              <a:pathLst>
                <a:path extrusionOk="0" h="49236" w="66641">
                  <a:moveTo>
                    <a:pt x="43976" y="0"/>
                  </a:moveTo>
                  <a:lnTo>
                    <a:pt x="1" y="49235"/>
                  </a:lnTo>
                  <a:lnTo>
                    <a:pt x="66641" y="49235"/>
                  </a:lnTo>
                  <a:lnTo>
                    <a:pt x="43976" y="0"/>
                  </a:lnTo>
                  <a:close/>
                </a:path>
              </a:pathLst>
            </a:cu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1213550" y="1112775"/>
              <a:ext cx="2774431" cy="2049818"/>
            </a:xfrm>
            <a:custGeom>
              <a:rect b="b" l="l" r="r" t="t"/>
              <a:pathLst>
                <a:path extrusionOk="0" fill="none" h="49236" w="66641">
                  <a:moveTo>
                    <a:pt x="43976" y="0"/>
                  </a:moveTo>
                  <a:lnTo>
                    <a:pt x="1" y="49235"/>
                  </a:lnTo>
                  <a:lnTo>
                    <a:pt x="66641" y="49235"/>
                  </a:lnTo>
                  <a:lnTo>
                    <a:pt x="4397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617293" y="1112775"/>
              <a:ext cx="1886369" cy="2049818"/>
            </a:xfrm>
            <a:custGeom>
              <a:rect b="b" l="l" r="r" t="t"/>
              <a:pathLst>
                <a:path extrusionOk="0" h="49236" w="45310">
                  <a:moveTo>
                    <a:pt x="0" y="0"/>
                  </a:moveTo>
                  <a:lnTo>
                    <a:pt x="22665" y="49235"/>
                  </a:lnTo>
                  <a:lnTo>
                    <a:pt x="45310" y="44091"/>
                  </a:lnTo>
                  <a:lnTo>
                    <a:pt x="0" y="0"/>
                  </a:lnTo>
                  <a:close/>
                </a:path>
              </a:pathLst>
            </a:custGeom>
            <a:gradFill>
              <a:gsLst>
                <a:gs pos="0">
                  <a:schemeClr val="accent1"/>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617293" y="1112775"/>
              <a:ext cx="1886369" cy="2049818"/>
            </a:xfrm>
            <a:custGeom>
              <a:rect b="b" l="l" r="r" t="t"/>
              <a:pathLst>
                <a:path extrusionOk="0" fill="none" h="49236" w="45310">
                  <a:moveTo>
                    <a:pt x="0" y="0"/>
                  </a:moveTo>
                  <a:lnTo>
                    <a:pt x="45310" y="44091"/>
                  </a:lnTo>
                  <a:lnTo>
                    <a:pt x="22665" y="49235"/>
                  </a:lnTo>
                  <a:lnTo>
                    <a:pt x="0"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125852" y="2117537"/>
              <a:ext cx="467033" cy="10491"/>
            </a:xfrm>
            <a:custGeom>
              <a:rect b="b" l="l" r="r" t="t"/>
              <a:pathLst>
                <a:path extrusionOk="0" h="252" w="11218">
                  <a:moveTo>
                    <a:pt x="3211" y="0"/>
                  </a:moveTo>
                  <a:lnTo>
                    <a:pt x="2128" y="39"/>
                  </a:lnTo>
                  <a:lnTo>
                    <a:pt x="1045" y="78"/>
                  </a:lnTo>
                  <a:lnTo>
                    <a:pt x="1" y="155"/>
                  </a:lnTo>
                  <a:lnTo>
                    <a:pt x="2476" y="174"/>
                  </a:lnTo>
                  <a:lnTo>
                    <a:pt x="4429" y="213"/>
                  </a:lnTo>
                  <a:lnTo>
                    <a:pt x="5802" y="252"/>
                  </a:lnTo>
                  <a:lnTo>
                    <a:pt x="6344" y="252"/>
                  </a:lnTo>
                  <a:lnTo>
                    <a:pt x="7775" y="232"/>
                  </a:lnTo>
                  <a:lnTo>
                    <a:pt x="9361" y="194"/>
                  </a:lnTo>
                  <a:lnTo>
                    <a:pt x="11217" y="116"/>
                  </a:lnTo>
                  <a:lnTo>
                    <a:pt x="10115" y="58"/>
                  </a:lnTo>
                  <a:lnTo>
                    <a:pt x="9090" y="20"/>
                  </a:lnTo>
                  <a:lnTo>
                    <a:pt x="8026" y="0"/>
                  </a:lnTo>
                  <a:lnTo>
                    <a:pt x="7485" y="0"/>
                  </a:lnTo>
                  <a:lnTo>
                    <a:pt x="6673" y="20"/>
                  </a:lnTo>
                  <a:lnTo>
                    <a:pt x="5570"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125852" y="2117537"/>
              <a:ext cx="467033" cy="10491"/>
            </a:xfrm>
            <a:custGeom>
              <a:rect b="b" l="l" r="r" t="t"/>
              <a:pathLst>
                <a:path extrusionOk="0" fill="none" h="252" w="11218">
                  <a:moveTo>
                    <a:pt x="8026" y="0"/>
                  </a:moveTo>
                  <a:lnTo>
                    <a:pt x="8026" y="0"/>
                  </a:lnTo>
                  <a:lnTo>
                    <a:pt x="7485" y="0"/>
                  </a:lnTo>
                  <a:lnTo>
                    <a:pt x="7485" y="0"/>
                  </a:lnTo>
                  <a:lnTo>
                    <a:pt x="6673" y="20"/>
                  </a:lnTo>
                  <a:lnTo>
                    <a:pt x="6673" y="20"/>
                  </a:lnTo>
                  <a:lnTo>
                    <a:pt x="5570" y="0"/>
                  </a:lnTo>
                  <a:lnTo>
                    <a:pt x="5570" y="0"/>
                  </a:lnTo>
                  <a:lnTo>
                    <a:pt x="4275" y="0"/>
                  </a:lnTo>
                  <a:lnTo>
                    <a:pt x="4275" y="0"/>
                  </a:lnTo>
                  <a:lnTo>
                    <a:pt x="3211" y="0"/>
                  </a:lnTo>
                  <a:lnTo>
                    <a:pt x="2128" y="39"/>
                  </a:lnTo>
                  <a:lnTo>
                    <a:pt x="1045" y="78"/>
                  </a:lnTo>
                  <a:lnTo>
                    <a:pt x="1" y="155"/>
                  </a:lnTo>
                  <a:lnTo>
                    <a:pt x="1" y="155"/>
                  </a:lnTo>
                  <a:lnTo>
                    <a:pt x="2476" y="174"/>
                  </a:lnTo>
                  <a:lnTo>
                    <a:pt x="4429" y="213"/>
                  </a:lnTo>
                  <a:lnTo>
                    <a:pt x="5802" y="252"/>
                  </a:lnTo>
                  <a:lnTo>
                    <a:pt x="5802" y="252"/>
                  </a:lnTo>
                  <a:lnTo>
                    <a:pt x="6344" y="252"/>
                  </a:lnTo>
                  <a:lnTo>
                    <a:pt x="6344" y="252"/>
                  </a:lnTo>
                  <a:lnTo>
                    <a:pt x="7775" y="232"/>
                  </a:lnTo>
                  <a:lnTo>
                    <a:pt x="9361" y="194"/>
                  </a:lnTo>
                  <a:lnTo>
                    <a:pt x="11217" y="116"/>
                  </a:lnTo>
                  <a:lnTo>
                    <a:pt x="11217" y="116"/>
                  </a:lnTo>
                  <a:lnTo>
                    <a:pt x="10115" y="58"/>
                  </a:lnTo>
                  <a:lnTo>
                    <a:pt x="9090" y="20"/>
                  </a:lnTo>
                  <a:lnTo>
                    <a:pt x="8026"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158375" y="2468542"/>
              <a:ext cx="879195" cy="16153"/>
            </a:xfrm>
            <a:custGeom>
              <a:rect b="b" l="l" r="r" t="t"/>
              <a:pathLst>
                <a:path extrusionOk="0" h="388" w="21118">
                  <a:moveTo>
                    <a:pt x="15123" y="1"/>
                  </a:moveTo>
                  <a:lnTo>
                    <a:pt x="14117" y="20"/>
                  </a:lnTo>
                  <a:lnTo>
                    <a:pt x="13421" y="20"/>
                  </a:lnTo>
                  <a:lnTo>
                    <a:pt x="12570" y="39"/>
                  </a:lnTo>
                  <a:lnTo>
                    <a:pt x="10501" y="20"/>
                  </a:lnTo>
                  <a:lnTo>
                    <a:pt x="6053" y="20"/>
                  </a:lnTo>
                  <a:lnTo>
                    <a:pt x="4003" y="59"/>
                  </a:lnTo>
                  <a:lnTo>
                    <a:pt x="1973" y="117"/>
                  </a:lnTo>
                  <a:lnTo>
                    <a:pt x="967" y="175"/>
                  </a:lnTo>
                  <a:lnTo>
                    <a:pt x="0" y="233"/>
                  </a:lnTo>
                  <a:lnTo>
                    <a:pt x="4680" y="271"/>
                  </a:lnTo>
                  <a:lnTo>
                    <a:pt x="8335" y="329"/>
                  </a:lnTo>
                  <a:lnTo>
                    <a:pt x="10926" y="368"/>
                  </a:lnTo>
                  <a:lnTo>
                    <a:pt x="11971" y="387"/>
                  </a:lnTo>
                  <a:lnTo>
                    <a:pt x="13208" y="387"/>
                  </a:lnTo>
                  <a:lnTo>
                    <a:pt x="14639" y="368"/>
                  </a:lnTo>
                  <a:lnTo>
                    <a:pt x="17656" y="291"/>
                  </a:lnTo>
                  <a:lnTo>
                    <a:pt x="21118" y="194"/>
                  </a:lnTo>
                  <a:lnTo>
                    <a:pt x="19068" y="97"/>
                  </a:lnTo>
                  <a:lnTo>
                    <a:pt x="17115" y="39"/>
                  </a:lnTo>
                  <a:lnTo>
                    <a:pt x="16109"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158375" y="2468542"/>
              <a:ext cx="879195" cy="16153"/>
            </a:xfrm>
            <a:custGeom>
              <a:rect b="b" l="l" r="r" t="t"/>
              <a:pathLst>
                <a:path extrusionOk="0" fill="none" h="388" w="21118">
                  <a:moveTo>
                    <a:pt x="15123" y="1"/>
                  </a:moveTo>
                  <a:lnTo>
                    <a:pt x="15123" y="1"/>
                  </a:lnTo>
                  <a:lnTo>
                    <a:pt x="14117" y="20"/>
                  </a:lnTo>
                  <a:lnTo>
                    <a:pt x="14117" y="20"/>
                  </a:lnTo>
                  <a:lnTo>
                    <a:pt x="13421" y="20"/>
                  </a:lnTo>
                  <a:lnTo>
                    <a:pt x="12570" y="39"/>
                  </a:lnTo>
                  <a:lnTo>
                    <a:pt x="12570" y="39"/>
                  </a:lnTo>
                  <a:lnTo>
                    <a:pt x="10501" y="20"/>
                  </a:lnTo>
                  <a:lnTo>
                    <a:pt x="10501" y="20"/>
                  </a:lnTo>
                  <a:lnTo>
                    <a:pt x="8045" y="20"/>
                  </a:lnTo>
                  <a:lnTo>
                    <a:pt x="8045" y="20"/>
                  </a:lnTo>
                  <a:lnTo>
                    <a:pt x="6053" y="20"/>
                  </a:lnTo>
                  <a:lnTo>
                    <a:pt x="4003" y="59"/>
                  </a:lnTo>
                  <a:lnTo>
                    <a:pt x="1973" y="117"/>
                  </a:lnTo>
                  <a:lnTo>
                    <a:pt x="967" y="175"/>
                  </a:lnTo>
                  <a:lnTo>
                    <a:pt x="0" y="233"/>
                  </a:lnTo>
                  <a:lnTo>
                    <a:pt x="0" y="233"/>
                  </a:lnTo>
                  <a:lnTo>
                    <a:pt x="4680" y="271"/>
                  </a:lnTo>
                  <a:lnTo>
                    <a:pt x="8335" y="329"/>
                  </a:lnTo>
                  <a:lnTo>
                    <a:pt x="10926" y="368"/>
                  </a:lnTo>
                  <a:lnTo>
                    <a:pt x="10926" y="368"/>
                  </a:lnTo>
                  <a:lnTo>
                    <a:pt x="11971" y="387"/>
                  </a:lnTo>
                  <a:lnTo>
                    <a:pt x="11971" y="387"/>
                  </a:lnTo>
                  <a:lnTo>
                    <a:pt x="13208" y="387"/>
                  </a:lnTo>
                  <a:lnTo>
                    <a:pt x="14639" y="368"/>
                  </a:lnTo>
                  <a:lnTo>
                    <a:pt x="17656" y="291"/>
                  </a:lnTo>
                  <a:lnTo>
                    <a:pt x="21118" y="194"/>
                  </a:lnTo>
                  <a:lnTo>
                    <a:pt x="21118" y="194"/>
                  </a:lnTo>
                  <a:lnTo>
                    <a:pt x="19068" y="97"/>
                  </a:lnTo>
                  <a:lnTo>
                    <a:pt x="17115" y="39"/>
                  </a:lnTo>
                  <a:lnTo>
                    <a:pt x="16109" y="1"/>
                  </a:lnTo>
                  <a:lnTo>
                    <a:pt x="1512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421619" y="1917034"/>
              <a:ext cx="466201" cy="10533"/>
            </a:xfrm>
            <a:custGeom>
              <a:rect b="b" l="l" r="r" t="t"/>
              <a:pathLst>
                <a:path extrusionOk="0" h="253" w="11198">
                  <a:moveTo>
                    <a:pt x="3211" y="1"/>
                  </a:moveTo>
                  <a:lnTo>
                    <a:pt x="2128" y="40"/>
                  </a:lnTo>
                  <a:lnTo>
                    <a:pt x="1045" y="78"/>
                  </a:lnTo>
                  <a:lnTo>
                    <a:pt x="1" y="156"/>
                  </a:lnTo>
                  <a:lnTo>
                    <a:pt x="2476" y="175"/>
                  </a:lnTo>
                  <a:lnTo>
                    <a:pt x="4410" y="214"/>
                  </a:lnTo>
                  <a:lnTo>
                    <a:pt x="5783" y="252"/>
                  </a:lnTo>
                  <a:lnTo>
                    <a:pt x="6344" y="252"/>
                  </a:lnTo>
                  <a:lnTo>
                    <a:pt x="7756" y="233"/>
                  </a:lnTo>
                  <a:lnTo>
                    <a:pt x="9361" y="194"/>
                  </a:lnTo>
                  <a:lnTo>
                    <a:pt x="11198" y="117"/>
                  </a:lnTo>
                  <a:lnTo>
                    <a:pt x="10115" y="59"/>
                  </a:lnTo>
                  <a:lnTo>
                    <a:pt x="9071" y="20"/>
                  </a:lnTo>
                  <a:lnTo>
                    <a:pt x="8007" y="1"/>
                  </a:lnTo>
                  <a:lnTo>
                    <a:pt x="7485" y="1"/>
                  </a:lnTo>
                  <a:lnTo>
                    <a:pt x="6653" y="20"/>
                  </a:lnTo>
                  <a:lnTo>
                    <a:pt x="5551"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421619" y="1917034"/>
              <a:ext cx="466201" cy="10533"/>
            </a:xfrm>
            <a:custGeom>
              <a:rect b="b" l="l" r="r" t="t"/>
              <a:pathLst>
                <a:path extrusionOk="0" fill="none" h="253" w="11198">
                  <a:moveTo>
                    <a:pt x="8007" y="1"/>
                  </a:moveTo>
                  <a:lnTo>
                    <a:pt x="8007" y="1"/>
                  </a:lnTo>
                  <a:lnTo>
                    <a:pt x="7485" y="1"/>
                  </a:lnTo>
                  <a:lnTo>
                    <a:pt x="7485" y="1"/>
                  </a:lnTo>
                  <a:lnTo>
                    <a:pt x="6653" y="20"/>
                  </a:lnTo>
                  <a:lnTo>
                    <a:pt x="6653" y="20"/>
                  </a:lnTo>
                  <a:lnTo>
                    <a:pt x="5551" y="1"/>
                  </a:lnTo>
                  <a:lnTo>
                    <a:pt x="5551" y="1"/>
                  </a:lnTo>
                  <a:lnTo>
                    <a:pt x="4255" y="1"/>
                  </a:lnTo>
                  <a:lnTo>
                    <a:pt x="4255" y="1"/>
                  </a:lnTo>
                  <a:lnTo>
                    <a:pt x="3211" y="1"/>
                  </a:lnTo>
                  <a:lnTo>
                    <a:pt x="2128" y="40"/>
                  </a:lnTo>
                  <a:lnTo>
                    <a:pt x="1045" y="78"/>
                  </a:lnTo>
                  <a:lnTo>
                    <a:pt x="1" y="156"/>
                  </a:lnTo>
                  <a:lnTo>
                    <a:pt x="1" y="156"/>
                  </a:lnTo>
                  <a:lnTo>
                    <a:pt x="2476" y="175"/>
                  </a:lnTo>
                  <a:lnTo>
                    <a:pt x="4410" y="214"/>
                  </a:lnTo>
                  <a:lnTo>
                    <a:pt x="5783" y="252"/>
                  </a:lnTo>
                  <a:lnTo>
                    <a:pt x="5783" y="252"/>
                  </a:lnTo>
                  <a:lnTo>
                    <a:pt x="6344" y="252"/>
                  </a:lnTo>
                  <a:lnTo>
                    <a:pt x="6344" y="252"/>
                  </a:lnTo>
                  <a:lnTo>
                    <a:pt x="7756" y="233"/>
                  </a:lnTo>
                  <a:lnTo>
                    <a:pt x="9361" y="194"/>
                  </a:lnTo>
                  <a:lnTo>
                    <a:pt x="11198" y="117"/>
                  </a:lnTo>
                  <a:lnTo>
                    <a:pt x="11198" y="117"/>
                  </a:lnTo>
                  <a:lnTo>
                    <a:pt x="10115" y="59"/>
                  </a:lnTo>
                  <a:lnTo>
                    <a:pt x="9071" y="20"/>
                  </a:lnTo>
                  <a:lnTo>
                    <a:pt x="8007"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611631" y="2157796"/>
              <a:ext cx="334184" cy="7286"/>
            </a:xfrm>
            <a:custGeom>
              <a:rect b="b" l="l" r="r" t="t"/>
              <a:pathLst>
                <a:path extrusionOk="0" h="175" w="8027">
                  <a:moveTo>
                    <a:pt x="5744" y="0"/>
                  </a:moveTo>
                  <a:lnTo>
                    <a:pt x="5357" y="19"/>
                  </a:lnTo>
                  <a:lnTo>
                    <a:pt x="3056" y="19"/>
                  </a:lnTo>
                  <a:lnTo>
                    <a:pt x="1528" y="39"/>
                  </a:lnTo>
                  <a:lnTo>
                    <a:pt x="755" y="58"/>
                  </a:lnTo>
                  <a:lnTo>
                    <a:pt x="1" y="97"/>
                  </a:lnTo>
                  <a:lnTo>
                    <a:pt x="1780" y="116"/>
                  </a:lnTo>
                  <a:lnTo>
                    <a:pt x="3172" y="136"/>
                  </a:lnTo>
                  <a:lnTo>
                    <a:pt x="4158" y="155"/>
                  </a:lnTo>
                  <a:lnTo>
                    <a:pt x="4545" y="174"/>
                  </a:lnTo>
                  <a:lnTo>
                    <a:pt x="5570" y="155"/>
                  </a:lnTo>
                  <a:lnTo>
                    <a:pt x="6711" y="136"/>
                  </a:lnTo>
                  <a:lnTo>
                    <a:pt x="8026" y="97"/>
                  </a:lnTo>
                  <a:lnTo>
                    <a:pt x="7233" y="39"/>
                  </a:lnTo>
                  <a:lnTo>
                    <a:pt x="6498" y="19"/>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611631" y="2157796"/>
              <a:ext cx="334184" cy="7286"/>
            </a:xfrm>
            <a:custGeom>
              <a:rect b="b" l="l" r="r" t="t"/>
              <a:pathLst>
                <a:path extrusionOk="0" fill="none" h="175" w="8027">
                  <a:moveTo>
                    <a:pt x="5744" y="0"/>
                  </a:moveTo>
                  <a:lnTo>
                    <a:pt x="5744" y="0"/>
                  </a:lnTo>
                  <a:lnTo>
                    <a:pt x="5357" y="19"/>
                  </a:lnTo>
                  <a:lnTo>
                    <a:pt x="5357" y="19"/>
                  </a:lnTo>
                  <a:lnTo>
                    <a:pt x="4777" y="19"/>
                  </a:lnTo>
                  <a:lnTo>
                    <a:pt x="4777" y="19"/>
                  </a:lnTo>
                  <a:lnTo>
                    <a:pt x="3984" y="19"/>
                  </a:lnTo>
                  <a:lnTo>
                    <a:pt x="3984" y="19"/>
                  </a:lnTo>
                  <a:lnTo>
                    <a:pt x="3056" y="19"/>
                  </a:lnTo>
                  <a:lnTo>
                    <a:pt x="3056" y="19"/>
                  </a:lnTo>
                  <a:lnTo>
                    <a:pt x="1528" y="39"/>
                  </a:lnTo>
                  <a:lnTo>
                    <a:pt x="755" y="58"/>
                  </a:lnTo>
                  <a:lnTo>
                    <a:pt x="1" y="97"/>
                  </a:lnTo>
                  <a:lnTo>
                    <a:pt x="1" y="97"/>
                  </a:lnTo>
                  <a:lnTo>
                    <a:pt x="1780" y="116"/>
                  </a:lnTo>
                  <a:lnTo>
                    <a:pt x="3172" y="136"/>
                  </a:lnTo>
                  <a:lnTo>
                    <a:pt x="4158" y="155"/>
                  </a:lnTo>
                  <a:lnTo>
                    <a:pt x="4158" y="155"/>
                  </a:lnTo>
                  <a:lnTo>
                    <a:pt x="4545" y="174"/>
                  </a:lnTo>
                  <a:lnTo>
                    <a:pt x="4545" y="174"/>
                  </a:lnTo>
                  <a:lnTo>
                    <a:pt x="5570" y="155"/>
                  </a:lnTo>
                  <a:lnTo>
                    <a:pt x="6711" y="136"/>
                  </a:lnTo>
                  <a:lnTo>
                    <a:pt x="8026" y="97"/>
                  </a:lnTo>
                  <a:lnTo>
                    <a:pt x="8026" y="97"/>
                  </a:lnTo>
                  <a:lnTo>
                    <a:pt x="7233" y="39"/>
                  </a:lnTo>
                  <a:lnTo>
                    <a:pt x="6498" y="19"/>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629817" y="2648104"/>
              <a:ext cx="677902" cy="7286"/>
            </a:xfrm>
            <a:custGeom>
              <a:rect b="b" l="l" r="r" t="t"/>
              <a:pathLst>
                <a:path extrusionOk="0" h="175" w="16283">
                  <a:moveTo>
                    <a:pt x="11661" y="0"/>
                  </a:moveTo>
                  <a:lnTo>
                    <a:pt x="10888" y="20"/>
                  </a:lnTo>
                  <a:lnTo>
                    <a:pt x="3094" y="20"/>
                  </a:lnTo>
                  <a:lnTo>
                    <a:pt x="1508" y="58"/>
                  </a:lnTo>
                  <a:lnTo>
                    <a:pt x="0" y="97"/>
                  </a:lnTo>
                  <a:lnTo>
                    <a:pt x="3597" y="116"/>
                  </a:lnTo>
                  <a:lnTo>
                    <a:pt x="6420" y="136"/>
                  </a:lnTo>
                  <a:lnTo>
                    <a:pt x="8432" y="155"/>
                  </a:lnTo>
                  <a:lnTo>
                    <a:pt x="9224" y="174"/>
                  </a:lnTo>
                  <a:lnTo>
                    <a:pt x="11294" y="155"/>
                  </a:lnTo>
                  <a:lnTo>
                    <a:pt x="13614" y="136"/>
                  </a:lnTo>
                  <a:lnTo>
                    <a:pt x="16283" y="78"/>
                  </a:lnTo>
                  <a:lnTo>
                    <a:pt x="14697" y="39"/>
                  </a:lnTo>
                  <a:lnTo>
                    <a:pt x="13208" y="20"/>
                  </a:lnTo>
                  <a:lnTo>
                    <a:pt x="1166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629817" y="2648104"/>
              <a:ext cx="677902" cy="7286"/>
            </a:xfrm>
            <a:custGeom>
              <a:rect b="b" l="l" r="r" t="t"/>
              <a:pathLst>
                <a:path extrusionOk="0" fill="none" h="175" w="16283">
                  <a:moveTo>
                    <a:pt x="11661" y="0"/>
                  </a:moveTo>
                  <a:lnTo>
                    <a:pt x="11661" y="0"/>
                  </a:lnTo>
                  <a:lnTo>
                    <a:pt x="10888" y="20"/>
                  </a:lnTo>
                  <a:lnTo>
                    <a:pt x="10888" y="20"/>
                  </a:lnTo>
                  <a:lnTo>
                    <a:pt x="9689" y="20"/>
                  </a:lnTo>
                  <a:lnTo>
                    <a:pt x="9689" y="20"/>
                  </a:lnTo>
                  <a:lnTo>
                    <a:pt x="8103" y="20"/>
                  </a:lnTo>
                  <a:lnTo>
                    <a:pt x="8103" y="20"/>
                  </a:lnTo>
                  <a:lnTo>
                    <a:pt x="6208" y="20"/>
                  </a:lnTo>
                  <a:lnTo>
                    <a:pt x="6208" y="20"/>
                  </a:lnTo>
                  <a:lnTo>
                    <a:pt x="3094" y="20"/>
                  </a:lnTo>
                  <a:lnTo>
                    <a:pt x="1508" y="58"/>
                  </a:lnTo>
                  <a:lnTo>
                    <a:pt x="0" y="97"/>
                  </a:lnTo>
                  <a:lnTo>
                    <a:pt x="0" y="97"/>
                  </a:lnTo>
                  <a:lnTo>
                    <a:pt x="3597" y="116"/>
                  </a:lnTo>
                  <a:lnTo>
                    <a:pt x="6420" y="136"/>
                  </a:lnTo>
                  <a:lnTo>
                    <a:pt x="8432" y="155"/>
                  </a:lnTo>
                  <a:lnTo>
                    <a:pt x="8432" y="155"/>
                  </a:lnTo>
                  <a:lnTo>
                    <a:pt x="9224" y="174"/>
                  </a:lnTo>
                  <a:lnTo>
                    <a:pt x="9224" y="174"/>
                  </a:lnTo>
                  <a:lnTo>
                    <a:pt x="11294" y="155"/>
                  </a:lnTo>
                  <a:lnTo>
                    <a:pt x="13614" y="136"/>
                  </a:lnTo>
                  <a:lnTo>
                    <a:pt x="16283" y="78"/>
                  </a:lnTo>
                  <a:lnTo>
                    <a:pt x="16283" y="78"/>
                  </a:lnTo>
                  <a:lnTo>
                    <a:pt x="14697" y="39"/>
                  </a:lnTo>
                  <a:lnTo>
                    <a:pt x="13208" y="20"/>
                  </a:lnTo>
                  <a:lnTo>
                    <a:pt x="1166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107625" y="1736723"/>
              <a:ext cx="334184" cy="7286"/>
            </a:xfrm>
            <a:custGeom>
              <a:rect b="b" l="l" r="r" t="t"/>
              <a:pathLst>
                <a:path extrusionOk="0" h="175" w="8027">
                  <a:moveTo>
                    <a:pt x="5744" y="0"/>
                  </a:moveTo>
                  <a:lnTo>
                    <a:pt x="5358" y="20"/>
                  </a:lnTo>
                  <a:lnTo>
                    <a:pt x="3056" y="20"/>
                  </a:lnTo>
                  <a:lnTo>
                    <a:pt x="1529" y="39"/>
                  </a:lnTo>
                  <a:lnTo>
                    <a:pt x="736" y="58"/>
                  </a:lnTo>
                  <a:lnTo>
                    <a:pt x="1" y="97"/>
                  </a:lnTo>
                  <a:lnTo>
                    <a:pt x="1780" y="116"/>
                  </a:lnTo>
                  <a:lnTo>
                    <a:pt x="3153" y="136"/>
                  </a:lnTo>
                  <a:lnTo>
                    <a:pt x="4139" y="174"/>
                  </a:lnTo>
                  <a:lnTo>
                    <a:pt x="4545" y="174"/>
                  </a:lnTo>
                  <a:lnTo>
                    <a:pt x="5551" y="155"/>
                  </a:lnTo>
                  <a:lnTo>
                    <a:pt x="6692" y="136"/>
                  </a:lnTo>
                  <a:lnTo>
                    <a:pt x="8026" y="97"/>
                  </a:lnTo>
                  <a:lnTo>
                    <a:pt x="7233" y="58"/>
                  </a:lnTo>
                  <a:lnTo>
                    <a:pt x="6499" y="20"/>
                  </a:lnTo>
                  <a:lnTo>
                    <a:pt x="5744"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107625" y="1736723"/>
              <a:ext cx="334184" cy="7286"/>
            </a:xfrm>
            <a:custGeom>
              <a:rect b="b" l="l" r="r" t="t"/>
              <a:pathLst>
                <a:path extrusionOk="0" fill="none" h="175" w="8027">
                  <a:moveTo>
                    <a:pt x="5744" y="0"/>
                  </a:moveTo>
                  <a:lnTo>
                    <a:pt x="5744" y="0"/>
                  </a:lnTo>
                  <a:lnTo>
                    <a:pt x="5358" y="20"/>
                  </a:lnTo>
                  <a:lnTo>
                    <a:pt x="5358" y="20"/>
                  </a:lnTo>
                  <a:lnTo>
                    <a:pt x="4758" y="20"/>
                  </a:lnTo>
                  <a:lnTo>
                    <a:pt x="4758" y="20"/>
                  </a:lnTo>
                  <a:lnTo>
                    <a:pt x="3985" y="20"/>
                  </a:lnTo>
                  <a:lnTo>
                    <a:pt x="3985" y="20"/>
                  </a:lnTo>
                  <a:lnTo>
                    <a:pt x="3056" y="20"/>
                  </a:lnTo>
                  <a:lnTo>
                    <a:pt x="3056" y="20"/>
                  </a:lnTo>
                  <a:lnTo>
                    <a:pt x="1529" y="39"/>
                  </a:lnTo>
                  <a:lnTo>
                    <a:pt x="736" y="58"/>
                  </a:lnTo>
                  <a:lnTo>
                    <a:pt x="1" y="97"/>
                  </a:lnTo>
                  <a:lnTo>
                    <a:pt x="1" y="97"/>
                  </a:lnTo>
                  <a:lnTo>
                    <a:pt x="1780" y="116"/>
                  </a:lnTo>
                  <a:lnTo>
                    <a:pt x="3153" y="136"/>
                  </a:lnTo>
                  <a:lnTo>
                    <a:pt x="4139" y="174"/>
                  </a:lnTo>
                  <a:lnTo>
                    <a:pt x="4139" y="174"/>
                  </a:lnTo>
                  <a:lnTo>
                    <a:pt x="4545" y="174"/>
                  </a:lnTo>
                  <a:lnTo>
                    <a:pt x="4545" y="174"/>
                  </a:lnTo>
                  <a:lnTo>
                    <a:pt x="5551" y="155"/>
                  </a:lnTo>
                  <a:lnTo>
                    <a:pt x="6692" y="136"/>
                  </a:lnTo>
                  <a:lnTo>
                    <a:pt x="8026" y="97"/>
                  </a:lnTo>
                  <a:lnTo>
                    <a:pt x="8026" y="97"/>
                  </a:lnTo>
                  <a:lnTo>
                    <a:pt x="7233" y="58"/>
                  </a:lnTo>
                  <a:lnTo>
                    <a:pt x="6499" y="20"/>
                  </a:lnTo>
                  <a:lnTo>
                    <a:pt x="5744"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1151858" y="1904170"/>
              <a:ext cx="166697" cy="6495"/>
            </a:xfrm>
            <a:custGeom>
              <a:rect b="b" l="l" r="r" t="t"/>
              <a:pathLst>
                <a:path extrusionOk="0" h="156" w="4004">
                  <a:moveTo>
                    <a:pt x="2863" y="1"/>
                  </a:moveTo>
                  <a:lnTo>
                    <a:pt x="2689" y="20"/>
                  </a:lnTo>
                  <a:lnTo>
                    <a:pt x="755" y="20"/>
                  </a:lnTo>
                  <a:lnTo>
                    <a:pt x="368" y="59"/>
                  </a:lnTo>
                  <a:lnTo>
                    <a:pt x="1" y="97"/>
                  </a:lnTo>
                  <a:lnTo>
                    <a:pt x="890" y="117"/>
                  </a:lnTo>
                  <a:lnTo>
                    <a:pt x="1586" y="136"/>
                  </a:lnTo>
                  <a:lnTo>
                    <a:pt x="2070" y="155"/>
                  </a:lnTo>
                  <a:lnTo>
                    <a:pt x="2785" y="155"/>
                  </a:lnTo>
                  <a:lnTo>
                    <a:pt x="3346" y="117"/>
                  </a:lnTo>
                  <a:lnTo>
                    <a:pt x="4004" y="78"/>
                  </a:lnTo>
                  <a:lnTo>
                    <a:pt x="3617" y="39"/>
                  </a:lnTo>
                  <a:lnTo>
                    <a:pt x="3250" y="20"/>
                  </a:lnTo>
                  <a:lnTo>
                    <a:pt x="2863"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1151858" y="1904170"/>
              <a:ext cx="166697" cy="6495"/>
            </a:xfrm>
            <a:custGeom>
              <a:rect b="b" l="l" r="r" t="t"/>
              <a:pathLst>
                <a:path extrusionOk="0" fill="none" h="156" w="4004">
                  <a:moveTo>
                    <a:pt x="2863" y="1"/>
                  </a:moveTo>
                  <a:lnTo>
                    <a:pt x="2863" y="1"/>
                  </a:lnTo>
                  <a:lnTo>
                    <a:pt x="2689" y="20"/>
                  </a:lnTo>
                  <a:lnTo>
                    <a:pt x="2689" y="20"/>
                  </a:lnTo>
                  <a:lnTo>
                    <a:pt x="2379" y="20"/>
                  </a:lnTo>
                  <a:lnTo>
                    <a:pt x="2379" y="20"/>
                  </a:lnTo>
                  <a:lnTo>
                    <a:pt x="1993" y="20"/>
                  </a:lnTo>
                  <a:lnTo>
                    <a:pt x="1993" y="20"/>
                  </a:lnTo>
                  <a:lnTo>
                    <a:pt x="1528" y="20"/>
                  </a:lnTo>
                  <a:lnTo>
                    <a:pt x="1528" y="20"/>
                  </a:lnTo>
                  <a:lnTo>
                    <a:pt x="755" y="20"/>
                  </a:lnTo>
                  <a:lnTo>
                    <a:pt x="368" y="59"/>
                  </a:lnTo>
                  <a:lnTo>
                    <a:pt x="1" y="97"/>
                  </a:lnTo>
                  <a:lnTo>
                    <a:pt x="1" y="97"/>
                  </a:lnTo>
                  <a:lnTo>
                    <a:pt x="890" y="117"/>
                  </a:lnTo>
                  <a:lnTo>
                    <a:pt x="1586" y="136"/>
                  </a:lnTo>
                  <a:lnTo>
                    <a:pt x="2070" y="155"/>
                  </a:lnTo>
                  <a:lnTo>
                    <a:pt x="2070" y="155"/>
                  </a:lnTo>
                  <a:lnTo>
                    <a:pt x="2283" y="155"/>
                  </a:lnTo>
                  <a:lnTo>
                    <a:pt x="2283" y="155"/>
                  </a:lnTo>
                  <a:lnTo>
                    <a:pt x="2785" y="155"/>
                  </a:lnTo>
                  <a:lnTo>
                    <a:pt x="3346" y="117"/>
                  </a:lnTo>
                  <a:lnTo>
                    <a:pt x="4004" y="78"/>
                  </a:lnTo>
                  <a:lnTo>
                    <a:pt x="4004" y="78"/>
                  </a:lnTo>
                  <a:lnTo>
                    <a:pt x="3617" y="39"/>
                  </a:lnTo>
                  <a:lnTo>
                    <a:pt x="3250" y="20"/>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1235582" y="2161793"/>
              <a:ext cx="166697" cy="6495"/>
            </a:xfrm>
            <a:custGeom>
              <a:rect b="b" l="l" r="r" t="t"/>
              <a:pathLst>
                <a:path extrusionOk="0" h="156" w="4004">
                  <a:moveTo>
                    <a:pt x="1529" y="1"/>
                  </a:moveTo>
                  <a:lnTo>
                    <a:pt x="755" y="20"/>
                  </a:lnTo>
                  <a:lnTo>
                    <a:pt x="368" y="40"/>
                  </a:lnTo>
                  <a:lnTo>
                    <a:pt x="1" y="78"/>
                  </a:lnTo>
                  <a:lnTo>
                    <a:pt x="890" y="98"/>
                  </a:lnTo>
                  <a:lnTo>
                    <a:pt x="1587" y="117"/>
                  </a:lnTo>
                  <a:lnTo>
                    <a:pt x="2070" y="156"/>
                  </a:lnTo>
                  <a:lnTo>
                    <a:pt x="2263" y="156"/>
                  </a:lnTo>
                  <a:lnTo>
                    <a:pt x="2786" y="136"/>
                  </a:lnTo>
                  <a:lnTo>
                    <a:pt x="3346" y="117"/>
                  </a:lnTo>
                  <a:lnTo>
                    <a:pt x="4004" y="78"/>
                  </a:lnTo>
                  <a:lnTo>
                    <a:pt x="3617" y="40"/>
                  </a:lnTo>
                  <a:lnTo>
                    <a:pt x="3250"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1235582" y="2161793"/>
              <a:ext cx="166697" cy="6495"/>
            </a:xfrm>
            <a:custGeom>
              <a:rect b="b" l="l" r="r" t="t"/>
              <a:pathLst>
                <a:path extrusionOk="0" fill="none" h="156" w="4004">
                  <a:moveTo>
                    <a:pt x="2863" y="1"/>
                  </a:moveTo>
                  <a:lnTo>
                    <a:pt x="2863" y="1"/>
                  </a:lnTo>
                  <a:lnTo>
                    <a:pt x="2670" y="1"/>
                  </a:lnTo>
                  <a:lnTo>
                    <a:pt x="2670" y="1"/>
                  </a:lnTo>
                  <a:lnTo>
                    <a:pt x="2379" y="1"/>
                  </a:lnTo>
                  <a:lnTo>
                    <a:pt x="2379" y="1"/>
                  </a:lnTo>
                  <a:lnTo>
                    <a:pt x="1993" y="1"/>
                  </a:lnTo>
                  <a:lnTo>
                    <a:pt x="1993" y="1"/>
                  </a:lnTo>
                  <a:lnTo>
                    <a:pt x="1529" y="1"/>
                  </a:lnTo>
                  <a:lnTo>
                    <a:pt x="1529" y="1"/>
                  </a:lnTo>
                  <a:lnTo>
                    <a:pt x="755" y="20"/>
                  </a:lnTo>
                  <a:lnTo>
                    <a:pt x="368" y="40"/>
                  </a:lnTo>
                  <a:lnTo>
                    <a:pt x="1" y="78"/>
                  </a:lnTo>
                  <a:lnTo>
                    <a:pt x="1" y="78"/>
                  </a:lnTo>
                  <a:lnTo>
                    <a:pt x="890" y="98"/>
                  </a:lnTo>
                  <a:lnTo>
                    <a:pt x="1587" y="117"/>
                  </a:lnTo>
                  <a:lnTo>
                    <a:pt x="2070" y="156"/>
                  </a:lnTo>
                  <a:lnTo>
                    <a:pt x="2070" y="156"/>
                  </a:lnTo>
                  <a:lnTo>
                    <a:pt x="2263" y="156"/>
                  </a:lnTo>
                  <a:lnTo>
                    <a:pt x="2263" y="156"/>
                  </a:lnTo>
                  <a:lnTo>
                    <a:pt x="2786" y="136"/>
                  </a:lnTo>
                  <a:lnTo>
                    <a:pt x="3346" y="117"/>
                  </a:lnTo>
                  <a:lnTo>
                    <a:pt x="4004" y="78"/>
                  </a:lnTo>
                  <a:lnTo>
                    <a:pt x="4004" y="78"/>
                  </a:lnTo>
                  <a:lnTo>
                    <a:pt x="3617" y="40"/>
                  </a:lnTo>
                  <a:lnTo>
                    <a:pt x="3250" y="1"/>
                  </a:lnTo>
                  <a:lnTo>
                    <a:pt x="2863"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1299197" y="2012873"/>
              <a:ext cx="186014" cy="4038"/>
            </a:xfrm>
            <a:custGeom>
              <a:rect b="b" l="l" r="r" t="t"/>
              <a:pathLst>
                <a:path extrusionOk="0" h="97" w="4468">
                  <a:moveTo>
                    <a:pt x="1702" y="0"/>
                  </a:moveTo>
                  <a:lnTo>
                    <a:pt x="851" y="20"/>
                  </a:lnTo>
                  <a:lnTo>
                    <a:pt x="426" y="20"/>
                  </a:lnTo>
                  <a:lnTo>
                    <a:pt x="1" y="58"/>
                  </a:lnTo>
                  <a:lnTo>
                    <a:pt x="987" y="58"/>
                  </a:lnTo>
                  <a:lnTo>
                    <a:pt x="2321" y="78"/>
                  </a:lnTo>
                  <a:lnTo>
                    <a:pt x="2534" y="97"/>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1299197" y="2012873"/>
              <a:ext cx="186014" cy="4038"/>
            </a:xfrm>
            <a:custGeom>
              <a:rect b="b" l="l" r="r" t="t"/>
              <a:pathLst>
                <a:path extrusionOk="0" fill="none" h="97" w="4468">
                  <a:moveTo>
                    <a:pt x="3211" y="0"/>
                  </a:moveTo>
                  <a:lnTo>
                    <a:pt x="3211" y="0"/>
                  </a:lnTo>
                  <a:lnTo>
                    <a:pt x="2998" y="0"/>
                  </a:lnTo>
                  <a:lnTo>
                    <a:pt x="2998" y="0"/>
                  </a:lnTo>
                  <a:lnTo>
                    <a:pt x="2669" y="0"/>
                  </a:lnTo>
                  <a:lnTo>
                    <a:pt x="2669" y="0"/>
                  </a:lnTo>
                  <a:lnTo>
                    <a:pt x="2224" y="0"/>
                  </a:lnTo>
                  <a:lnTo>
                    <a:pt x="2224" y="0"/>
                  </a:lnTo>
                  <a:lnTo>
                    <a:pt x="1702" y="0"/>
                  </a:lnTo>
                  <a:lnTo>
                    <a:pt x="1702" y="0"/>
                  </a:lnTo>
                  <a:lnTo>
                    <a:pt x="851" y="20"/>
                  </a:lnTo>
                  <a:lnTo>
                    <a:pt x="426" y="20"/>
                  </a:lnTo>
                  <a:lnTo>
                    <a:pt x="1" y="58"/>
                  </a:lnTo>
                  <a:lnTo>
                    <a:pt x="1" y="58"/>
                  </a:lnTo>
                  <a:lnTo>
                    <a:pt x="987" y="58"/>
                  </a:lnTo>
                  <a:lnTo>
                    <a:pt x="2321" y="78"/>
                  </a:lnTo>
                  <a:lnTo>
                    <a:pt x="2321" y="78"/>
                  </a:lnTo>
                  <a:lnTo>
                    <a:pt x="2534" y="97"/>
                  </a:lnTo>
                  <a:lnTo>
                    <a:pt x="2534" y="97"/>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1547162" y="2272119"/>
              <a:ext cx="186014" cy="3247"/>
            </a:xfrm>
            <a:custGeom>
              <a:rect b="b" l="l" r="r" t="t"/>
              <a:pathLst>
                <a:path extrusionOk="0" h="78" w="4468">
                  <a:moveTo>
                    <a:pt x="852" y="0"/>
                  </a:moveTo>
                  <a:lnTo>
                    <a:pt x="426" y="20"/>
                  </a:lnTo>
                  <a:lnTo>
                    <a:pt x="1" y="58"/>
                  </a:lnTo>
                  <a:lnTo>
                    <a:pt x="987" y="58"/>
                  </a:lnTo>
                  <a:lnTo>
                    <a:pt x="2321" y="78"/>
                  </a:lnTo>
                  <a:lnTo>
                    <a:pt x="2534" y="78"/>
                  </a:lnTo>
                  <a:lnTo>
                    <a:pt x="3733" y="58"/>
                  </a:lnTo>
                  <a:lnTo>
                    <a:pt x="4468" y="39"/>
                  </a:lnTo>
                  <a:lnTo>
                    <a:pt x="4042" y="20"/>
                  </a:lnTo>
                  <a:lnTo>
                    <a:pt x="3211" y="0"/>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1547162" y="2272119"/>
              <a:ext cx="186014" cy="3247"/>
            </a:xfrm>
            <a:custGeom>
              <a:rect b="b" l="l" r="r" t="t"/>
              <a:pathLst>
                <a:path extrusionOk="0" fill="none" h="78" w="4468">
                  <a:moveTo>
                    <a:pt x="3211" y="0"/>
                  </a:moveTo>
                  <a:lnTo>
                    <a:pt x="3211" y="0"/>
                  </a:lnTo>
                  <a:lnTo>
                    <a:pt x="2998" y="0"/>
                  </a:lnTo>
                  <a:lnTo>
                    <a:pt x="2998" y="0"/>
                  </a:lnTo>
                  <a:lnTo>
                    <a:pt x="2669" y="0"/>
                  </a:lnTo>
                  <a:lnTo>
                    <a:pt x="2669" y="0"/>
                  </a:lnTo>
                  <a:lnTo>
                    <a:pt x="2225" y="0"/>
                  </a:lnTo>
                  <a:lnTo>
                    <a:pt x="2225" y="0"/>
                  </a:lnTo>
                  <a:lnTo>
                    <a:pt x="1703" y="0"/>
                  </a:lnTo>
                  <a:lnTo>
                    <a:pt x="1703" y="0"/>
                  </a:lnTo>
                  <a:lnTo>
                    <a:pt x="852" y="0"/>
                  </a:lnTo>
                  <a:lnTo>
                    <a:pt x="426" y="20"/>
                  </a:lnTo>
                  <a:lnTo>
                    <a:pt x="1" y="58"/>
                  </a:lnTo>
                  <a:lnTo>
                    <a:pt x="1" y="58"/>
                  </a:lnTo>
                  <a:lnTo>
                    <a:pt x="987" y="58"/>
                  </a:lnTo>
                  <a:lnTo>
                    <a:pt x="2321" y="78"/>
                  </a:lnTo>
                  <a:lnTo>
                    <a:pt x="2321" y="78"/>
                  </a:lnTo>
                  <a:lnTo>
                    <a:pt x="2534" y="78"/>
                  </a:lnTo>
                  <a:lnTo>
                    <a:pt x="2534" y="78"/>
                  </a:lnTo>
                  <a:lnTo>
                    <a:pt x="3733" y="58"/>
                  </a:lnTo>
                  <a:lnTo>
                    <a:pt x="4468" y="39"/>
                  </a:lnTo>
                  <a:lnTo>
                    <a:pt x="4468" y="39"/>
                  </a:lnTo>
                  <a:lnTo>
                    <a:pt x="4042" y="20"/>
                  </a:lnTo>
                  <a:lnTo>
                    <a:pt x="3211" y="0"/>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57211" y="2870297"/>
              <a:ext cx="334142" cy="6495"/>
            </a:xfrm>
            <a:custGeom>
              <a:rect b="b" l="l" r="r" t="t"/>
              <a:pathLst>
                <a:path extrusionOk="0" h="156" w="8026">
                  <a:moveTo>
                    <a:pt x="3056" y="1"/>
                  </a:moveTo>
                  <a:lnTo>
                    <a:pt x="1528" y="20"/>
                  </a:lnTo>
                  <a:lnTo>
                    <a:pt x="755" y="39"/>
                  </a:lnTo>
                  <a:lnTo>
                    <a:pt x="1" y="97"/>
                  </a:lnTo>
                  <a:lnTo>
                    <a:pt x="1780" y="97"/>
                  </a:lnTo>
                  <a:lnTo>
                    <a:pt x="3172" y="117"/>
                  </a:lnTo>
                  <a:lnTo>
                    <a:pt x="4158" y="155"/>
                  </a:lnTo>
                  <a:lnTo>
                    <a:pt x="4545" y="155"/>
                  </a:lnTo>
                  <a:lnTo>
                    <a:pt x="5551" y="136"/>
                  </a:lnTo>
                  <a:lnTo>
                    <a:pt x="6711" y="117"/>
                  </a:lnTo>
                  <a:lnTo>
                    <a:pt x="8026" y="78"/>
                  </a:lnTo>
                  <a:lnTo>
                    <a:pt x="7233" y="39"/>
                  </a:lnTo>
                  <a:lnTo>
                    <a:pt x="6498" y="1"/>
                  </a:lnTo>
                  <a:close/>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657211" y="2870297"/>
              <a:ext cx="334142" cy="6495"/>
            </a:xfrm>
            <a:custGeom>
              <a:rect b="b" l="l" r="r" t="t"/>
              <a:pathLst>
                <a:path extrusionOk="0" fill="none" h="156" w="8026">
                  <a:moveTo>
                    <a:pt x="5744" y="1"/>
                  </a:moveTo>
                  <a:lnTo>
                    <a:pt x="5744" y="1"/>
                  </a:lnTo>
                  <a:lnTo>
                    <a:pt x="5357" y="1"/>
                  </a:lnTo>
                  <a:lnTo>
                    <a:pt x="5357" y="1"/>
                  </a:lnTo>
                  <a:lnTo>
                    <a:pt x="4777" y="1"/>
                  </a:lnTo>
                  <a:lnTo>
                    <a:pt x="4777" y="1"/>
                  </a:lnTo>
                  <a:lnTo>
                    <a:pt x="3984" y="1"/>
                  </a:lnTo>
                  <a:lnTo>
                    <a:pt x="3984" y="1"/>
                  </a:lnTo>
                  <a:lnTo>
                    <a:pt x="3056" y="1"/>
                  </a:lnTo>
                  <a:lnTo>
                    <a:pt x="3056" y="1"/>
                  </a:lnTo>
                  <a:lnTo>
                    <a:pt x="1528" y="20"/>
                  </a:lnTo>
                  <a:lnTo>
                    <a:pt x="755" y="39"/>
                  </a:lnTo>
                  <a:lnTo>
                    <a:pt x="1" y="97"/>
                  </a:lnTo>
                  <a:lnTo>
                    <a:pt x="1" y="97"/>
                  </a:lnTo>
                  <a:lnTo>
                    <a:pt x="1780" y="97"/>
                  </a:lnTo>
                  <a:lnTo>
                    <a:pt x="3172" y="117"/>
                  </a:lnTo>
                  <a:lnTo>
                    <a:pt x="4158" y="155"/>
                  </a:lnTo>
                  <a:lnTo>
                    <a:pt x="4158" y="155"/>
                  </a:lnTo>
                  <a:lnTo>
                    <a:pt x="4545" y="155"/>
                  </a:lnTo>
                  <a:lnTo>
                    <a:pt x="4545" y="155"/>
                  </a:lnTo>
                  <a:lnTo>
                    <a:pt x="5551" y="136"/>
                  </a:lnTo>
                  <a:lnTo>
                    <a:pt x="6711" y="117"/>
                  </a:lnTo>
                  <a:lnTo>
                    <a:pt x="8026" y="78"/>
                  </a:lnTo>
                  <a:lnTo>
                    <a:pt x="8026" y="78"/>
                  </a:lnTo>
                  <a:lnTo>
                    <a:pt x="7233" y="39"/>
                  </a:lnTo>
                  <a:lnTo>
                    <a:pt x="6498" y="1"/>
                  </a:lnTo>
                  <a:lnTo>
                    <a:pt x="5744" y="1"/>
                  </a:lnTo>
                </a:path>
              </a:pathLst>
            </a:custGeom>
            <a:solidFill>
              <a:srgbClr val="000000">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1"/>
          <p:cNvSpPr txBox="1"/>
          <p:nvPr>
            <p:ph type="ctrTitle"/>
          </p:nvPr>
        </p:nvSpPr>
        <p:spPr>
          <a:xfrm>
            <a:off x="3345958" y="457200"/>
            <a:ext cx="5073900" cy="237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5100"/>
              <a:t>Trends and Treasures of Egypt’s Hotels</a:t>
            </a:r>
            <a:endParaRPr sz="5100"/>
          </a:p>
        </p:txBody>
      </p:sp>
      <p:sp>
        <p:nvSpPr>
          <p:cNvPr id="589" name="Google Shape;589;p31"/>
          <p:cNvSpPr txBox="1"/>
          <p:nvPr>
            <p:ph idx="1" type="subTitle"/>
          </p:nvPr>
        </p:nvSpPr>
        <p:spPr>
          <a:xfrm>
            <a:off x="3345950" y="2567894"/>
            <a:ext cx="5244600" cy="66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Mary Morkos</a:t>
            </a:r>
            <a:endParaRPr/>
          </a:p>
          <a:p>
            <a:pPr indent="0" lvl="0" marL="0" rtl="0" algn="r">
              <a:spcBef>
                <a:spcPts val="0"/>
              </a:spcBef>
              <a:spcAft>
                <a:spcPts val="0"/>
              </a:spcAft>
              <a:buNone/>
            </a:pPr>
            <a:r>
              <a:rPr lang="en"/>
              <a:t>Thursday, October 31st, 2024</a:t>
            </a:r>
            <a:endParaRPr/>
          </a:p>
          <a:p>
            <a:pPr indent="0" lvl="0" marL="0" rtl="0" algn="r">
              <a:spcBef>
                <a:spcPts val="0"/>
              </a:spcBef>
              <a:spcAft>
                <a:spcPts val="0"/>
              </a:spcAft>
              <a:buNone/>
            </a:pPr>
            <a:r>
              <a:rPr lang="en"/>
              <a:t>DS5610: Exploratory Data Analysis</a:t>
            </a:r>
            <a:endParaRPr/>
          </a:p>
        </p:txBody>
      </p:sp>
      <p:grpSp>
        <p:nvGrpSpPr>
          <p:cNvPr id="590" name="Google Shape;590;p31"/>
          <p:cNvGrpSpPr/>
          <p:nvPr/>
        </p:nvGrpSpPr>
        <p:grpSpPr>
          <a:xfrm flipH="1">
            <a:off x="-308844" y="3521477"/>
            <a:ext cx="9488518" cy="1637775"/>
            <a:chOff x="2183625" y="7258225"/>
            <a:chExt cx="6534342" cy="1637775"/>
          </a:xfrm>
        </p:grpSpPr>
        <p:sp>
          <p:nvSpPr>
            <p:cNvPr id="591" name="Google Shape;591;p31"/>
            <p:cNvSpPr/>
            <p:nvPr/>
          </p:nvSpPr>
          <p:spPr>
            <a:xfrm>
              <a:off x="2230550" y="7258225"/>
              <a:ext cx="2452775" cy="1385475"/>
            </a:xfrm>
            <a:custGeom>
              <a:rect b="b" l="l" r="r" t="t"/>
              <a:pathLst>
                <a:path extrusionOk="0" h="55419" w="98111">
                  <a:moveTo>
                    <a:pt x="74692" y="0"/>
                  </a:moveTo>
                  <a:lnTo>
                    <a:pt x="73466" y="26"/>
                  </a:lnTo>
                  <a:lnTo>
                    <a:pt x="72214" y="52"/>
                  </a:lnTo>
                  <a:lnTo>
                    <a:pt x="69763" y="157"/>
                  </a:lnTo>
                  <a:lnTo>
                    <a:pt x="67337" y="339"/>
                  </a:lnTo>
                  <a:lnTo>
                    <a:pt x="64912" y="574"/>
                  </a:lnTo>
                  <a:lnTo>
                    <a:pt x="62513" y="835"/>
                  </a:lnTo>
                  <a:lnTo>
                    <a:pt x="60166" y="1174"/>
                  </a:lnTo>
                  <a:lnTo>
                    <a:pt x="57818" y="1539"/>
                  </a:lnTo>
                  <a:lnTo>
                    <a:pt x="55523" y="1956"/>
                  </a:lnTo>
                  <a:lnTo>
                    <a:pt x="53255" y="2425"/>
                  </a:lnTo>
                  <a:lnTo>
                    <a:pt x="51012" y="2921"/>
                  </a:lnTo>
                  <a:lnTo>
                    <a:pt x="48821" y="3442"/>
                  </a:lnTo>
                  <a:lnTo>
                    <a:pt x="46657" y="4016"/>
                  </a:lnTo>
                  <a:lnTo>
                    <a:pt x="44518" y="4616"/>
                  </a:lnTo>
                  <a:lnTo>
                    <a:pt x="42432" y="5242"/>
                  </a:lnTo>
                  <a:lnTo>
                    <a:pt x="40371" y="5894"/>
                  </a:lnTo>
                  <a:lnTo>
                    <a:pt x="38363" y="6572"/>
                  </a:lnTo>
                  <a:lnTo>
                    <a:pt x="36381" y="7250"/>
                  </a:lnTo>
                  <a:lnTo>
                    <a:pt x="34451" y="7980"/>
                  </a:lnTo>
                  <a:lnTo>
                    <a:pt x="32574" y="8684"/>
                  </a:lnTo>
                  <a:lnTo>
                    <a:pt x="30748" y="9415"/>
                  </a:lnTo>
                  <a:lnTo>
                    <a:pt x="28975" y="10171"/>
                  </a:lnTo>
                  <a:lnTo>
                    <a:pt x="27227" y="10927"/>
                  </a:lnTo>
                  <a:lnTo>
                    <a:pt x="25558" y="11657"/>
                  </a:lnTo>
                  <a:lnTo>
                    <a:pt x="23942" y="12414"/>
                  </a:lnTo>
                  <a:lnTo>
                    <a:pt x="22351" y="13170"/>
                  </a:lnTo>
                  <a:lnTo>
                    <a:pt x="20838" y="13900"/>
                  </a:lnTo>
                  <a:lnTo>
                    <a:pt x="19378" y="14657"/>
                  </a:lnTo>
                  <a:lnTo>
                    <a:pt x="17969" y="15361"/>
                  </a:lnTo>
                  <a:lnTo>
                    <a:pt x="16639" y="16091"/>
                  </a:lnTo>
                  <a:lnTo>
                    <a:pt x="15361" y="16769"/>
                  </a:lnTo>
                  <a:lnTo>
                    <a:pt x="12988" y="18099"/>
                  </a:lnTo>
                  <a:lnTo>
                    <a:pt x="11789" y="19194"/>
                  </a:lnTo>
                  <a:lnTo>
                    <a:pt x="10589" y="20290"/>
                  </a:lnTo>
                  <a:lnTo>
                    <a:pt x="9441" y="21411"/>
                  </a:lnTo>
                  <a:lnTo>
                    <a:pt x="8294" y="22506"/>
                  </a:lnTo>
                  <a:lnTo>
                    <a:pt x="7173" y="23628"/>
                  </a:lnTo>
                  <a:lnTo>
                    <a:pt x="6103" y="24749"/>
                  </a:lnTo>
                  <a:lnTo>
                    <a:pt x="5034" y="25897"/>
                  </a:lnTo>
                  <a:lnTo>
                    <a:pt x="3991" y="27018"/>
                  </a:lnTo>
                  <a:lnTo>
                    <a:pt x="1" y="55418"/>
                  </a:lnTo>
                  <a:lnTo>
                    <a:pt x="2400" y="55366"/>
                  </a:lnTo>
                  <a:lnTo>
                    <a:pt x="4930" y="55288"/>
                  </a:lnTo>
                  <a:lnTo>
                    <a:pt x="7564" y="55184"/>
                  </a:lnTo>
                  <a:lnTo>
                    <a:pt x="10276" y="55053"/>
                  </a:lnTo>
                  <a:lnTo>
                    <a:pt x="13093" y="54923"/>
                  </a:lnTo>
                  <a:lnTo>
                    <a:pt x="16013" y="54740"/>
                  </a:lnTo>
                  <a:lnTo>
                    <a:pt x="18986" y="54506"/>
                  </a:lnTo>
                  <a:lnTo>
                    <a:pt x="22038" y="54271"/>
                  </a:lnTo>
                  <a:lnTo>
                    <a:pt x="25141" y="53984"/>
                  </a:lnTo>
                  <a:lnTo>
                    <a:pt x="28297" y="53645"/>
                  </a:lnTo>
                  <a:lnTo>
                    <a:pt x="31478" y="53280"/>
                  </a:lnTo>
                  <a:lnTo>
                    <a:pt x="34686" y="52863"/>
                  </a:lnTo>
                  <a:lnTo>
                    <a:pt x="37920" y="52393"/>
                  </a:lnTo>
                  <a:lnTo>
                    <a:pt x="41180" y="51898"/>
                  </a:lnTo>
                  <a:lnTo>
                    <a:pt x="44414" y="51324"/>
                  </a:lnTo>
                  <a:lnTo>
                    <a:pt x="47674" y="50724"/>
                  </a:lnTo>
                  <a:lnTo>
                    <a:pt x="50881" y="50046"/>
                  </a:lnTo>
                  <a:lnTo>
                    <a:pt x="52498" y="49681"/>
                  </a:lnTo>
                  <a:lnTo>
                    <a:pt x="54089" y="49316"/>
                  </a:lnTo>
                  <a:lnTo>
                    <a:pt x="55680" y="48925"/>
                  </a:lnTo>
                  <a:lnTo>
                    <a:pt x="57245" y="48533"/>
                  </a:lnTo>
                  <a:lnTo>
                    <a:pt x="58809" y="48116"/>
                  </a:lnTo>
                  <a:lnTo>
                    <a:pt x="60374" y="47673"/>
                  </a:lnTo>
                  <a:lnTo>
                    <a:pt x="61913" y="47229"/>
                  </a:lnTo>
                  <a:lnTo>
                    <a:pt x="63425" y="46760"/>
                  </a:lnTo>
                  <a:lnTo>
                    <a:pt x="64938" y="46265"/>
                  </a:lnTo>
                  <a:lnTo>
                    <a:pt x="66425" y="45769"/>
                  </a:lnTo>
                  <a:lnTo>
                    <a:pt x="67885" y="45247"/>
                  </a:lnTo>
                  <a:lnTo>
                    <a:pt x="69345" y="44726"/>
                  </a:lnTo>
                  <a:lnTo>
                    <a:pt x="70780" y="44152"/>
                  </a:lnTo>
                  <a:lnTo>
                    <a:pt x="72188" y="43578"/>
                  </a:lnTo>
                  <a:lnTo>
                    <a:pt x="73596" y="43005"/>
                  </a:lnTo>
                  <a:lnTo>
                    <a:pt x="74952" y="42379"/>
                  </a:lnTo>
                  <a:lnTo>
                    <a:pt x="76282" y="41753"/>
                  </a:lnTo>
                  <a:lnTo>
                    <a:pt x="77613" y="41101"/>
                  </a:lnTo>
                  <a:lnTo>
                    <a:pt x="78890" y="40449"/>
                  </a:lnTo>
                  <a:lnTo>
                    <a:pt x="80142" y="39745"/>
                  </a:lnTo>
                  <a:lnTo>
                    <a:pt x="81368" y="39041"/>
                  </a:lnTo>
                  <a:lnTo>
                    <a:pt x="82568" y="38310"/>
                  </a:lnTo>
                  <a:lnTo>
                    <a:pt x="83741" y="37554"/>
                  </a:lnTo>
                  <a:lnTo>
                    <a:pt x="84889" y="36772"/>
                  </a:lnTo>
                  <a:lnTo>
                    <a:pt x="85984" y="35989"/>
                  </a:lnTo>
                  <a:lnTo>
                    <a:pt x="87027" y="35155"/>
                  </a:lnTo>
                  <a:lnTo>
                    <a:pt x="88070" y="34320"/>
                  </a:lnTo>
                  <a:lnTo>
                    <a:pt x="89061" y="33460"/>
                  </a:lnTo>
                  <a:lnTo>
                    <a:pt x="90000" y="32573"/>
                  </a:lnTo>
                  <a:lnTo>
                    <a:pt x="90913" y="31660"/>
                  </a:lnTo>
                  <a:lnTo>
                    <a:pt x="91747" y="30800"/>
                  </a:lnTo>
                  <a:lnTo>
                    <a:pt x="92504" y="29939"/>
                  </a:lnTo>
                  <a:lnTo>
                    <a:pt x="93208" y="29104"/>
                  </a:lnTo>
                  <a:lnTo>
                    <a:pt x="93860" y="28296"/>
                  </a:lnTo>
                  <a:lnTo>
                    <a:pt x="94486" y="27461"/>
                  </a:lnTo>
                  <a:lnTo>
                    <a:pt x="95033" y="26679"/>
                  </a:lnTo>
                  <a:lnTo>
                    <a:pt x="95529" y="25897"/>
                  </a:lnTo>
                  <a:lnTo>
                    <a:pt x="95998" y="25114"/>
                  </a:lnTo>
                  <a:lnTo>
                    <a:pt x="96416" y="24358"/>
                  </a:lnTo>
                  <a:lnTo>
                    <a:pt x="96781" y="23602"/>
                  </a:lnTo>
                  <a:lnTo>
                    <a:pt x="97094" y="22872"/>
                  </a:lnTo>
                  <a:lnTo>
                    <a:pt x="97355" y="22167"/>
                  </a:lnTo>
                  <a:lnTo>
                    <a:pt x="97589" y="21463"/>
                  </a:lnTo>
                  <a:lnTo>
                    <a:pt x="97772" y="20759"/>
                  </a:lnTo>
                  <a:lnTo>
                    <a:pt x="97928" y="20081"/>
                  </a:lnTo>
                  <a:lnTo>
                    <a:pt x="98033" y="19403"/>
                  </a:lnTo>
                  <a:lnTo>
                    <a:pt x="98085" y="18751"/>
                  </a:lnTo>
                  <a:lnTo>
                    <a:pt x="98111" y="18099"/>
                  </a:lnTo>
                  <a:lnTo>
                    <a:pt x="98111" y="17473"/>
                  </a:lnTo>
                  <a:lnTo>
                    <a:pt x="98059" y="16847"/>
                  </a:lnTo>
                  <a:lnTo>
                    <a:pt x="97980" y="16247"/>
                  </a:lnTo>
                  <a:lnTo>
                    <a:pt x="97850" y="15648"/>
                  </a:lnTo>
                  <a:lnTo>
                    <a:pt x="97694" y="15048"/>
                  </a:lnTo>
                  <a:lnTo>
                    <a:pt x="97511" y="14500"/>
                  </a:lnTo>
                  <a:lnTo>
                    <a:pt x="97302" y="13926"/>
                  </a:lnTo>
                  <a:lnTo>
                    <a:pt x="97042" y="13379"/>
                  </a:lnTo>
                  <a:lnTo>
                    <a:pt x="96781" y="12831"/>
                  </a:lnTo>
                  <a:lnTo>
                    <a:pt x="96468" y="12309"/>
                  </a:lnTo>
                  <a:lnTo>
                    <a:pt x="96129" y="11788"/>
                  </a:lnTo>
                  <a:lnTo>
                    <a:pt x="95764" y="11292"/>
                  </a:lnTo>
                  <a:lnTo>
                    <a:pt x="95399" y="10797"/>
                  </a:lnTo>
                  <a:lnTo>
                    <a:pt x="94981" y="10301"/>
                  </a:lnTo>
                  <a:lnTo>
                    <a:pt x="94538" y="9832"/>
                  </a:lnTo>
                  <a:lnTo>
                    <a:pt x="94095" y="9362"/>
                  </a:lnTo>
                  <a:lnTo>
                    <a:pt x="93599" y="8919"/>
                  </a:lnTo>
                  <a:lnTo>
                    <a:pt x="93104" y="8476"/>
                  </a:lnTo>
                  <a:lnTo>
                    <a:pt x="92582" y="8059"/>
                  </a:lnTo>
                  <a:lnTo>
                    <a:pt x="92060" y="7641"/>
                  </a:lnTo>
                  <a:lnTo>
                    <a:pt x="91487" y="7224"/>
                  </a:lnTo>
                  <a:lnTo>
                    <a:pt x="90913" y="6833"/>
                  </a:lnTo>
                  <a:lnTo>
                    <a:pt x="90339" y="6442"/>
                  </a:lnTo>
                  <a:lnTo>
                    <a:pt x="89739" y="6050"/>
                  </a:lnTo>
                  <a:lnTo>
                    <a:pt x="88488" y="5320"/>
                  </a:lnTo>
                  <a:lnTo>
                    <a:pt x="87184" y="4616"/>
                  </a:lnTo>
                  <a:lnTo>
                    <a:pt x="85854" y="3964"/>
                  </a:lnTo>
                  <a:lnTo>
                    <a:pt x="84471" y="3364"/>
                  </a:lnTo>
                  <a:lnTo>
                    <a:pt x="83089" y="2764"/>
                  </a:lnTo>
                  <a:lnTo>
                    <a:pt x="81681" y="2217"/>
                  </a:lnTo>
                  <a:lnTo>
                    <a:pt x="80273" y="1721"/>
                  </a:lnTo>
                  <a:lnTo>
                    <a:pt x="78864" y="1226"/>
                  </a:lnTo>
                  <a:lnTo>
                    <a:pt x="77456" y="782"/>
                  </a:lnTo>
                  <a:lnTo>
                    <a:pt x="76074" y="365"/>
                  </a:lnTo>
                  <a:lnTo>
                    <a:pt x="7469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2183625" y="7507925"/>
              <a:ext cx="5472750" cy="1176850"/>
            </a:xfrm>
            <a:custGeom>
              <a:rect b="b" l="l" r="r" t="t"/>
              <a:pathLst>
                <a:path extrusionOk="0" h="47074" w="218910">
                  <a:moveTo>
                    <a:pt x="107368" y="0"/>
                  </a:moveTo>
                  <a:lnTo>
                    <a:pt x="105856" y="26"/>
                  </a:lnTo>
                  <a:lnTo>
                    <a:pt x="104369" y="105"/>
                  </a:lnTo>
                  <a:lnTo>
                    <a:pt x="102857" y="183"/>
                  </a:lnTo>
                  <a:lnTo>
                    <a:pt x="101370" y="261"/>
                  </a:lnTo>
                  <a:lnTo>
                    <a:pt x="99857" y="392"/>
                  </a:lnTo>
                  <a:lnTo>
                    <a:pt x="98371" y="548"/>
                  </a:lnTo>
                  <a:lnTo>
                    <a:pt x="96858" y="705"/>
                  </a:lnTo>
                  <a:lnTo>
                    <a:pt x="95372" y="887"/>
                  </a:lnTo>
                  <a:lnTo>
                    <a:pt x="93885" y="1096"/>
                  </a:lnTo>
                  <a:lnTo>
                    <a:pt x="92373" y="1330"/>
                  </a:lnTo>
                  <a:lnTo>
                    <a:pt x="90886" y="1565"/>
                  </a:lnTo>
                  <a:lnTo>
                    <a:pt x="87861" y="2113"/>
                  </a:lnTo>
                  <a:lnTo>
                    <a:pt x="84836" y="2713"/>
                  </a:lnTo>
                  <a:lnTo>
                    <a:pt x="81811" y="3365"/>
                  </a:lnTo>
                  <a:lnTo>
                    <a:pt x="78733" y="4069"/>
                  </a:lnTo>
                  <a:lnTo>
                    <a:pt x="75656" y="4799"/>
                  </a:lnTo>
                  <a:lnTo>
                    <a:pt x="72526" y="5581"/>
                  </a:lnTo>
                  <a:lnTo>
                    <a:pt x="69371" y="6364"/>
                  </a:lnTo>
                  <a:lnTo>
                    <a:pt x="62929" y="8033"/>
                  </a:lnTo>
                  <a:lnTo>
                    <a:pt x="56305" y="9728"/>
                  </a:lnTo>
                  <a:lnTo>
                    <a:pt x="52915" y="10589"/>
                  </a:lnTo>
                  <a:lnTo>
                    <a:pt x="49472" y="11397"/>
                  </a:lnTo>
                  <a:lnTo>
                    <a:pt x="45952" y="12232"/>
                  </a:lnTo>
                  <a:lnTo>
                    <a:pt x="42379" y="13014"/>
                  </a:lnTo>
                  <a:lnTo>
                    <a:pt x="38728" y="13770"/>
                  </a:lnTo>
                  <a:lnTo>
                    <a:pt x="34972" y="14474"/>
                  </a:lnTo>
                  <a:lnTo>
                    <a:pt x="33095" y="14839"/>
                  </a:lnTo>
                  <a:lnTo>
                    <a:pt x="31165" y="15152"/>
                  </a:lnTo>
                  <a:lnTo>
                    <a:pt x="29235" y="15465"/>
                  </a:lnTo>
                  <a:lnTo>
                    <a:pt x="27279" y="15778"/>
                  </a:lnTo>
                  <a:lnTo>
                    <a:pt x="25297" y="16065"/>
                  </a:lnTo>
                  <a:lnTo>
                    <a:pt x="23289" y="16352"/>
                  </a:lnTo>
                  <a:lnTo>
                    <a:pt x="21255" y="16613"/>
                  </a:lnTo>
                  <a:lnTo>
                    <a:pt x="19194" y="16848"/>
                  </a:lnTo>
                  <a:lnTo>
                    <a:pt x="17134" y="17056"/>
                  </a:lnTo>
                  <a:lnTo>
                    <a:pt x="15022" y="17265"/>
                  </a:lnTo>
                  <a:lnTo>
                    <a:pt x="12883" y="17447"/>
                  </a:lnTo>
                  <a:lnTo>
                    <a:pt x="10745" y="17630"/>
                  </a:lnTo>
                  <a:lnTo>
                    <a:pt x="8554" y="17760"/>
                  </a:lnTo>
                  <a:lnTo>
                    <a:pt x="6363" y="17891"/>
                  </a:lnTo>
                  <a:lnTo>
                    <a:pt x="4121" y="17995"/>
                  </a:lnTo>
                  <a:lnTo>
                    <a:pt x="1852" y="18073"/>
                  </a:lnTo>
                  <a:lnTo>
                    <a:pt x="1747" y="18099"/>
                  </a:lnTo>
                  <a:lnTo>
                    <a:pt x="1643" y="18152"/>
                  </a:lnTo>
                  <a:lnTo>
                    <a:pt x="1513" y="18256"/>
                  </a:lnTo>
                  <a:lnTo>
                    <a:pt x="1408" y="18412"/>
                  </a:lnTo>
                  <a:lnTo>
                    <a:pt x="1330" y="18595"/>
                  </a:lnTo>
                  <a:lnTo>
                    <a:pt x="1226" y="18803"/>
                  </a:lnTo>
                  <a:lnTo>
                    <a:pt x="1043" y="19325"/>
                  </a:lnTo>
                  <a:lnTo>
                    <a:pt x="887" y="20003"/>
                  </a:lnTo>
                  <a:lnTo>
                    <a:pt x="756" y="20759"/>
                  </a:lnTo>
                  <a:lnTo>
                    <a:pt x="626" y="21646"/>
                  </a:lnTo>
                  <a:lnTo>
                    <a:pt x="522" y="22637"/>
                  </a:lnTo>
                  <a:lnTo>
                    <a:pt x="417" y="23680"/>
                  </a:lnTo>
                  <a:lnTo>
                    <a:pt x="339" y="24828"/>
                  </a:lnTo>
                  <a:lnTo>
                    <a:pt x="183" y="27279"/>
                  </a:lnTo>
                  <a:lnTo>
                    <a:pt x="104" y="29887"/>
                  </a:lnTo>
                  <a:lnTo>
                    <a:pt x="26" y="32599"/>
                  </a:lnTo>
                  <a:lnTo>
                    <a:pt x="0" y="35312"/>
                  </a:lnTo>
                  <a:lnTo>
                    <a:pt x="0" y="37920"/>
                  </a:lnTo>
                  <a:lnTo>
                    <a:pt x="52" y="42562"/>
                  </a:lnTo>
                  <a:lnTo>
                    <a:pt x="104" y="45822"/>
                  </a:lnTo>
                  <a:lnTo>
                    <a:pt x="130" y="47073"/>
                  </a:lnTo>
                  <a:lnTo>
                    <a:pt x="218909" y="47073"/>
                  </a:lnTo>
                  <a:lnTo>
                    <a:pt x="218674" y="2608"/>
                  </a:lnTo>
                  <a:lnTo>
                    <a:pt x="215336" y="3182"/>
                  </a:lnTo>
                  <a:lnTo>
                    <a:pt x="212076" y="3730"/>
                  </a:lnTo>
                  <a:lnTo>
                    <a:pt x="208947" y="4251"/>
                  </a:lnTo>
                  <a:lnTo>
                    <a:pt x="205896" y="4721"/>
                  </a:lnTo>
                  <a:lnTo>
                    <a:pt x="202949" y="5138"/>
                  </a:lnTo>
                  <a:lnTo>
                    <a:pt x="200106" y="5555"/>
                  </a:lnTo>
                  <a:lnTo>
                    <a:pt x="197342" y="5920"/>
                  </a:lnTo>
                  <a:lnTo>
                    <a:pt x="194655" y="6233"/>
                  </a:lnTo>
                  <a:lnTo>
                    <a:pt x="192074" y="6546"/>
                  </a:lnTo>
                  <a:lnTo>
                    <a:pt x="189570" y="6807"/>
                  </a:lnTo>
                  <a:lnTo>
                    <a:pt x="187171" y="7068"/>
                  </a:lnTo>
                  <a:lnTo>
                    <a:pt x="184824" y="7276"/>
                  </a:lnTo>
                  <a:lnTo>
                    <a:pt x="182555" y="7459"/>
                  </a:lnTo>
                  <a:lnTo>
                    <a:pt x="180390" y="7616"/>
                  </a:lnTo>
                  <a:lnTo>
                    <a:pt x="178278" y="7720"/>
                  </a:lnTo>
                  <a:lnTo>
                    <a:pt x="176217" y="7824"/>
                  </a:lnTo>
                  <a:lnTo>
                    <a:pt x="174235" y="7902"/>
                  </a:lnTo>
                  <a:lnTo>
                    <a:pt x="172332" y="7955"/>
                  </a:lnTo>
                  <a:lnTo>
                    <a:pt x="170480" y="8007"/>
                  </a:lnTo>
                  <a:lnTo>
                    <a:pt x="166959" y="8007"/>
                  </a:lnTo>
                  <a:lnTo>
                    <a:pt x="165290" y="7955"/>
                  </a:lnTo>
                  <a:lnTo>
                    <a:pt x="163673" y="7902"/>
                  </a:lnTo>
                  <a:lnTo>
                    <a:pt x="162082" y="7850"/>
                  </a:lnTo>
                  <a:lnTo>
                    <a:pt x="160570" y="7746"/>
                  </a:lnTo>
                  <a:lnTo>
                    <a:pt x="159083" y="7642"/>
                  </a:lnTo>
                  <a:lnTo>
                    <a:pt x="157649" y="7537"/>
                  </a:lnTo>
                  <a:lnTo>
                    <a:pt x="156241" y="7381"/>
                  </a:lnTo>
                  <a:lnTo>
                    <a:pt x="154885" y="7250"/>
                  </a:lnTo>
                  <a:lnTo>
                    <a:pt x="153555" y="7068"/>
                  </a:lnTo>
                  <a:lnTo>
                    <a:pt x="152277" y="6911"/>
                  </a:lnTo>
                  <a:lnTo>
                    <a:pt x="150999" y="6729"/>
                  </a:lnTo>
                  <a:lnTo>
                    <a:pt x="148573" y="6312"/>
                  </a:lnTo>
                  <a:lnTo>
                    <a:pt x="146226" y="5868"/>
                  </a:lnTo>
                  <a:lnTo>
                    <a:pt x="143931" y="5399"/>
                  </a:lnTo>
                  <a:lnTo>
                    <a:pt x="141715" y="4929"/>
                  </a:lnTo>
                  <a:lnTo>
                    <a:pt x="137333" y="3912"/>
                  </a:lnTo>
                  <a:lnTo>
                    <a:pt x="135143" y="3417"/>
                  </a:lnTo>
                  <a:lnTo>
                    <a:pt x="132952" y="2921"/>
                  </a:lnTo>
                  <a:lnTo>
                    <a:pt x="130683" y="2426"/>
                  </a:lnTo>
                  <a:lnTo>
                    <a:pt x="128362" y="1982"/>
                  </a:lnTo>
                  <a:lnTo>
                    <a:pt x="125937" y="1539"/>
                  </a:lnTo>
                  <a:lnTo>
                    <a:pt x="123433" y="1148"/>
                  </a:lnTo>
                  <a:lnTo>
                    <a:pt x="122129" y="965"/>
                  </a:lnTo>
                  <a:lnTo>
                    <a:pt x="120773" y="809"/>
                  </a:lnTo>
                  <a:lnTo>
                    <a:pt x="119417" y="652"/>
                  </a:lnTo>
                  <a:lnTo>
                    <a:pt x="117982" y="496"/>
                  </a:lnTo>
                  <a:lnTo>
                    <a:pt x="116548" y="365"/>
                  </a:lnTo>
                  <a:lnTo>
                    <a:pt x="115036" y="261"/>
                  </a:lnTo>
                  <a:lnTo>
                    <a:pt x="113497" y="157"/>
                  </a:lnTo>
                  <a:lnTo>
                    <a:pt x="111906" y="79"/>
                  </a:lnTo>
                  <a:lnTo>
                    <a:pt x="110393" y="26"/>
                  </a:lnTo>
                  <a:lnTo>
                    <a:pt x="108881"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2183625" y="7517050"/>
              <a:ext cx="3505050" cy="1167725"/>
            </a:xfrm>
            <a:custGeom>
              <a:rect b="b" l="l" r="r" t="t"/>
              <a:pathLst>
                <a:path extrusionOk="0" h="46709" w="140202">
                  <a:moveTo>
                    <a:pt x="100223" y="0"/>
                  </a:moveTo>
                  <a:lnTo>
                    <a:pt x="98919" y="131"/>
                  </a:lnTo>
                  <a:lnTo>
                    <a:pt x="97589" y="261"/>
                  </a:lnTo>
                  <a:lnTo>
                    <a:pt x="94981" y="600"/>
                  </a:lnTo>
                  <a:lnTo>
                    <a:pt x="92347" y="965"/>
                  </a:lnTo>
                  <a:lnTo>
                    <a:pt x="89687" y="1409"/>
                  </a:lnTo>
                  <a:lnTo>
                    <a:pt x="87053" y="1904"/>
                  </a:lnTo>
                  <a:lnTo>
                    <a:pt x="84392" y="2426"/>
                  </a:lnTo>
                  <a:lnTo>
                    <a:pt x="81706" y="3026"/>
                  </a:lnTo>
                  <a:lnTo>
                    <a:pt x="79020" y="3625"/>
                  </a:lnTo>
                  <a:lnTo>
                    <a:pt x="76308" y="4277"/>
                  </a:lnTo>
                  <a:lnTo>
                    <a:pt x="73570" y="4956"/>
                  </a:lnTo>
                  <a:lnTo>
                    <a:pt x="68015" y="6364"/>
                  </a:lnTo>
                  <a:lnTo>
                    <a:pt x="62355" y="7824"/>
                  </a:lnTo>
                  <a:lnTo>
                    <a:pt x="56514" y="9311"/>
                  </a:lnTo>
                  <a:lnTo>
                    <a:pt x="53541" y="10067"/>
                  </a:lnTo>
                  <a:lnTo>
                    <a:pt x="50516" y="10797"/>
                  </a:lnTo>
                  <a:lnTo>
                    <a:pt x="47464" y="11501"/>
                  </a:lnTo>
                  <a:lnTo>
                    <a:pt x="44335" y="12206"/>
                  </a:lnTo>
                  <a:lnTo>
                    <a:pt x="41153" y="12910"/>
                  </a:lnTo>
                  <a:lnTo>
                    <a:pt x="37919" y="13562"/>
                  </a:lnTo>
                  <a:lnTo>
                    <a:pt x="34633" y="14188"/>
                  </a:lnTo>
                  <a:lnTo>
                    <a:pt x="31295" y="14761"/>
                  </a:lnTo>
                  <a:lnTo>
                    <a:pt x="27879" y="15335"/>
                  </a:lnTo>
                  <a:lnTo>
                    <a:pt x="24384" y="15831"/>
                  </a:lnTo>
                  <a:lnTo>
                    <a:pt x="20811" y="16300"/>
                  </a:lnTo>
                  <a:lnTo>
                    <a:pt x="19012" y="16509"/>
                  </a:lnTo>
                  <a:lnTo>
                    <a:pt x="17186" y="16691"/>
                  </a:lnTo>
                  <a:lnTo>
                    <a:pt x="15335" y="16874"/>
                  </a:lnTo>
                  <a:lnTo>
                    <a:pt x="13483" y="17056"/>
                  </a:lnTo>
                  <a:lnTo>
                    <a:pt x="11605" y="17187"/>
                  </a:lnTo>
                  <a:lnTo>
                    <a:pt x="9702" y="17343"/>
                  </a:lnTo>
                  <a:lnTo>
                    <a:pt x="7772" y="17447"/>
                  </a:lnTo>
                  <a:lnTo>
                    <a:pt x="5816" y="17552"/>
                  </a:lnTo>
                  <a:lnTo>
                    <a:pt x="3860" y="17630"/>
                  </a:lnTo>
                  <a:lnTo>
                    <a:pt x="1852" y="17708"/>
                  </a:lnTo>
                  <a:lnTo>
                    <a:pt x="1747" y="17734"/>
                  </a:lnTo>
                  <a:lnTo>
                    <a:pt x="1643" y="17787"/>
                  </a:lnTo>
                  <a:lnTo>
                    <a:pt x="1513" y="17891"/>
                  </a:lnTo>
                  <a:lnTo>
                    <a:pt x="1408" y="18047"/>
                  </a:lnTo>
                  <a:lnTo>
                    <a:pt x="1330" y="18230"/>
                  </a:lnTo>
                  <a:lnTo>
                    <a:pt x="1226" y="18438"/>
                  </a:lnTo>
                  <a:lnTo>
                    <a:pt x="1043" y="18960"/>
                  </a:lnTo>
                  <a:lnTo>
                    <a:pt x="887" y="19638"/>
                  </a:lnTo>
                  <a:lnTo>
                    <a:pt x="756" y="20394"/>
                  </a:lnTo>
                  <a:lnTo>
                    <a:pt x="626" y="21281"/>
                  </a:lnTo>
                  <a:lnTo>
                    <a:pt x="522" y="22272"/>
                  </a:lnTo>
                  <a:lnTo>
                    <a:pt x="417" y="23315"/>
                  </a:lnTo>
                  <a:lnTo>
                    <a:pt x="339" y="24463"/>
                  </a:lnTo>
                  <a:lnTo>
                    <a:pt x="183" y="26914"/>
                  </a:lnTo>
                  <a:lnTo>
                    <a:pt x="104" y="29522"/>
                  </a:lnTo>
                  <a:lnTo>
                    <a:pt x="26" y="32234"/>
                  </a:lnTo>
                  <a:lnTo>
                    <a:pt x="0" y="34947"/>
                  </a:lnTo>
                  <a:lnTo>
                    <a:pt x="0" y="37555"/>
                  </a:lnTo>
                  <a:lnTo>
                    <a:pt x="52" y="42197"/>
                  </a:lnTo>
                  <a:lnTo>
                    <a:pt x="104" y="45457"/>
                  </a:lnTo>
                  <a:lnTo>
                    <a:pt x="130" y="46708"/>
                  </a:lnTo>
                  <a:lnTo>
                    <a:pt x="136525" y="46708"/>
                  </a:lnTo>
                  <a:lnTo>
                    <a:pt x="137072" y="46291"/>
                  </a:lnTo>
                  <a:lnTo>
                    <a:pt x="137594" y="45848"/>
                  </a:lnTo>
                  <a:lnTo>
                    <a:pt x="138063" y="45378"/>
                  </a:lnTo>
                  <a:lnTo>
                    <a:pt x="138507" y="44935"/>
                  </a:lnTo>
                  <a:lnTo>
                    <a:pt x="138898" y="44466"/>
                  </a:lnTo>
                  <a:lnTo>
                    <a:pt x="139237" y="43996"/>
                  </a:lnTo>
                  <a:lnTo>
                    <a:pt x="139550" y="43501"/>
                  </a:lnTo>
                  <a:lnTo>
                    <a:pt x="139785" y="43005"/>
                  </a:lnTo>
                  <a:lnTo>
                    <a:pt x="139967" y="42510"/>
                  </a:lnTo>
                  <a:lnTo>
                    <a:pt x="140124" y="42014"/>
                  </a:lnTo>
                  <a:lnTo>
                    <a:pt x="140202" y="41493"/>
                  </a:lnTo>
                  <a:lnTo>
                    <a:pt x="140202" y="41232"/>
                  </a:lnTo>
                  <a:lnTo>
                    <a:pt x="140202" y="40971"/>
                  </a:lnTo>
                  <a:lnTo>
                    <a:pt x="140176" y="40710"/>
                  </a:lnTo>
                  <a:lnTo>
                    <a:pt x="140150" y="40449"/>
                  </a:lnTo>
                  <a:lnTo>
                    <a:pt x="140098" y="40189"/>
                  </a:lnTo>
                  <a:lnTo>
                    <a:pt x="140045" y="39928"/>
                  </a:lnTo>
                  <a:lnTo>
                    <a:pt x="139941" y="39641"/>
                  </a:lnTo>
                  <a:lnTo>
                    <a:pt x="139837" y="39380"/>
                  </a:lnTo>
                  <a:lnTo>
                    <a:pt x="139733" y="39093"/>
                  </a:lnTo>
                  <a:lnTo>
                    <a:pt x="139576" y="38832"/>
                  </a:lnTo>
                  <a:lnTo>
                    <a:pt x="139420" y="38546"/>
                  </a:lnTo>
                  <a:lnTo>
                    <a:pt x="139237" y="38285"/>
                  </a:lnTo>
                  <a:lnTo>
                    <a:pt x="138820" y="37711"/>
                  </a:lnTo>
                  <a:lnTo>
                    <a:pt x="138324" y="37137"/>
                  </a:lnTo>
                  <a:lnTo>
                    <a:pt x="137751" y="36564"/>
                  </a:lnTo>
                  <a:lnTo>
                    <a:pt x="137099" y="35990"/>
                  </a:lnTo>
                  <a:lnTo>
                    <a:pt x="136342" y="35416"/>
                  </a:lnTo>
                  <a:lnTo>
                    <a:pt x="135482" y="34816"/>
                  </a:lnTo>
                  <a:lnTo>
                    <a:pt x="134543" y="34216"/>
                  </a:lnTo>
                  <a:lnTo>
                    <a:pt x="133526" y="33617"/>
                  </a:lnTo>
                  <a:lnTo>
                    <a:pt x="132378" y="33017"/>
                  </a:lnTo>
                  <a:lnTo>
                    <a:pt x="131152" y="32417"/>
                  </a:lnTo>
                  <a:lnTo>
                    <a:pt x="129796" y="31791"/>
                  </a:lnTo>
                  <a:lnTo>
                    <a:pt x="128362" y="31165"/>
                  </a:lnTo>
                  <a:lnTo>
                    <a:pt x="126797" y="30539"/>
                  </a:lnTo>
                  <a:lnTo>
                    <a:pt x="125128" y="29913"/>
                  </a:lnTo>
                  <a:lnTo>
                    <a:pt x="123329" y="29287"/>
                  </a:lnTo>
                  <a:lnTo>
                    <a:pt x="121425" y="28609"/>
                  </a:lnTo>
                  <a:lnTo>
                    <a:pt x="119625" y="27957"/>
                  </a:lnTo>
                  <a:lnTo>
                    <a:pt x="117930" y="27331"/>
                  </a:lnTo>
                  <a:lnTo>
                    <a:pt x="116339" y="26706"/>
                  </a:lnTo>
                  <a:lnTo>
                    <a:pt x="114879" y="26106"/>
                  </a:lnTo>
                  <a:lnTo>
                    <a:pt x="113523" y="25506"/>
                  </a:lnTo>
                  <a:lnTo>
                    <a:pt x="112245" y="24958"/>
                  </a:lnTo>
                  <a:lnTo>
                    <a:pt x="111098" y="24411"/>
                  </a:lnTo>
                  <a:lnTo>
                    <a:pt x="110028" y="23863"/>
                  </a:lnTo>
                  <a:lnTo>
                    <a:pt x="109037" y="23341"/>
                  </a:lnTo>
                  <a:lnTo>
                    <a:pt x="108177" y="22846"/>
                  </a:lnTo>
                  <a:lnTo>
                    <a:pt x="107368" y="22350"/>
                  </a:lnTo>
                  <a:lnTo>
                    <a:pt x="106664" y="21855"/>
                  </a:lnTo>
                  <a:lnTo>
                    <a:pt x="106038" y="21412"/>
                  </a:lnTo>
                  <a:lnTo>
                    <a:pt x="105491" y="20942"/>
                  </a:lnTo>
                  <a:lnTo>
                    <a:pt x="105021" y="20499"/>
                  </a:lnTo>
                  <a:lnTo>
                    <a:pt x="104630" y="20081"/>
                  </a:lnTo>
                  <a:lnTo>
                    <a:pt x="104291" y="19664"/>
                  </a:lnTo>
                  <a:lnTo>
                    <a:pt x="104030" y="19273"/>
                  </a:lnTo>
                  <a:lnTo>
                    <a:pt x="103848" y="18882"/>
                  </a:lnTo>
                  <a:lnTo>
                    <a:pt x="103717" y="18491"/>
                  </a:lnTo>
                  <a:lnTo>
                    <a:pt x="103639" y="18126"/>
                  </a:lnTo>
                  <a:lnTo>
                    <a:pt x="103639" y="17760"/>
                  </a:lnTo>
                  <a:lnTo>
                    <a:pt x="103665" y="17421"/>
                  </a:lnTo>
                  <a:lnTo>
                    <a:pt x="103769" y="17056"/>
                  </a:lnTo>
                  <a:lnTo>
                    <a:pt x="103900" y="16743"/>
                  </a:lnTo>
                  <a:lnTo>
                    <a:pt x="104082" y="16404"/>
                  </a:lnTo>
                  <a:lnTo>
                    <a:pt x="104291" y="16091"/>
                  </a:lnTo>
                  <a:lnTo>
                    <a:pt x="104552" y="15778"/>
                  </a:lnTo>
                  <a:lnTo>
                    <a:pt x="104865" y="15492"/>
                  </a:lnTo>
                  <a:lnTo>
                    <a:pt x="105204" y="15179"/>
                  </a:lnTo>
                  <a:lnTo>
                    <a:pt x="105569" y="14892"/>
                  </a:lnTo>
                  <a:lnTo>
                    <a:pt x="105960" y="14605"/>
                  </a:lnTo>
                  <a:lnTo>
                    <a:pt x="106377" y="14344"/>
                  </a:lnTo>
                  <a:lnTo>
                    <a:pt x="107264" y="13796"/>
                  </a:lnTo>
                  <a:lnTo>
                    <a:pt x="108229" y="13275"/>
                  </a:lnTo>
                  <a:lnTo>
                    <a:pt x="109246" y="12779"/>
                  </a:lnTo>
                  <a:lnTo>
                    <a:pt x="111280" y="11788"/>
                  </a:lnTo>
                  <a:lnTo>
                    <a:pt x="112271" y="11293"/>
                  </a:lnTo>
                  <a:lnTo>
                    <a:pt x="113236" y="10823"/>
                  </a:lnTo>
                  <a:lnTo>
                    <a:pt x="114097" y="10328"/>
                  </a:lnTo>
                  <a:lnTo>
                    <a:pt x="114514" y="10093"/>
                  </a:lnTo>
                  <a:lnTo>
                    <a:pt x="114879" y="9832"/>
                  </a:lnTo>
                  <a:lnTo>
                    <a:pt x="115218" y="9598"/>
                  </a:lnTo>
                  <a:lnTo>
                    <a:pt x="115531" y="9337"/>
                  </a:lnTo>
                  <a:lnTo>
                    <a:pt x="115818" y="9076"/>
                  </a:lnTo>
                  <a:lnTo>
                    <a:pt x="116053" y="8841"/>
                  </a:lnTo>
                  <a:lnTo>
                    <a:pt x="116261" y="8581"/>
                  </a:lnTo>
                  <a:lnTo>
                    <a:pt x="116418" y="8294"/>
                  </a:lnTo>
                  <a:lnTo>
                    <a:pt x="116522" y="8033"/>
                  </a:lnTo>
                  <a:lnTo>
                    <a:pt x="116600" y="7772"/>
                  </a:lnTo>
                  <a:lnTo>
                    <a:pt x="116600" y="7485"/>
                  </a:lnTo>
                  <a:lnTo>
                    <a:pt x="116548" y="7198"/>
                  </a:lnTo>
                  <a:lnTo>
                    <a:pt x="116444" y="6911"/>
                  </a:lnTo>
                  <a:lnTo>
                    <a:pt x="116287" y="6599"/>
                  </a:lnTo>
                  <a:lnTo>
                    <a:pt x="115974" y="6207"/>
                  </a:lnTo>
                  <a:lnTo>
                    <a:pt x="115635" y="5816"/>
                  </a:lnTo>
                  <a:lnTo>
                    <a:pt x="115270" y="5451"/>
                  </a:lnTo>
                  <a:lnTo>
                    <a:pt x="114827" y="5086"/>
                  </a:lnTo>
                  <a:lnTo>
                    <a:pt x="114384" y="4747"/>
                  </a:lnTo>
                  <a:lnTo>
                    <a:pt x="113888" y="4408"/>
                  </a:lnTo>
                  <a:lnTo>
                    <a:pt x="113340" y="4095"/>
                  </a:lnTo>
                  <a:lnTo>
                    <a:pt x="112793" y="3782"/>
                  </a:lnTo>
                  <a:lnTo>
                    <a:pt x="112219" y="3495"/>
                  </a:lnTo>
                  <a:lnTo>
                    <a:pt x="111619" y="3208"/>
                  </a:lnTo>
                  <a:lnTo>
                    <a:pt x="110993" y="2947"/>
                  </a:lnTo>
                  <a:lnTo>
                    <a:pt x="110367" y="2687"/>
                  </a:lnTo>
                  <a:lnTo>
                    <a:pt x="109089" y="2217"/>
                  </a:lnTo>
                  <a:lnTo>
                    <a:pt x="107785" y="1800"/>
                  </a:lnTo>
                  <a:lnTo>
                    <a:pt x="106508" y="1409"/>
                  </a:lnTo>
                  <a:lnTo>
                    <a:pt x="105282" y="1070"/>
                  </a:lnTo>
                  <a:lnTo>
                    <a:pt x="104108" y="783"/>
                  </a:lnTo>
                  <a:lnTo>
                    <a:pt x="103039" y="548"/>
                  </a:lnTo>
                  <a:lnTo>
                    <a:pt x="101266" y="183"/>
                  </a:lnTo>
                  <a:lnTo>
                    <a:pt x="100223" y="0"/>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4608975" y="7451850"/>
              <a:ext cx="3893000" cy="1060800"/>
            </a:xfrm>
            <a:custGeom>
              <a:rect b="b" l="l" r="r" t="t"/>
              <a:pathLst>
                <a:path extrusionOk="0" h="42432" w="155720">
                  <a:moveTo>
                    <a:pt x="128258" y="1"/>
                  </a:moveTo>
                  <a:lnTo>
                    <a:pt x="126720" y="27"/>
                  </a:lnTo>
                  <a:lnTo>
                    <a:pt x="125155" y="79"/>
                  </a:lnTo>
                  <a:lnTo>
                    <a:pt x="123512" y="183"/>
                  </a:lnTo>
                  <a:lnTo>
                    <a:pt x="121843" y="314"/>
                  </a:lnTo>
                  <a:lnTo>
                    <a:pt x="120122" y="496"/>
                  </a:lnTo>
                  <a:lnTo>
                    <a:pt x="118348" y="731"/>
                  </a:lnTo>
                  <a:lnTo>
                    <a:pt x="116523" y="992"/>
                  </a:lnTo>
                  <a:lnTo>
                    <a:pt x="114645" y="1331"/>
                  </a:lnTo>
                  <a:lnTo>
                    <a:pt x="112741" y="1696"/>
                  </a:lnTo>
                  <a:lnTo>
                    <a:pt x="110759" y="2139"/>
                  </a:lnTo>
                  <a:lnTo>
                    <a:pt x="108751" y="2608"/>
                  </a:lnTo>
                  <a:lnTo>
                    <a:pt x="106665" y="3156"/>
                  </a:lnTo>
                  <a:lnTo>
                    <a:pt x="104552" y="3756"/>
                  </a:lnTo>
                  <a:lnTo>
                    <a:pt x="102362" y="4408"/>
                  </a:lnTo>
                  <a:lnTo>
                    <a:pt x="100145" y="5138"/>
                  </a:lnTo>
                  <a:lnTo>
                    <a:pt x="97876" y="5921"/>
                  </a:lnTo>
                  <a:lnTo>
                    <a:pt x="95529" y="6755"/>
                  </a:lnTo>
                  <a:lnTo>
                    <a:pt x="93156" y="7668"/>
                  </a:lnTo>
                  <a:lnTo>
                    <a:pt x="90704" y="8659"/>
                  </a:lnTo>
                  <a:lnTo>
                    <a:pt x="88201" y="9728"/>
                  </a:lnTo>
                  <a:lnTo>
                    <a:pt x="85671" y="10850"/>
                  </a:lnTo>
                  <a:lnTo>
                    <a:pt x="83063" y="12049"/>
                  </a:lnTo>
                  <a:lnTo>
                    <a:pt x="80403" y="13327"/>
                  </a:lnTo>
                  <a:lnTo>
                    <a:pt x="77691" y="14683"/>
                  </a:lnTo>
                  <a:lnTo>
                    <a:pt x="74900" y="16144"/>
                  </a:lnTo>
                  <a:lnTo>
                    <a:pt x="72866" y="17213"/>
                  </a:lnTo>
                  <a:lnTo>
                    <a:pt x="70806" y="18204"/>
                  </a:lnTo>
                  <a:lnTo>
                    <a:pt x="68798" y="19169"/>
                  </a:lnTo>
                  <a:lnTo>
                    <a:pt x="66790" y="20082"/>
                  </a:lnTo>
                  <a:lnTo>
                    <a:pt x="64834" y="20942"/>
                  </a:lnTo>
                  <a:lnTo>
                    <a:pt x="62878" y="21751"/>
                  </a:lnTo>
                  <a:lnTo>
                    <a:pt x="60948" y="22507"/>
                  </a:lnTo>
                  <a:lnTo>
                    <a:pt x="59018" y="23211"/>
                  </a:lnTo>
                  <a:lnTo>
                    <a:pt x="57140" y="23863"/>
                  </a:lnTo>
                  <a:lnTo>
                    <a:pt x="55289" y="24489"/>
                  </a:lnTo>
                  <a:lnTo>
                    <a:pt x="53437" y="25063"/>
                  </a:lnTo>
                  <a:lnTo>
                    <a:pt x="51612" y="25584"/>
                  </a:lnTo>
                  <a:lnTo>
                    <a:pt x="49838" y="26080"/>
                  </a:lnTo>
                  <a:lnTo>
                    <a:pt x="48065" y="26549"/>
                  </a:lnTo>
                  <a:lnTo>
                    <a:pt x="46317" y="26940"/>
                  </a:lnTo>
                  <a:lnTo>
                    <a:pt x="44596" y="27332"/>
                  </a:lnTo>
                  <a:lnTo>
                    <a:pt x="42901" y="27671"/>
                  </a:lnTo>
                  <a:lnTo>
                    <a:pt x="41232" y="27957"/>
                  </a:lnTo>
                  <a:lnTo>
                    <a:pt x="39615" y="28244"/>
                  </a:lnTo>
                  <a:lnTo>
                    <a:pt x="37998" y="28479"/>
                  </a:lnTo>
                  <a:lnTo>
                    <a:pt x="36407" y="28688"/>
                  </a:lnTo>
                  <a:lnTo>
                    <a:pt x="34843" y="28844"/>
                  </a:lnTo>
                  <a:lnTo>
                    <a:pt x="33330" y="29001"/>
                  </a:lnTo>
                  <a:lnTo>
                    <a:pt x="31817" y="29105"/>
                  </a:lnTo>
                  <a:lnTo>
                    <a:pt x="30357" y="29209"/>
                  </a:lnTo>
                  <a:lnTo>
                    <a:pt x="28923" y="29261"/>
                  </a:lnTo>
                  <a:lnTo>
                    <a:pt x="27514" y="29314"/>
                  </a:lnTo>
                  <a:lnTo>
                    <a:pt x="24776" y="29314"/>
                  </a:lnTo>
                  <a:lnTo>
                    <a:pt x="23446" y="29288"/>
                  </a:lnTo>
                  <a:lnTo>
                    <a:pt x="22168" y="29261"/>
                  </a:lnTo>
                  <a:lnTo>
                    <a:pt x="20916" y="29183"/>
                  </a:lnTo>
                  <a:lnTo>
                    <a:pt x="19691" y="29105"/>
                  </a:lnTo>
                  <a:lnTo>
                    <a:pt x="18517" y="29001"/>
                  </a:lnTo>
                  <a:lnTo>
                    <a:pt x="17343" y="28896"/>
                  </a:lnTo>
                  <a:lnTo>
                    <a:pt x="16222" y="28766"/>
                  </a:lnTo>
                  <a:lnTo>
                    <a:pt x="15127" y="28636"/>
                  </a:lnTo>
                  <a:lnTo>
                    <a:pt x="14084" y="28479"/>
                  </a:lnTo>
                  <a:lnTo>
                    <a:pt x="12075" y="28166"/>
                  </a:lnTo>
                  <a:lnTo>
                    <a:pt x="10224" y="27801"/>
                  </a:lnTo>
                  <a:lnTo>
                    <a:pt x="8503" y="27436"/>
                  </a:lnTo>
                  <a:lnTo>
                    <a:pt x="6912" y="27045"/>
                  </a:lnTo>
                  <a:lnTo>
                    <a:pt x="5503" y="26680"/>
                  </a:lnTo>
                  <a:lnTo>
                    <a:pt x="4252" y="26288"/>
                  </a:lnTo>
                  <a:lnTo>
                    <a:pt x="3130" y="25949"/>
                  </a:lnTo>
                  <a:lnTo>
                    <a:pt x="2191" y="25610"/>
                  </a:lnTo>
                  <a:lnTo>
                    <a:pt x="1409" y="25323"/>
                  </a:lnTo>
                  <a:lnTo>
                    <a:pt x="366" y="24880"/>
                  </a:lnTo>
                  <a:lnTo>
                    <a:pt x="1" y="24724"/>
                  </a:lnTo>
                  <a:lnTo>
                    <a:pt x="1" y="42431"/>
                  </a:lnTo>
                  <a:lnTo>
                    <a:pt x="155720" y="42431"/>
                  </a:lnTo>
                  <a:lnTo>
                    <a:pt x="155720" y="9102"/>
                  </a:lnTo>
                  <a:lnTo>
                    <a:pt x="155459" y="8841"/>
                  </a:lnTo>
                  <a:lnTo>
                    <a:pt x="155146" y="8528"/>
                  </a:lnTo>
                  <a:lnTo>
                    <a:pt x="154677" y="8111"/>
                  </a:lnTo>
                  <a:lnTo>
                    <a:pt x="154103" y="7616"/>
                  </a:lnTo>
                  <a:lnTo>
                    <a:pt x="153373" y="7042"/>
                  </a:lnTo>
                  <a:lnTo>
                    <a:pt x="152512" y="6442"/>
                  </a:lnTo>
                  <a:lnTo>
                    <a:pt x="151495" y="5764"/>
                  </a:lnTo>
                  <a:lnTo>
                    <a:pt x="150921" y="5425"/>
                  </a:lnTo>
                  <a:lnTo>
                    <a:pt x="150321" y="5086"/>
                  </a:lnTo>
                  <a:lnTo>
                    <a:pt x="149669" y="4721"/>
                  </a:lnTo>
                  <a:lnTo>
                    <a:pt x="148991" y="4382"/>
                  </a:lnTo>
                  <a:lnTo>
                    <a:pt x="148287" y="4017"/>
                  </a:lnTo>
                  <a:lnTo>
                    <a:pt x="147531" y="3678"/>
                  </a:lnTo>
                  <a:lnTo>
                    <a:pt x="146722" y="3339"/>
                  </a:lnTo>
                  <a:lnTo>
                    <a:pt x="145888" y="3000"/>
                  </a:lnTo>
                  <a:lnTo>
                    <a:pt x="145027" y="2661"/>
                  </a:lnTo>
                  <a:lnTo>
                    <a:pt x="144088" y="2348"/>
                  </a:lnTo>
                  <a:lnTo>
                    <a:pt x="143150" y="2061"/>
                  </a:lnTo>
                  <a:lnTo>
                    <a:pt x="142133" y="1748"/>
                  </a:lnTo>
                  <a:lnTo>
                    <a:pt x="141089" y="1487"/>
                  </a:lnTo>
                  <a:lnTo>
                    <a:pt x="140020" y="1226"/>
                  </a:lnTo>
                  <a:lnTo>
                    <a:pt x="138873" y="992"/>
                  </a:lnTo>
                  <a:lnTo>
                    <a:pt x="137699" y="783"/>
                  </a:lnTo>
                  <a:lnTo>
                    <a:pt x="136499" y="574"/>
                  </a:lnTo>
                  <a:lnTo>
                    <a:pt x="135222" y="418"/>
                  </a:lnTo>
                  <a:lnTo>
                    <a:pt x="133918" y="261"/>
                  </a:lnTo>
                  <a:lnTo>
                    <a:pt x="132588" y="157"/>
                  </a:lnTo>
                  <a:lnTo>
                    <a:pt x="131179" y="79"/>
                  </a:lnTo>
                  <a:lnTo>
                    <a:pt x="129745" y="27"/>
                  </a:lnTo>
                  <a:lnTo>
                    <a:pt x="12825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7461400" y="7471400"/>
              <a:ext cx="1040575" cy="1041250"/>
            </a:xfrm>
            <a:custGeom>
              <a:rect b="b" l="l" r="r" t="t"/>
              <a:pathLst>
                <a:path extrusionOk="0" h="41650" w="41623">
                  <a:moveTo>
                    <a:pt x="22402" y="1"/>
                  </a:moveTo>
                  <a:lnTo>
                    <a:pt x="20942" y="27"/>
                  </a:lnTo>
                  <a:lnTo>
                    <a:pt x="19429" y="79"/>
                  </a:lnTo>
                  <a:lnTo>
                    <a:pt x="17891" y="183"/>
                  </a:lnTo>
                  <a:lnTo>
                    <a:pt x="16352" y="340"/>
                  </a:lnTo>
                  <a:lnTo>
                    <a:pt x="15596" y="444"/>
                  </a:lnTo>
                  <a:lnTo>
                    <a:pt x="14839" y="575"/>
                  </a:lnTo>
                  <a:lnTo>
                    <a:pt x="14083" y="705"/>
                  </a:lnTo>
                  <a:lnTo>
                    <a:pt x="13301" y="862"/>
                  </a:lnTo>
                  <a:lnTo>
                    <a:pt x="12571" y="1018"/>
                  </a:lnTo>
                  <a:lnTo>
                    <a:pt x="11814" y="1201"/>
                  </a:lnTo>
                  <a:lnTo>
                    <a:pt x="11084" y="1409"/>
                  </a:lnTo>
                  <a:lnTo>
                    <a:pt x="10354" y="1644"/>
                  </a:lnTo>
                  <a:lnTo>
                    <a:pt x="9624" y="1879"/>
                  </a:lnTo>
                  <a:lnTo>
                    <a:pt x="8919" y="2139"/>
                  </a:lnTo>
                  <a:lnTo>
                    <a:pt x="8215" y="2426"/>
                  </a:lnTo>
                  <a:lnTo>
                    <a:pt x="7537" y="2739"/>
                  </a:lnTo>
                  <a:lnTo>
                    <a:pt x="6885" y="3078"/>
                  </a:lnTo>
                  <a:lnTo>
                    <a:pt x="6233" y="3443"/>
                  </a:lnTo>
                  <a:lnTo>
                    <a:pt x="5607" y="3835"/>
                  </a:lnTo>
                  <a:lnTo>
                    <a:pt x="4981" y="4226"/>
                  </a:lnTo>
                  <a:lnTo>
                    <a:pt x="4382" y="4669"/>
                  </a:lnTo>
                  <a:lnTo>
                    <a:pt x="3834" y="5139"/>
                  </a:lnTo>
                  <a:lnTo>
                    <a:pt x="3286" y="5608"/>
                  </a:lnTo>
                  <a:lnTo>
                    <a:pt x="2765" y="6130"/>
                  </a:lnTo>
                  <a:lnTo>
                    <a:pt x="2243" y="6677"/>
                  </a:lnTo>
                  <a:lnTo>
                    <a:pt x="1774" y="7251"/>
                  </a:lnTo>
                  <a:lnTo>
                    <a:pt x="1435" y="7746"/>
                  </a:lnTo>
                  <a:lnTo>
                    <a:pt x="1122" y="8216"/>
                  </a:lnTo>
                  <a:lnTo>
                    <a:pt x="861" y="8711"/>
                  </a:lnTo>
                  <a:lnTo>
                    <a:pt x="626" y="9207"/>
                  </a:lnTo>
                  <a:lnTo>
                    <a:pt x="418" y="9702"/>
                  </a:lnTo>
                  <a:lnTo>
                    <a:pt x="287" y="10224"/>
                  </a:lnTo>
                  <a:lnTo>
                    <a:pt x="157" y="10719"/>
                  </a:lnTo>
                  <a:lnTo>
                    <a:pt x="79" y="11215"/>
                  </a:lnTo>
                  <a:lnTo>
                    <a:pt x="26" y="11737"/>
                  </a:lnTo>
                  <a:lnTo>
                    <a:pt x="0" y="12258"/>
                  </a:lnTo>
                  <a:lnTo>
                    <a:pt x="0" y="12780"/>
                  </a:lnTo>
                  <a:lnTo>
                    <a:pt x="53" y="13275"/>
                  </a:lnTo>
                  <a:lnTo>
                    <a:pt x="105" y="13797"/>
                  </a:lnTo>
                  <a:lnTo>
                    <a:pt x="209" y="14345"/>
                  </a:lnTo>
                  <a:lnTo>
                    <a:pt x="313" y="14866"/>
                  </a:lnTo>
                  <a:lnTo>
                    <a:pt x="444" y="15388"/>
                  </a:lnTo>
                  <a:lnTo>
                    <a:pt x="600" y="15935"/>
                  </a:lnTo>
                  <a:lnTo>
                    <a:pt x="783" y="16457"/>
                  </a:lnTo>
                  <a:lnTo>
                    <a:pt x="1174" y="17526"/>
                  </a:lnTo>
                  <a:lnTo>
                    <a:pt x="1643" y="18621"/>
                  </a:lnTo>
                  <a:lnTo>
                    <a:pt x="2165" y="19717"/>
                  </a:lnTo>
                  <a:lnTo>
                    <a:pt x="2713" y="20812"/>
                  </a:lnTo>
                  <a:lnTo>
                    <a:pt x="3286" y="21907"/>
                  </a:lnTo>
                  <a:lnTo>
                    <a:pt x="4486" y="24124"/>
                  </a:lnTo>
                  <a:lnTo>
                    <a:pt x="5060" y="25220"/>
                  </a:lnTo>
                  <a:lnTo>
                    <a:pt x="5633" y="26341"/>
                  </a:lnTo>
                  <a:lnTo>
                    <a:pt x="6181" y="27462"/>
                  </a:lnTo>
                  <a:lnTo>
                    <a:pt x="6677" y="28558"/>
                  </a:lnTo>
                  <a:lnTo>
                    <a:pt x="7094" y="29679"/>
                  </a:lnTo>
                  <a:lnTo>
                    <a:pt x="7303" y="30227"/>
                  </a:lnTo>
                  <a:lnTo>
                    <a:pt x="7485" y="30800"/>
                  </a:lnTo>
                  <a:lnTo>
                    <a:pt x="7642" y="31348"/>
                  </a:lnTo>
                  <a:lnTo>
                    <a:pt x="7772" y="31896"/>
                  </a:lnTo>
                  <a:lnTo>
                    <a:pt x="7876" y="32443"/>
                  </a:lnTo>
                  <a:lnTo>
                    <a:pt x="7981" y="32991"/>
                  </a:lnTo>
                  <a:lnTo>
                    <a:pt x="8033" y="33565"/>
                  </a:lnTo>
                  <a:lnTo>
                    <a:pt x="8085" y="34113"/>
                  </a:lnTo>
                  <a:lnTo>
                    <a:pt x="8085" y="34660"/>
                  </a:lnTo>
                  <a:lnTo>
                    <a:pt x="8085" y="35208"/>
                  </a:lnTo>
                  <a:lnTo>
                    <a:pt x="8033" y="35756"/>
                  </a:lnTo>
                  <a:lnTo>
                    <a:pt x="7955" y="36303"/>
                  </a:lnTo>
                  <a:lnTo>
                    <a:pt x="7824" y="36825"/>
                  </a:lnTo>
                  <a:lnTo>
                    <a:pt x="7668" y="37372"/>
                  </a:lnTo>
                  <a:lnTo>
                    <a:pt x="7485" y="37920"/>
                  </a:lnTo>
                  <a:lnTo>
                    <a:pt x="7276" y="38468"/>
                  </a:lnTo>
                  <a:lnTo>
                    <a:pt x="6990" y="38989"/>
                  </a:lnTo>
                  <a:lnTo>
                    <a:pt x="6703" y="39537"/>
                  </a:lnTo>
                  <a:lnTo>
                    <a:pt x="6338" y="40059"/>
                  </a:lnTo>
                  <a:lnTo>
                    <a:pt x="5946" y="40580"/>
                  </a:lnTo>
                  <a:lnTo>
                    <a:pt x="5503" y="41128"/>
                  </a:lnTo>
                  <a:lnTo>
                    <a:pt x="5034" y="41649"/>
                  </a:lnTo>
                  <a:lnTo>
                    <a:pt x="41623" y="41649"/>
                  </a:lnTo>
                  <a:lnTo>
                    <a:pt x="41623" y="8320"/>
                  </a:lnTo>
                  <a:lnTo>
                    <a:pt x="41362" y="8059"/>
                  </a:lnTo>
                  <a:lnTo>
                    <a:pt x="41049" y="7746"/>
                  </a:lnTo>
                  <a:lnTo>
                    <a:pt x="40606" y="7355"/>
                  </a:lnTo>
                  <a:lnTo>
                    <a:pt x="40032" y="6860"/>
                  </a:lnTo>
                  <a:lnTo>
                    <a:pt x="39302" y="6286"/>
                  </a:lnTo>
                  <a:lnTo>
                    <a:pt x="38441" y="5686"/>
                  </a:lnTo>
                  <a:lnTo>
                    <a:pt x="37450" y="5008"/>
                  </a:lnTo>
                  <a:lnTo>
                    <a:pt x="36303" y="4330"/>
                  </a:lnTo>
                  <a:lnTo>
                    <a:pt x="35651" y="3991"/>
                  </a:lnTo>
                  <a:lnTo>
                    <a:pt x="34999" y="3652"/>
                  </a:lnTo>
                  <a:lnTo>
                    <a:pt x="34295" y="3287"/>
                  </a:lnTo>
                  <a:lnTo>
                    <a:pt x="33538" y="2948"/>
                  </a:lnTo>
                  <a:lnTo>
                    <a:pt x="32756" y="2609"/>
                  </a:lnTo>
                  <a:lnTo>
                    <a:pt x="31921" y="2270"/>
                  </a:lnTo>
                  <a:lnTo>
                    <a:pt x="31061" y="1957"/>
                  </a:lnTo>
                  <a:lnTo>
                    <a:pt x="30148" y="1618"/>
                  </a:lnTo>
                  <a:lnTo>
                    <a:pt x="29209" y="1331"/>
                  </a:lnTo>
                  <a:lnTo>
                    <a:pt x="28218" y="1018"/>
                  </a:lnTo>
                  <a:lnTo>
                    <a:pt x="27201" y="757"/>
                  </a:lnTo>
                  <a:lnTo>
                    <a:pt x="26132" y="496"/>
                  </a:lnTo>
                  <a:lnTo>
                    <a:pt x="25010" y="262"/>
                  </a:lnTo>
                  <a:lnTo>
                    <a:pt x="23863" y="27"/>
                  </a:lnTo>
                  <a:lnTo>
                    <a:pt x="22402" y="1"/>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3769225" y="7942150"/>
              <a:ext cx="4948742" cy="953850"/>
            </a:xfrm>
            <a:custGeom>
              <a:rect b="b" l="l" r="r" t="t"/>
              <a:pathLst>
                <a:path extrusionOk="0" h="38154" w="205193">
                  <a:moveTo>
                    <a:pt x="58053" y="0"/>
                  </a:moveTo>
                  <a:lnTo>
                    <a:pt x="56671" y="26"/>
                  </a:lnTo>
                  <a:lnTo>
                    <a:pt x="55289" y="78"/>
                  </a:lnTo>
                  <a:lnTo>
                    <a:pt x="53906" y="183"/>
                  </a:lnTo>
                  <a:lnTo>
                    <a:pt x="52550" y="287"/>
                  </a:lnTo>
                  <a:lnTo>
                    <a:pt x="51168" y="443"/>
                  </a:lnTo>
                  <a:lnTo>
                    <a:pt x="49812" y="600"/>
                  </a:lnTo>
                  <a:lnTo>
                    <a:pt x="48456" y="809"/>
                  </a:lnTo>
                  <a:lnTo>
                    <a:pt x="47126" y="1017"/>
                  </a:lnTo>
                  <a:lnTo>
                    <a:pt x="45770" y="1252"/>
                  </a:lnTo>
                  <a:lnTo>
                    <a:pt x="44440" y="1539"/>
                  </a:lnTo>
                  <a:lnTo>
                    <a:pt x="43136" y="1826"/>
                  </a:lnTo>
                  <a:lnTo>
                    <a:pt x="41806" y="2139"/>
                  </a:lnTo>
                  <a:lnTo>
                    <a:pt x="40502" y="2452"/>
                  </a:lnTo>
                  <a:lnTo>
                    <a:pt x="39224" y="2791"/>
                  </a:lnTo>
                  <a:lnTo>
                    <a:pt x="37946" y="3156"/>
                  </a:lnTo>
                  <a:lnTo>
                    <a:pt x="36668" y="3547"/>
                  </a:lnTo>
                  <a:lnTo>
                    <a:pt x="35416" y="3938"/>
                  </a:lnTo>
                  <a:lnTo>
                    <a:pt x="34191" y="4355"/>
                  </a:lnTo>
                  <a:lnTo>
                    <a:pt x="32965" y="4773"/>
                  </a:lnTo>
                  <a:lnTo>
                    <a:pt x="31739" y="5216"/>
                  </a:lnTo>
                  <a:lnTo>
                    <a:pt x="30540" y="5659"/>
                  </a:lnTo>
                  <a:lnTo>
                    <a:pt x="28192" y="6572"/>
                  </a:lnTo>
                  <a:lnTo>
                    <a:pt x="25923" y="7537"/>
                  </a:lnTo>
                  <a:lnTo>
                    <a:pt x="23707" y="8528"/>
                  </a:lnTo>
                  <a:lnTo>
                    <a:pt x="21568" y="9519"/>
                  </a:lnTo>
                  <a:lnTo>
                    <a:pt x="19534" y="10536"/>
                  </a:lnTo>
                  <a:lnTo>
                    <a:pt x="17578" y="11553"/>
                  </a:lnTo>
                  <a:lnTo>
                    <a:pt x="15700" y="12570"/>
                  </a:lnTo>
                  <a:lnTo>
                    <a:pt x="13927" y="13561"/>
                  </a:lnTo>
                  <a:lnTo>
                    <a:pt x="12258" y="14526"/>
                  </a:lnTo>
                  <a:lnTo>
                    <a:pt x="10693" y="15465"/>
                  </a:lnTo>
                  <a:lnTo>
                    <a:pt x="9233" y="16352"/>
                  </a:lnTo>
                  <a:lnTo>
                    <a:pt x="7903" y="17212"/>
                  </a:lnTo>
                  <a:lnTo>
                    <a:pt x="6677" y="17995"/>
                  </a:lnTo>
                  <a:lnTo>
                    <a:pt x="4617" y="19377"/>
                  </a:lnTo>
                  <a:lnTo>
                    <a:pt x="3104" y="20472"/>
                  </a:lnTo>
                  <a:lnTo>
                    <a:pt x="2165" y="21150"/>
                  </a:lnTo>
                  <a:lnTo>
                    <a:pt x="1852" y="21411"/>
                  </a:lnTo>
                  <a:lnTo>
                    <a:pt x="1" y="38154"/>
                  </a:lnTo>
                  <a:lnTo>
                    <a:pt x="205192" y="38154"/>
                  </a:lnTo>
                  <a:lnTo>
                    <a:pt x="197003" y="15335"/>
                  </a:lnTo>
                  <a:lnTo>
                    <a:pt x="196742" y="15204"/>
                  </a:lnTo>
                  <a:lnTo>
                    <a:pt x="196038" y="14865"/>
                  </a:lnTo>
                  <a:lnTo>
                    <a:pt x="194865" y="14344"/>
                  </a:lnTo>
                  <a:lnTo>
                    <a:pt x="194108" y="14031"/>
                  </a:lnTo>
                  <a:lnTo>
                    <a:pt x="193248" y="13666"/>
                  </a:lnTo>
                  <a:lnTo>
                    <a:pt x="192257" y="13301"/>
                  </a:lnTo>
                  <a:lnTo>
                    <a:pt x="191188" y="12935"/>
                  </a:lnTo>
                  <a:lnTo>
                    <a:pt x="189988" y="12544"/>
                  </a:lnTo>
                  <a:lnTo>
                    <a:pt x="188710" y="12153"/>
                  </a:lnTo>
                  <a:lnTo>
                    <a:pt x="187302" y="11762"/>
                  </a:lnTo>
                  <a:lnTo>
                    <a:pt x="185815" y="11371"/>
                  </a:lnTo>
                  <a:lnTo>
                    <a:pt x="184224" y="11006"/>
                  </a:lnTo>
                  <a:lnTo>
                    <a:pt x="182529" y="10667"/>
                  </a:lnTo>
                  <a:lnTo>
                    <a:pt x="180730" y="10327"/>
                  </a:lnTo>
                  <a:lnTo>
                    <a:pt x="178852" y="10041"/>
                  </a:lnTo>
                  <a:lnTo>
                    <a:pt x="176896" y="9780"/>
                  </a:lnTo>
                  <a:lnTo>
                    <a:pt x="174836" y="9545"/>
                  </a:lnTo>
                  <a:lnTo>
                    <a:pt x="172671" y="9389"/>
                  </a:lnTo>
                  <a:lnTo>
                    <a:pt x="170428" y="9258"/>
                  </a:lnTo>
                  <a:lnTo>
                    <a:pt x="169281" y="9232"/>
                  </a:lnTo>
                  <a:lnTo>
                    <a:pt x="168107" y="9206"/>
                  </a:lnTo>
                  <a:lnTo>
                    <a:pt x="165682" y="9206"/>
                  </a:lnTo>
                  <a:lnTo>
                    <a:pt x="164456" y="9258"/>
                  </a:lnTo>
                  <a:lnTo>
                    <a:pt x="163204" y="9284"/>
                  </a:lnTo>
                  <a:lnTo>
                    <a:pt x="161927" y="9363"/>
                  </a:lnTo>
                  <a:lnTo>
                    <a:pt x="160623" y="9441"/>
                  </a:lnTo>
                  <a:lnTo>
                    <a:pt x="159293" y="9545"/>
                  </a:lnTo>
                  <a:lnTo>
                    <a:pt x="157963" y="9676"/>
                  </a:lnTo>
                  <a:lnTo>
                    <a:pt x="156606" y="9832"/>
                  </a:lnTo>
                  <a:lnTo>
                    <a:pt x="155224" y="10015"/>
                  </a:lnTo>
                  <a:lnTo>
                    <a:pt x="153816" y="10197"/>
                  </a:lnTo>
                  <a:lnTo>
                    <a:pt x="152408" y="10432"/>
                  </a:lnTo>
                  <a:lnTo>
                    <a:pt x="150973" y="10667"/>
                  </a:lnTo>
                  <a:lnTo>
                    <a:pt x="149539" y="10953"/>
                  </a:lnTo>
                  <a:lnTo>
                    <a:pt x="148052" y="11240"/>
                  </a:lnTo>
                  <a:lnTo>
                    <a:pt x="146566" y="11579"/>
                  </a:lnTo>
                  <a:lnTo>
                    <a:pt x="145053" y="11918"/>
                  </a:lnTo>
                  <a:lnTo>
                    <a:pt x="143541" y="12310"/>
                  </a:lnTo>
                  <a:lnTo>
                    <a:pt x="141559" y="12805"/>
                  </a:lnTo>
                  <a:lnTo>
                    <a:pt x="139629" y="13248"/>
                  </a:lnTo>
                  <a:lnTo>
                    <a:pt x="137725" y="13640"/>
                  </a:lnTo>
                  <a:lnTo>
                    <a:pt x="135873" y="14005"/>
                  </a:lnTo>
                  <a:lnTo>
                    <a:pt x="134074" y="14292"/>
                  </a:lnTo>
                  <a:lnTo>
                    <a:pt x="132301" y="14578"/>
                  </a:lnTo>
                  <a:lnTo>
                    <a:pt x="130579" y="14787"/>
                  </a:lnTo>
                  <a:lnTo>
                    <a:pt x="128910" y="14970"/>
                  </a:lnTo>
                  <a:lnTo>
                    <a:pt x="127241" y="15100"/>
                  </a:lnTo>
                  <a:lnTo>
                    <a:pt x="125650" y="15204"/>
                  </a:lnTo>
                  <a:lnTo>
                    <a:pt x="124060" y="15283"/>
                  </a:lnTo>
                  <a:lnTo>
                    <a:pt x="122521" y="15309"/>
                  </a:lnTo>
                  <a:lnTo>
                    <a:pt x="121008" y="15309"/>
                  </a:lnTo>
                  <a:lnTo>
                    <a:pt x="119522" y="15283"/>
                  </a:lnTo>
                  <a:lnTo>
                    <a:pt x="118087" y="15204"/>
                  </a:lnTo>
                  <a:lnTo>
                    <a:pt x="116679" y="15100"/>
                  </a:lnTo>
                  <a:lnTo>
                    <a:pt x="115271" y="14996"/>
                  </a:lnTo>
                  <a:lnTo>
                    <a:pt x="113915" y="14839"/>
                  </a:lnTo>
                  <a:lnTo>
                    <a:pt x="112585" y="14657"/>
                  </a:lnTo>
                  <a:lnTo>
                    <a:pt x="111255" y="14448"/>
                  </a:lnTo>
                  <a:lnTo>
                    <a:pt x="109977" y="14213"/>
                  </a:lnTo>
                  <a:lnTo>
                    <a:pt x="108699" y="13953"/>
                  </a:lnTo>
                  <a:lnTo>
                    <a:pt x="107447" y="13692"/>
                  </a:lnTo>
                  <a:lnTo>
                    <a:pt x="106221" y="13379"/>
                  </a:lnTo>
                  <a:lnTo>
                    <a:pt x="105022" y="13066"/>
                  </a:lnTo>
                  <a:lnTo>
                    <a:pt x="103822" y="12753"/>
                  </a:lnTo>
                  <a:lnTo>
                    <a:pt x="102649" y="12388"/>
                  </a:lnTo>
                  <a:lnTo>
                    <a:pt x="101501" y="12049"/>
                  </a:lnTo>
                  <a:lnTo>
                    <a:pt x="100354" y="11658"/>
                  </a:lnTo>
                  <a:lnTo>
                    <a:pt x="99206" y="11266"/>
                  </a:lnTo>
                  <a:lnTo>
                    <a:pt x="96963" y="10458"/>
                  </a:lnTo>
                  <a:lnTo>
                    <a:pt x="94773" y="9623"/>
                  </a:lnTo>
                  <a:lnTo>
                    <a:pt x="92582" y="8763"/>
                  </a:lnTo>
                  <a:lnTo>
                    <a:pt x="88279" y="7015"/>
                  </a:lnTo>
                  <a:lnTo>
                    <a:pt x="86114" y="6129"/>
                  </a:lnTo>
                  <a:lnTo>
                    <a:pt x="83950" y="5268"/>
                  </a:lnTo>
                  <a:lnTo>
                    <a:pt x="81759" y="4460"/>
                  </a:lnTo>
                  <a:lnTo>
                    <a:pt x="79542" y="3677"/>
                  </a:lnTo>
                  <a:lnTo>
                    <a:pt x="78421" y="3286"/>
                  </a:lnTo>
                  <a:lnTo>
                    <a:pt x="77273" y="2921"/>
                  </a:lnTo>
                  <a:lnTo>
                    <a:pt x="76126" y="2582"/>
                  </a:lnTo>
                  <a:lnTo>
                    <a:pt x="74952" y="2243"/>
                  </a:lnTo>
                  <a:lnTo>
                    <a:pt x="73779" y="1930"/>
                  </a:lnTo>
                  <a:lnTo>
                    <a:pt x="72579" y="1643"/>
                  </a:lnTo>
                  <a:lnTo>
                    <a:pt x="71353" y="1356"/>
                  </a:lnTo>
                  <a:lnTo>
                    <a:pt x="70128" y="1122"/>
                  </a:lnTo>
                  <a:lnTo>
                    <a:pt x="68876" y="887"/>
                  </a:lnTo>
                  <a:lnTo>
                    <a:pt x="67598" y="678"/>
                  </a:lnTo>
                  <a:lnTo>
                    <a:pt x="66294" y="496"/>
                  </a:lnTo>
                  <a:lnTo>
                    <a:pt x="64990" y="339"/>
                  </a:lnTo>
                  <a:lnTo>
                    <a:pt x="63634" y="209"/>
                  </a:lnTo>
                  <a:lnTo>
                    <a:pt x="62278" y="104"/>
                  </a:lnTo>
                  <a:lnTo>
                    <a:pt x="60870" y="52"/>
                  </a:lnTo>
                  <a:lnTo>
                    <a:pt x="59435"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3769225" y="7946700"/>
              <a:ext cx="2830275" cy="949300"/>
            </a:xfrm>
            <a:custGeom>
              <a:rect b="b" l="l" r="r" t="t"/>
              <a:pathLst>
                <a:path extrusionOk="0" h="37972" w="113211">
                  <a:moveTo>
                    <a:pt x="53698" y="1"/>
                  </a:moveTo>
                  <a:lnTo>
                    <a:pt x="52420" y="131"/>
                  </a:lnTo>
                  <a:lnTo>
                    <a:pt x="51142" y="261"/>
                  </a:lnTo>
                  <a:lnTo>
                    <a:pt x="49864" y="418"/>
                  </a:lnTo>
                  <a:lnTo>
                    <a:pt x="48612" y="601"/>
                  </a:lnTo>
                  <a:lnTo>
                    <a:pt x="47335" y="809"/>
                  </a:lnTo>
                  <a:lnTo>
                    <a:pt x="46083" y="1018"/>
                  </a:lnTo>
                  <a:lnTo>
                    <a:pt x="44857" y="1279"/>
                  </a:lnTo>
                  <a:lnTo>
                    <a:pt x="43605" y="1539"/>
                  </a:lnTo>
                  <a:lnTo>
                    <a:pt x="42379" y="1800"/>
                  </a:lnTo>
                  <a:lnTo>
                    <a:pt x="41154" y="2113"/>
                  </a:lnTo>
                  <a:lnTo>
                    <a:pt x="39954" y="2426"/>
                  </a:lnTo>
                  <a:lnTo>
                    <a:pt x="38728" y="2765"/>
                  </a:lnTo>
                  <a:lnTo>
                    <a:pt x="37555" y="3104"/>
                  </a:lnTo>
                  <a:lnTo>
                    <a:pt x="36355" y="3469"/>
                  </a:lnTo>
                  <a:lnTo>
                    <a:pt x="35208" y="3834"/>
                  </a:lnTo>
                  <a:lnTo>
                    <a:pt x="34034" y="4226"/>
                  </a:lnTo>
                  <a:lnTo>
                    <a:pt x="31765" y="5034"/>
                  </a:lnTo>
                  <a:lnTo>
                    <a:pt x="29522" y="5869"/>
                  </a:lnTo>
                  <a:lnTo>
                    <a:pt x="27358" y="6755"/>
                  </a:lnTo>
                  <a:lnTo>
                    <a:pt x="25245" y="7642"/>
                  </a:lnTo>
                  <a:lnTo>
                    <a:pt x="23211" y="8581"/>
                  </a:lnTo>
                  <a:lnTo>
                    <a:pt x="21229" y="9520"/>
                  </a:lnTo>
                  <a:lnTo>
                    <a:pt x="19325" y="10458"/>
                  </a:lnTo>
                  <a:lnTo>
                    <a:pt x="17500" y="11423"/>
                  </a:lnTo>
                  <a:lnTo>
                    <a:pt x="15753" y="12362"/>
                  </a:lnTo>
                  <a:lnTo>
                    <a:pt x="14084" y="13275"/>
                  </a:lnTo>
                  <a:lnTo>
                    <a:pt x="12519" y="14188"/>
                  </a:lnTo>
                  <a:lnTo>
                    <a:pt x="11032" y="15074"/>
                  </a:lnTo>
                  <a:lnTo>
                    <a:pt x="9650" y="15909"/>
                  </a:lnTo>
                  <a:lnTo>
                    <a:pt x="8346" y="16717"/>
                  </a:lnTo>
                  <a:lnTo>
                    <a:pt x="7173" y="17500"/>
                  </a:lnTo>
                  <a:lnTo>
                    <a:pt x="6103" y="18204"/>
                  </a:lnTo>
                  <a:lnTo>
                    <a:pt x="4278" y="19456"/>
                  </a:lnTo>
                  <a:lnTo>
                    <a:pt x="2948" y="20395"/>
                  </a:lnTo>
                  <a:lnTo>
                    <a:pt x="1852" y="21229"/>
                  </a:lnTo>
                  <a:lnTo>
                    <a:pt x="1" y="37972"/>
                  </a:lnTo>
                  <a:lnTo>
                    <a:pt x="113211" y="37972"/>
                  </a:lnTo>
                  <a:lnTo>
                    <a:pt x="113106" y="37529"/>
                  </a:lnTo>
                  <a:lnTo>
                    <a:pt x="112976" y="37085"/>
                  </a:lnTo>
                  <a:lnTo>
                    <a:pt x="112819" y="36616"/>
                  </a:lnTo>
                  <a:lnTo>
                    <a:pt x="112637" y="36146"/>
                  </a:lnTo>
                  <a:lnTo>
                    <a:pt x="112428" y="35703"/>
                  </a:lnTo>
                  <a:lnTo>
                    <a:pt x="112194" y="35234"/>
                  </a:lnTo>
                  <a:lnTo>
                    <a:pt x="111907" y="34764"/>
                  </a:lnTo>
                  <a:lnTo>
                    <a:pt x="111620" y="34321"/>
                  </a:lnTo>
                  <a:lnTo>
                    <a:pt x="111281" y="33851"/>
                  </a:lnTo>
                  <a:lnTo>
                    <a:pt x="110890" y="33382"/>
                  </a:lnTo>
                  <a:lnTo>
                    <a:pt x="110472" y="32939"/>
                  </a:lnTo>
                  <a:lnTo>
                    <a:pt x="110029" y="32495"/>
                  </a:lnTo>
                  <a:lnTo>
                    <a:pt x="109533" y="32052"/>
                  </a:lnTo>
                  <a:lnTo>
                    <a:pt x="109012" y="31609"/>
                  </a:lnTo>
                  <a:lnTo>
                    <a:pt x="108438" y="31191"/>
                  </a:lnTo>
                  <a:lnTo>
                    <a:pt x="107812" y="30774"/>
                  </a:lnTo>
                  <a:lnTo>
                    <a:pt x="107160" y="30357"/>
                  </a:lnTo>
                  <a:lnTo>
                    <a:pt x="106456" y="29966"/>
                  </a:lnTo>
                  <a:lnTo>
                    <a:pt x="105700" y="29575"/>
                  </a:lnTo>
                  <a:lnTo>
                    <a:pt x="104891" y="29209"/>
                  </a:lnTo>
                  <a:lnTo>
                    <a:pt x="104031" y="28844"/>
                  </a:lnTo>
                  <a:lnTo>
                    <a:pt x="103092" y="28505"/>
                  </a:lnTo>
                  <a:lnTo>
                    <a:pt x="102127" y="28166"/>
                  </a:lnTo>
                  <a:lnTo>
                    <a:pt x="101110" y="27853"/>
                  </a:lnTo>
                  <a:lnTo>
                    <a:pt x="100041" y="27566"/>
                  </a:lnTo>
                  <a:lnTo>
                    <a:pt x="98893" y="27280"/>
                  </a:lnTo>
                  <a:lnTo>
                    <a:pt x="97693" y="27019"/>
                  </a:lnTo>
                  <a:lnTo>
                    <a:pt x="96416" y="26784"/>
                  </a:lnTo>
                  <a:lnTo>
                    <a:pt x="95086" y="26549"/>
                  </a:lnTo>
                  <a:lnTo>
                    <a:pt x="93703" y="26367"/>
                  </a:lnTo>
                  <a:lnTo>
                    <a:pt x="92243" y="26184"/>
                  </a:lnTo>
                  <a:lnTo>
                    <a:pt x="90730" y="26028"/>
                  </a:lnTo>
                  <a:lnTo>
                    <a:pt x="87992" y="25767"/>
                  </a:lnTo>
                  <a:lnTo>
                    <a:pt x="85436" y="25480"/>
                  </a:lnTo>
                  <a:lnTo>
                    <a:pt x="83037" y="25141"/>
                  </a:lnTo>
                  <a:lnTo>
                    <a:pt x="80794" y="24802"/>
                  </a:lnTo>
                  <a:lnTo>
                    <a:pt x="78682" y="24437"/>
                  </a:lnTo>
                  <a:lnTo>
                    <a:pt x="76752" y="24046"/>
                  </a:lnTo>
                  <a:lnTo>
                    <a:pt x="74952" y="23628"/>
                  </a:lnTo>
                  <a:lnTo>
                    <a:pt x="73309" y="23185"/>
                  </a:lnTo>
                  <a:lnTo>
                    <a:pt x="71797" y="22742"/>
                  </a:lnTo>
                  <a:lnTo>
                    <a:pt x="70415" y="22272"/>
                  </a:lnTo>
                  <a:lnTo>
                    <a:pt x="69763" y="22012"/>
                  </a:lnTo>
                  <a:lnTo>
                    <a:pt x="69163" y="21777"/>
                  </a:lnTo>
                  <a:lnTo>
                    <a:pt x="68589" y="21516"/>
                  </a:lnTo>
                  <a:lnTo>
                    <a:pt x="68041" y="21255"/>
                  </a:lnTo>
                  <a:lnTo>
                    <a:pt x="67520" y="21021"/>
                  </a:lnTo>
                  <a:lnTo>
                    <a:pt x="67050" y="20760"/>
                  </a:lnTo>
                  <a:lnTo>
                    <a:pt x="66607" y="20473"/>
                  </a:lnTo>
                  <a:lnTo>
                    <a:pt x="66190" y="20212"/>
                  </a:lnTo>
                  <a:lnTo>
                    <a:pt x="65799" y="19951"/>
                  </a:lnTo>
                  <a:lnTo>
                    <a:pt x="65434" y="19664"/>
                  </a:lnTo>
                  <a:lnTo>
                    <a:pt x="65094" y="19404"/>
                  </a:lnTo>
                  <a:lnTo>
                    <a:pt x="64782" y="19117"/>
                  </a:lnTo>
                  <a:lnTo>
                    <a:pt x="64521" y="18830"/>
                  </a:lnTo>
                  <a:lnTo>
                    <a:pt x="64260" y="18569"/>
                  </a:lnTo>
                  <a:lnTo>
                    <a:pt x="64051" y="18282"/>
                  </a:lnTo>
                  <a:lnTo>
                    <a:pt x="63843" y="17995"/>
                  </a:lnTo>
                  <a:lnTo>
                    <a:pt x="63660" y="17708"/>
                  </a:lnTo>
                  <a:lnTo>
                    <a:pt x="63530" y="17422"/>
                  </a:lnTo>
                  <a:lnTo>
                    <a:pt x="63399" y="17135"/>
                  </a:lnTo>
                  <a:lnTo>
                    <a:pt x="63321" y="16848"/>
                  </a:lnTo>
                  <a:lnTo>
                    <a:pt x="63243" y="16535"/>
                  </a:lnTo>
                  <a:lnTo>
                    <a:pt x="63191" y="16248"/>
                  </a:lnTo>
                  <a:lnTo>
                    <a:pt x="63191" y="15961"/>
                  </a:lnTo>
                  <a:lnTo>
                    <a:pt x="63191" y="15674"/>
                  </a:lnTo>
                  <a:lnTo>
                    <a:pt x="63191" y="15387"/>
                  </a:lnTo>
                  <a:lnTo>
                    <a:pt x="63243" y="15074"/>
                  </a:lnTo>
                  <a:lnTo>
                    <a:pt x="63321" y="14788"/>
                  </a:lnTo>
                  <a:lnTo>
                    <a:pt x="63399" y="14501"/>
                  </a:lnTo>
                  <a:lnTo>
                    <a:pt x="63504" y="14214"/>
                  </a:lnTo>
                  <a:lnTo>
                    <a:pt x="63634" y="13927"/>
                  </a:lnTo>
                  <a:lnTo>
                    <a:pt x="63791" y="13640"/>
                  </a:lnTo>
                  <a:lnTo>
                    <a:pt x="63973" y="13327"/>
                  </a:lnTo>
                  <a:lnTo>
                    <a:pt x="64156" y="13040"/>
                  </a:lnTo>
                  <a:lnTo>
                    <a:pt x="64364" y="12753"/>
                  </a:lnTo>
                  <a:lnTo>
                    <a:pt x="64834" y="12206"/>
                  </a:lnTo>
                  <a:lnTo>
                    <a:pt x="65381" y="11632"/>
                  </a:lnTo>
                  <a:lnTo>
                    <a:pt x="65981" y="11084"/>
                  </a:lnTo>
                  <a:lnTo>
                    <a:pt x="66633" y="10537"/>
                  </a:lnTo>
                  <a:lnTo>
                    <a:pt x="67363" y="10015"/>
                  </a:lnTo>
                  <a:lnTo>
                    <a:pt x="67728" y="9728"/>
                  </a:lnTo>
                  <a:lnTo>
                    <a:pt x="68041" y="9494"/>
                  </a:lnTo>
                  <a:lnTo>
                    <a:pt x="68328" y="9233"/>
                  </a:lnTo>
                  <a:lnTo>
                    <a:pt x="68589" y="8972"/>
                  </a:lnTo>
                  <a:lnTo>
                    <a:pt x="68824" y="8711"/>
                  </a:lnTo>
                  <a:lnTo>
                    <a:pt x="69006" y="8476"/>
                  </a:lnTo>
                  <a:lnTo>
                    <a:pt x="69163" y="8216"/>
                  </a:lnTo>
                  <a:lnTo>
                    <a:pt x="69267" y="7981"/>
                  </a:lnTo>
                  <a:lnTo>
                    <a:pt x="69371" y="7746"/>
                  </a:lnTo>
                  <a:lnTo>
                    <a:pt x="69424" y="7485"/>
                  </a:lnTo>
                  <a:lnTo>
                    <a:pt x="69450" y="7251"/>
                  </a:lnTo>
                  <a:lnTo>
                    <a:pt x="69476" y="7042"/>
                  </a:lnTo>
                  <a:lnTo>
                    <a:pt x="69450" y="6807"/>
                  </a:lnTo>
                  <a:lnTo>
                    <a:pt x="69398" y="6573"/>
                  </a:lnTo>
                  <a:lnTo>
                    <a:pt x="69319" y="6338"/>
                  </a:lnTo>
                  <a:lnTo>
                    <a:pt x="69241" y="6129"/>
                  </a:lnTo>
                  <a:lnTo>
                    <a:pt x="69111" y="5921"/>
                  </a:lnTo>
                  <a:lnTo>
                    <a:pt x="68980" y="5686"/>
                  </a:lnTo>
                  <a:lnTo>
                    <a:pt x="68798" y="5477"/>
                  </a:lnTo>
                  <a:lnTo>
                    <a:pt x="68615" y="5269"/>
                  </a:lnTo>
                  <a:lnTo>
                    <a:pt x="68198" y="4877"/>
                  </a:lnTo>
                  <a:lnTo>
                    <a:pt x="67702" y="4486"/>
                  </a:lnTo>
                  <a:lnTo>
                    <a:pt x="67155" y="4095"/>
                  </a:lnTo>
                  <a:lnTo>
                    <a:pt x="66529" y="3730"/>
                  </a:lnTo>
                  <a:lnTo>
                    <a:pt x="65851" y="3391"/>
                  </a:lnTo>
                  <a:lnTo>
                    <a:pt x="65147" y="3052"/>
                  </a:lnTo>
                  <a:lnTo>
                    <a:pt x="64390" y="2739"/>
                  </a:lnTo>
                  <a:lnTo>
                    <a:pt x="63608" y="2426"/>
                  </a:lnTo>
                  <a:lnTo>
                    <a:pt x="62826" y="2139"/>
                  </a:lnTo>
                  <a:lnTo>
                    <a:pt x="62017" y="1878"/>
                  </a:lnTo>
                  <a:lnTo>
                    <a:pt x="61183" y="1618"/>
                  </a:lnTo>
                  <a:lnTo>
                    <a:pt x="60374" y="1383"/>
                  </a:lnTo>
                  <a:lnTo>
                    <a:pt x="58757" y="940"/>
                  </a:lnTo>
                  <a:lnTo>
                    <a:pt x="57219" y="601"/>
                  </a:lnTo>
                  <a:lnTo>
                    <a:pt x="55836" y="314"/>
                  </a:lnTo>
                  <a:lnTo>
                    <a:pt x="54637" y="131"/>
                  </a:lnTo>
                  <a:lnTo>
                    <a:pt x="53698" y="1"/>
                  </a:lnTo>
                  <a:close/>
                </a:path>
              </a:pathLst>
            </a:custGeom>
            <a:gradFill>
              <a:gsLst>
                <a:gs pos="0">
                  <a:schemeClr val="accent1"/>
                </a:gs>
                <a:gs pos="68000">
                  <a:srgbClr val="B46B60"/>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31"/>
          <p:cNvSpPr/>
          <p:nvPr/>
        </p:nvSpPr>
        <p:spPr>
          <a:xfrm>
            <a:off x="-57425" y="4386150"/>
            <a:ext cx="9201795" cy="757334"/>
          </a:xfrm>
          <a:custGeom>
            <a:rect b="b" l="l" r="r" t="t"/>
            <a:pathLst>
              <a:path extrusionOk="0" h="34764" w="258550">
                <a:moveTo>
                  <a:pt x="56462" y="0"/>
                </a:moveTo>
                <a:lnTo>
                  <a:pt x="54271" y="52"/>
                </a:lnTo>
                <a:lnTo>
                  <a:pt x="52132" y="130"/>
                </a:lnTo>
                <a:lnTo>
                  <a:pt x="50020" y="287"/>
                </a:lnTo>
                <a:lnTo>
                  <a:pt x="47934" y="496"/>
                </a:lnTo>
                <a:lnTo>
                  <a:pt x="45926" y="730"/>
                </a:lnTo>
                <a:lnTo>
                  <a:pt x="43943" y="1017"/>
                </a:lnTo>
                <a:lnTo>
                  <a:pt x="41988" y="1356"/>
                </a:lnTo>
                <a:lnTo>
                  <a:pt x="40084" y="1721"/>
                </a:lnTo>
                <a:lnTo>
                  <a:pt x="38232" y="2138"/>
                </a:lnTo>
                <a:lnTo>
                  <a:pt x="36407" y="2608"/>
                </a:lnTo>
                <a:lnTo>
                  <a:pt x="34633" y="3077"/>
                </a:lnTo>
                <a:lnTo>
                  <a:pt x="32912" y="3599"/>
                </a:lnTo>
                <a:lnTo>
                  <a:pt x="31217" y="4147"/>
                </a:lnTo>
                <a:lnTo>
                  <a:pt x="29574" y="4720"/>
                </a:lnTo>
                <a:lnTo>
                  <a:pt x="27957" y="5320"/>
                </a:lnTo>
                <a:lnTo>
                  <a:pt x="26392" y="5946"/>
                </a:lnTo>
                <a:lnTo>
                  <a:pt x="24880" y="6572"/>
                </a:lnTo>
                <a:lnTo>
                  <a:pt x="23419" y="7224"/>
                </a:lnTo>
                <a:lnTo>
                  <a:pt x="21985" y="7902"/>
                </a:lnTo>
                <a:lnTo>
                  <a:pt x="20603" y="8606"/>
                </a:lnTo>
                <a:lnTo>
                  <a:pt x="19273" y="9284"/>
                </a:lnTo>
                <a:lnTo>
                  <a:pt x="17969" y="9988"/>
                </a:lnTo>
                <a:lnTo>
                  <a:pt x="16717" y="10692"/>
                </a:lnTo>
                <a:lnTo>
                  <a:pt x="15517" y="11423"/>
                </a:lnTo>
                <a:lnTo>
                  <a:pt x="14344" y="12127"/>
                </a:lnTo>
                <a:lnTo>
                  <a:pt x="13248" y="12831"/>
                </a:lnTo>
                <a:lnTo>
                  <a:pt x="12179" y="13561"/>
                </a:lnTo>
                <a:lnTo>
                  <a:pt x="11136" y="14239"/>
                </a:lnTo>
                <a:lnTo>
                  <a:pt x="10171" y="14943"/>
                </a:lnTo>
                <a:lnTo>
                  <a:pt x="9232" y="15621"/>
                </a:lnTo>
                <a:lnTo>
                  <a:pt x="8345" y="16300"/>
                </a:lnTo>
                <a:lnTo>
                  <a:pt x="6702" y="17577"/>
                </a:lnTo>
                <a:lnTo>
                  <a:pt x="5268" y="18803"/>
                </a:lnTo>
                <a:lnTo>
                  <a:pt x="4016" y="19898"/>
                </a:lnTo>
                <a:lnTo>
                  <a:pt x="2947" y="20889"/>
                </a:lnTo>
                <a:lnTo>
                  <a:pt x="2060" y="21750"/>
                </a:lnTo>
                <a:lnTo>
                  <a:pt x="1382" y="22454"/>
                </a:lnTo>
                <a:lnTo>
                  <a:pt x="887" y="22976"/>
                </a:lnTo>
                <a:lnTo>
                  <a:pt x="496" y="23419"/>
                </a:lnTo>
                <a:lnTo>
                  <a:pt x="0" y="34764"/>
                </a:lnTo>
                <a:lnTo>
                  <a:pt x="258549" y="34764"/>
                </a:lnTo>
                <a:lnTo>
                  <a:pt x="258549" y="10536"/>
                </a:lnTo>
                <a:lnTo>
                  <a:pt x="257245" y="10223"/>
                </a:lnTo>
                <a:lnTo>
                  <a:pt x="255968" y="9910"/>
                </a:lnTo>
                <a:lnTo>
                  <a:pt x="254690" y="9649"/>
                </a:lnTo>
                <a:lnTo>
                  <a:pt x="253438" y="9415"/>
                </a:lnTo>
                <a:lnTo>
                  <a:pt x="252212" y="9180"/>
                </a:lnTo>
                <a:lnTo>
                  <a:pt x="250986" y="8997"/>
                </a:lnTo>
                <a:lnTo>
                  <a:pt x="249787" y="8841"/>
                </a:lnTo>
                <a:lnTo>
                  <a:pt x="248587" y="8710"/>
                </a:lnTo>
                <a:lnTo>
                  <a:pt x="247414" y="8606"/>
                </a:lnTo>
                <a:lnTo>
                  <a:pt x="246240" y="8528"/>
                </a:lnTo>
                <a:lnTo>
                  <a:pt x="245093" y="8450"/>
                </a:lnTo>
                <a:lnTo>
                  <a:pt x="243971" y="8424"/>
                </a:lnTo>
                <a:lnTo>
                  <a:pt x="242824" y="8398"/>
                </a:lnTo>
                <a:lnTo>
                  <a:pt x="241702" y="8398"/>
                </a:lnTo>
                <a:lnTo>
                  <a:pt x="240607" y="8424"/>
                </a:lnTo>
                <a:lnTo>
                  <a:pt x="239485" y="8476"/>
                </a:lnTo>
                <a:lnTo>
                  <a:pt x="238390" y="8554"/>
                </a:lnTo>
                <a:lnTo>
                  <a:pt x="237295" y="8632"/>
                </a:lnTo>
                <a:lnTo>
                  <a:pt x="236226" y="8737"/>
                </a:lnTo>
                <a:lnTo>
                  <a:pt x="235130" y="8841"/>
                </a:lnTo>
                <a:lnTo>
                  <a:pt x="234061" y="8971"/>
                </a:lnTo>
                <a:lnTo>
                  <a:pt x="232992" y="9128"/>
                </a:lnTo>
                <a:lnTo>
                  <a:pt x="230827" y="9467"/>
                </a:lnTo>
                <a:lnTo>
                  <a:pt x="228689" y="9858"/>
                </a:lnTo>
                <a:lnTo>
                  <a:pt x="226550" y="10301"/>
                </a:lnTo>
                <a:lnTo>
                  <a:pt x="224386" y="10797"/>
                </a:lnTo>
                <a:lnTo>
                  <a:pt x="222195" y="11318"/>
                </a:lnTo>
                <a:lnTo>
                  <a:pt x="219978" y="11866"/>
                </a:lnTo>
                <a:lnTo>
                  <a:pt x="217735" y="12440"/>
                </a:lnTo>
                <a:lnTo>
                  <a:pt x="213145" y="13666"/>
                </a:lnTo>
                <a:lnTo>
                  <a:pt x="208321" y="14891"/>
                </a:lnTo>
                <a:lnTo>
                  <a:pt x="205817" y="15517"/>
                </a:lnTo>
                <a:lnTo>
                  <a:pt x="203235" y="16143"/>
                </a:lnTo>
                <a:lnTo>
                  <a:pt x="200575" y="16717"/>
                </a:lnTo>
                <a:lnTo>
                  <a:pt x="197837" y="17291"/>
                </a:lnTo>
                <a:lnTo>
                  <a:pt x="194994" y="17838"/>
                </a:lnTo>
                <a:lnTo>
                  <a:pt x="192047" y="18360"/>
                </a:lnTo>
                <a:lnTo>
                  <a:pt x="189022" y="18829"/>
                </a:lnTo>
                <a:lnTo>
                  <a:pt x="187457" y="19064"/>
                </a:lnTo>
                <a:lnTo>
                  <a:pt x="185867" y="19273"/>
                </a:lnTo>
                <a:lnTo>
                  <a:pt x="184250" y="19481"/>
                </a:lnTo>
                <a:lnTo>
                  <a:pt x="182581" y="19664"/>
                </a:lnTo>
                <a:lnTo>
                  <a:pt x="180912" y="19820"/>
                </a:lnTo>
                <a:lnTo>
                  <a:pt x="179190" y="19977"/>
                </a:lnTo>
                <a:lnTo>
                  <a:pt x="176817" y="20159"/>
                </a:lnTo>
                <a:lnTo>
                  <a:pt x="174366" y="20316"/>
                </a:lnTo>
                <a:lnTo>
                  <a:pt x="171888" y="20394"/>
                </a:lnTo>
                <a:lnTo>
                  <a:pt x="169332" y="20472"/>
                </a:lnTo>
                <a:lnTo>
                  <a:pt x="166724" y="20472"/>
                </a:lnTo>
                <a:lnTo>
                  <a:pt x="164064" y="20446"/>
                </a:lnTo>
                <a:lnTo>
                  <a:pt x="161378" y="20394"/>
                </a:lnTo>
                <a:lnTo>
                  <a:pt x="158666" y="20290"/>
                </a:lnTo>
                <a:lnTo>
                  <a:pt x="155902" y="20159"/>
                </a:lnTo>
                <a:lnTo>
                  <a:pt x="153137" y="19977"/>
                </a:lnTo>
                <a:lnTo>
                  <a:pt x="150321" y="19768"/>
                </a:lnTo>
                <a:lnTo>
                  <a:pt x="147504" y="19507"/>
                </a:lnTo>
                <a:lnTo>
                  <a:pt x="144661" y="19220"/>
                </a:lnTo>
                <a:lnTo>
                  <a:pt x="141819" y="18907"/>
                </a:lnTo>
                <a:lnTo>
                  <a:pt x="138950" y="18542"/>
                </a:lnTo>
                <a:lnTo>
                  <a:pt x="136107" y="18151"/>
                </a:lnTo>
                <a:lnTo>
                  <a:pt x="133265" y="17734"/>
                </a:lnTo>
                <a:lnTo>
                  <a:pt x="130422" y="17264"/>
                </a:lnTo>
                <a:lnTo>
                  <a:pt x="127606" y="16769"/>
                </a:lnTo>
                <a:lnTo>
                  <a:pt x="124789" y="16247"/>
                </a:lnTo>
                <a:lnTo>
                  <a:pt x="121999" y="15700"/>
                </a:lnTo>
                <a:lnTo>
                  <a:pt x="119260" y="15100"/>
                </a:lnTo>
                <a:lnTo>
                  <a:pt x="116522" y="14500"/>
                </a:lnTo>
                <a:lnTo>
                  <a:pt x="113836" y="13848"/>
                </a:lnTo>
                <a:lnTo>
                  <a:pt x="111176" y="13170"/>
                </a:lnTo>
                <a:lnTo>
                  <a:pt x="108568" y="12466"/>
                </a:lnTo>
                <a:lnTo>
                  <a:pt x="106012" y="11736"/>
                </a:lnTo>
                <a:lnTo>
                  <a:pt x="103535" y="10979"/>
                </a:lnTo>
                <a:lnTo>
                  <a:pt x="101083" y="10197"/>
                </a:lnTo>
                <a:lnTo>
                  <a:pt x="98710" y="9362"/>
                </a:lnTo>
                <a:lnTo>
                  <a:pt x="96389" y="8528"/>
                </a:lnTo>
                <a:lnTo>
                  <a:pt x="94146" y="7667"/>
                </a:lnTo>
                <a:lnTo>
                  <a:pt x="92764" y="7120"/>
                </a:lnTo>
                <a:lnTo>
                  <a:pt x="91356" y="6598"/>
                </a:lnTo>
                <a:lnTo>
                  <a:pt x="89999" y="6076"/>
                </a:lnTo>
                <a:lnTo>
                  <a:pt x="88617" y="5607"/>
                </a:lnTo>
                <a:lnTo>
                  <a:pt x="87261" y="5138"/>
                </a:lnTo>
                <a:lnTo>
                  <a:pt x="85905" y="4720"/>
                </a:lnTo>
                <a:lnTo>
                  <a:pt x="84575" y="4303"/>
                </a:lnTo>
                <a:lnTo>
                  <a:pt x="83245" y="3912"/>
                </a:lnTo>
                <a:lnTo>
                  <a:pt x="81915" y="3521"/>
                </a:lnTo>
                <a:lnTo>
                  <a:pt x="80611" y="3182"/>
                </a:lnTo>
                <a:lnTo>
                  <a:pt x="79307" y="2843"/>
                </a:lnTo>
                <a:lnTo>
                  <a:pt x="78029" y="2530"/>
                </a:lnTo>
                <a:lnTo>
                  <a:pt x="76725" y="2243"/>
                </a:lnTo>
                <a:lnTo>
                  <a:pt x="75473" y="1982"/>
                </a:lnTo>
                <a:lnTo>
                  <a:pt x="74195" y="1721"/>
                </a:lnTo>
                <a:lnTo>
                  <a:pt x="72944" y="1487"/>
                </a:lnTo>
                <a:lnTo>
                  <a:pt x="71718" y="1278"/>
                </a:lnTo>
                <a:lnTo>
                  <a:pt x="70466" y="1069"/>
                </a:lnTo>
                <a:lnTo>
                  <a:pt x="69266" y="887"/>
                </a:lnTo>
                <a:lnTo>
                  <a:pt x="68041" y="730"/>
                </a:lnTo>
                <a:lnTo>
                  <a:pt x="66841" y="574"/>
                </a:lnTo>
                <a:lnTo>
                  <a:pt x="65641" y="443"/>
                </a:lnTo>
                <a:lnTo>
                  <a:pt x="63294" y="235"/>
                </a:lnTo>
                <a:lnTo>
                  <a:pt x="60973" y="104"/>
                </a:lnTo>
                <a:lnTo>
                  <a:pt x="58704" y="26"/>
                </a:lnTo>
                <a:lnTo>
                  <a:pt x="56462"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31"/>
          <p:cNvGrpSpPr/>
          <p:nvPr/>
        </p:nvGrpSpPr>
        <p:grpSpPr>
          <a:xfrm>
            <a:off x="5237353" y="4436549"/>
            <a:ext cx="1135465" cy="430862"/>
            <a:chOff x="5250250" y="4451325"/>
            <a:chExt cx="963728" cy="365695"/>
          </a:xfrm>
        </p:grpSpPr>
        <p:sp>
          <p:nvSpPr>
            <p:cNvPr id="600" name="Google Shape;600;p31"/>
            <p:cNvSpPr/>
            <p:nvPr/>
          </p:nvSpPr>
          <p:spPr>
            <a:xfrm>
              <a:off x="5753860" y="4451325"/>
              <a:ext cx="460119" cy="365695"/>
            </a:xfrm>
            <a:custGeom>
              <a:rect b="b" l="l" r="r" t="t"/>
              <a:pathLst>
                <a:path extrusionOk="0" h="10302" w="12962">
                  <a:moveTo>
                    <a:pt x="11058" y="0"/>
                  </a:moveTo>
                  <a:lnTo>
                    <a:pt x="10875" y="53"/>
                  </a:lnTo>
                  <a:lnTo>
                    <a:pt x="10719" y="131"/>
                  </a:lnTo>
                  <a:lnTo>
                    <a:pt x="10693" y="131"/>
                  </a:lnTo>
                  <a:lnTo>
                    <a:pt x="10667" y="79"/>
                  </a:lnTo>
                  <a:lnTo>
                    <a:pt x="10640" y="53"/>
                  </a:lnTo>
                  <a:lnTo>
                    <a:pt x="10614" y="27"/>
                  </a:lnTo>
                  <a:lnTo>
                    <a:pt x="10588" y="79"/>
                  </a:lnTo>
                  <a:lnTo>
                    <a:pt x="10562" y="157"/>
                  </a:lnTo>
                  <a:lnTo>
                    <a:pt x="10562" y="261"/>
                  </a:lnTo>
                  <a:lnTo>
                    <a:pt x="10510" y="392"/>
                  </a:lnTo>
                  <a:lnTo>
                    <a:pt x="10406" y="600"/>
                  </a:lnTo>
                  <a:lnTo>
                    <a:pt x="10380" y="705"/>
                  </a:lnTo>
                  <a:lnTo>
                    <a:pt x="10354" y="809"/>
                  </a:lnTo>
                  <a:lnTo>
                    <a:pt x="10328" y="1148"/>
                  </a:lnTo>
                  <a:lnTo>
                    <a:pt x="10275" y="1461"/>
                  </a:lnTo>
                  <a:lnTo>
                    <a:pt x="10145" y="1982"/>
                  </a:lnTo>
                  <a:lnTo>
                    <a:pt x="10041" y="2243"/>
                  </a:lnTo>
                  <a:lnTo>
                    <a:pt x="9936" y="2478"/>
                  </a:lnTo>
                  <a:lnTo>
                    <a:pt x="9806" y="2713"/>
                  </a:lnTo>
                  <a:lnTo>
                    <a:pt x="9676" y="2869"/>
                  </a:lnTo>
                  <a:lnTo>
                    <a:pt x="9519" y="3000"/>
                  </a:lnTo>
                  <a:lnTo>
                    <a:pt x="9310" y="3130"/>
                  </a:lnTo>
                  <a:lnTo>
                    <a:pt x="9076" y="3208"/>
                  </a:lnTo>
                  <a:lnTo>
                    <a:pt x="8815" y="3260"/>
                  </a:lnTo>
                  <a:lnTo>
                    <a:pt x="8711" y="3260"/>
                  </a:lnTo>
                  <a:lnTo>
                    <a:pt x="8580" y="3234"/>
                  </a:lnTo>
                  <a:lnTo>
                    <a:pt x="8450" y="3208"/>
                  </a:lnTo>
                  <a:lnTo>
                    <a:pt x="8346" y="3156"/>
                  </a:lnTo>
                  <a:lnTo>
                    <a:pt x="8215" y="3052"/>
                  </a:lnTo>
                  <a:lnTo>
                    <a:pt x="8111" y="2947"/>
                  </a:lnTo>
                  <a:lnTo>
                    <a:pt x="8006" y="2843"/>
                  </a:lnTo>
                  <a:lnTo>
                    <a:pt x="7928" y="2661"/>
                  </a:lnTo>
                  <a:lnTo>
                    <a:pt x="7641" y="2113"/>
                  </a:lnTo>
                  <a:lnTo>
                    <a:pt x="7511" y="1956"/>
                  </a:lnTo>
                  <a:lnTo>
                    <a:pt x="7407" y="1826"/>
                  </a:lnTo>
                  <a:lnTo>
                    <a:pt x="7276" y="1748"/>
                  </a:lnTo>
                  <a:lnTo>
                    <a:pt x="7146" y="1696"/>
                  </a:lnTo>
                  <a:lnTo>
                    <a:pt x="6989" y="1670"/>
                  </a:lnTo>
                  <a:lnTo>
                    <a:pt x="6807" y="1670"/>
                  </a:lnTo>
                  <a:lnTo>
                    <a:pt x="6703" y="1643"/>
                  </a:lnTo>
                  <a:lnTo>
                    <a:pt x="6598" y="1617"/>
                  </a:lnTo>
                  <a:lnTo>
                    <a:pt x="6494" y="1565"/>
                  </a:lnTo>
                  <a:lnTo>
                    <a:pt x="6416" y="1513"/>
                  </a:lnTo>
                  <a:lnTo>
                    <a:pt x="6259" y="1330"/>
                  </a:lnTo>
                  <a:lnTo>
                    <a:pt x="6103" y="1122"/>
                  </a:lnTo>
                  <a:lnTo>
                    <a:pt x="5764" y="679"/>
                  </a:lnTo>
                  <a:lnTo>
                    <a:pt x="5581" y="470"/>
                  </a:lnTo>
                  <a:lnTo>
                    <a:pt x="5372" y="287"/>
                  </a:lnTo>
                  <a:lnTo>
                    <a:pt x="5164" y="183"/>
                  </a:lnTo>
                  <a:lnTo>
                    <a:pt x="4903" y="105"/>
                  </a:lnTo>
                  <a:lnTo>
                    <a:pt x="4642" y="105"/>
                  </a:lnTo>
                  <a:lnTo>
                    <a:pt x="4355" y="131"/>
                  </a:lnTo>
                  <a:lnTo>
                    <a:pt x="4095" y="235"/>
                  </a:lnTo>
                  <a:lnTo>
                    <a:pt x="3834" y="392"/>
                  </a:lnTo>
                  <a:lnTo>
                    <a:pt x="3573" y="574"/>
                  </a:lnTo>
                  <a:lnTo>
                    <a:pt x="3364" y="835"/>
                  </a:lnTo>
                  <a:lnTo>
                    <a:pt x="3051" y="1304"/>
                  </a:lnTo>
                  <a:lnTo>
                    <a:pt x="2817" y="1591"/>
                  </a:lnTo>
                  <a:lnTo>
                    <a:pt x="2686" y="1696"/>
                  </a:lnTo>
                  <a:lnTo>
                    <a:pt x="2582" y="1774"/>
                  </a:lnTo>
                  <a:lnTo>
                    <a:pt x="2321" y="1904"/>
                  </a:lnTo>
                  <a:lnTo>
                    <a:pt x="1904" y="2035"/>
                  </a:lnTo>
                  <a:lnTo>
                    <a:pt x="1669" y="2165"/>
                  </a:lnTo>
                  <a:lnTo>
                    <a:pt x="1435" y="2295"/>
                  </a:lnTo>
                  <a:lnTo>
                    <a:pt x="1174" y="2452"/>
                  </a:lnTo>
                  <a:lnTo>
                    <a:pt x="939" y="2661"/>
                  </a:lnTo>
                  <a:lnTo>
                    <a:pt x="704" y="2895"/>
                  </a:lnTo>
                  <a:lnTo>
                    <a:pt x="522" y="3182"/>
                  </a:lnTo>
                  <a:lnTo>
                    <a:pt x="365" y="3495"/>
                  </a:lnTo>
                  <a:lnTo>
                    <a:pt x="235" y="3834"/>
                  </a:lnTo>
                  <a:lnTo>
                    <a:pt x="183" y="4173"/>
                  </a:lnTo>
                  <a:lnTo>
                    <a:pt x="131" y="4538"/>
                  </a:lnTo>
                  <a:lnTo>
                    <a:pt x="131" y="4877"/>
                  </a:lnTo>
                  <a:lnTo>
                    <a:pt x="131" y="5190"/>
                  </a:lnTo>
                  <a:lnTo>
                    <a:pt x="183" y="5686"/>
                  </a:lnTo>
                  <a:lnTo>
                    <a:pt x="235" y="5660"/>
                  </a:lnTo>
                  <a:lnTo>
                    <a:pt x="287" y="5607"/>
                  </a:lnTo>
                  <a:lnTo>
                    <a:pt x="339" y="5529"/>
                  </a:lnTo>
                  <a:lnTo>
                    <a:pt x="391" y="5425"/>
                  </a:lnTo>
                  <a:lnTo>
                    <a:pt x="391" y="5295"/>
                  </a:lnTo>
                  <a:lnTo>
                    <a:pt x="365" y="5138"/>
                  </a:lnTo>
                  <a:lnTo>
                    <a:pt x="313" y="4929"/>
                  </a:lnTo>
                  <a:lnTo>
                    <a:pt x="339" y="4747"/>
                  </a:lnTo>
                  <a:lnTo>
                    <a:pt x="443" y="4356"/>
                  </a:lnTo>
                  <a:lnTo>
                    <a:pt x="496" y="4147"/>
                  </a:lnTo>
                  <a:lnTo>
                    <a:pt x="574" y="3964"/>
                  </a:lnTo>
                  <a:lnTo>
                    <a:pt x="626" y="3834"/>
                  </a:lnTo>
                  <a:lnTo>
                    <a:pt x="678" y="3808"/>
                  </a:lnTo>
                  <a:lnTo>
                    <a:pt x="730" y="3808"/>
                  </a:lnTo>
                  <a:lnTo>
                    <a:pt x="756" y="3886"/>
                  </a:lnTo>
                  <a:lnTo>
                    <a:pt x="809" y="4069"/>
                  </a:lnTo>
                  <a:lnTo>
                    <a:pt x="809" y="4330"/>
                  </a:lnTo>
                  <a:lnTo>
                    <a:pt x="809" y="4643"/>
                  </a:lnTo>
                  <a:lnTo>
                    <a:pt x="809" y="5295"/>
                  </a:lnTo>
                  <a:lnTo>
                    <a:pt x="783" y="5738"/>
                  </a:lnTo>
                  <a:lnTo>
                    <a:pt x="756" y="5894"/>
                  </a:lnTo>
                  <a:lnTo>
                    <a:pt x="704" y="6025"/>
                  </a:lnTo>
                  <a:lnTo>
                    <a:pt x="548" y="6364"/>
                  </a:lnTo>
                  <a:lnTo>
                    <a:pt x="339" y="6677"/>
                  </a:lnTo>
                  <a:lnTo>
                    <a:pt x="131" y="6938"/>
                  </a:lnTo>
                  <a:lnTo>
                    <a:pt x="52" y="7042"/>
                  </a:lnTo>
                  <a:lnTo>
                    <a:pt x="0" y="7146"/>
                  </a:lnTo>
                  <a:lnTo>
                    <a:pt x="0" y="7198"/>
                  </a:lnTo>
                  <a:lnTo>
                    <a:pt x="26" y="7277"/>
                  </a:lnTo>
                  <a:lnTo>
                    <a:pt x="104" y="7407"/>
                  </a:lnTo>
                  <a:lnTo>
                    <a:pt x="131" y="7511"/>
                  </a:lnTo>
                  <a:lnTo>
                    <a:pt x="157" y="7616"/>
                  </a:lnTo>
                  <a:lnTo>
                    <a:pt x="235" y="8685"/>
                  </a:lnTo>
                  <a:lnTo>
                    <a:pt x="287" y="9311"/>
                  </a:lnTo>
                  <a:lnTo>
                    <a:pt x="287" y="9650"/>
                  </a:lnTo>
                  <a:lnTo>
                    <a:pt x="287" y="9754"/>
                  </a:lnTo>
                  <a:lnTo>
                    <a:pt x="313" y="9858"/>
                  </a:lnTo>
                  <a:lnTo>
                    <a:pt x="365" y="9911"/>
                  </a:lnTo>
                  <a:lnTo>
                    <a:pt x="470" y="9937"/>
                  </a:lnTo>
                  <a:lnTo>
                    <a:pt x="496" y="9963"/>
                  </a:lnTo>
                  <a:lnTo>
                    <a:pt x="522" y="10015"/>
                  </a:lnTo>
                  <a:lnTo>
                    <a:pt x="548" y="10093"/>
                  </a:lnTo>
                  <a:lnTo>
                    <a:pt x="522" y="10197"/>
                  </a:lnTo>
                  <a:lnTo>
                    <a:pt x="1278" y="10223"/>
                  </a:lnTo>
                  <a:lnTo>
                    <a:pt x="1278" y="10197"/>
                  </a:lnTo>
                  <a:lnTo>
                    <a:pt x="1226" y="10093"/>
                  </a:lnTo>
                  <a:lnTo>
                    <a:pt x="1148" y="9989"/>
                  </a:lnTo>
                  <a:lnTo>
                    <a:pt x="965" y="9884"/>
                  </a:lnTo>
                  <a:lnTo>
                    <a:pt x="887" y="9832"/>
                  </a:lnTo>
                  <a:lnTo>
                    <a:pt x="835" y="9754"/>
                  </a:lnTo>
                  <a:lnTo>
                    <a:pt x="783" y="9702"/>
                  </a:lnTo>
                  <a:lnTo>
                    <a:pt x="756" y="9624"/>
                  </a:lnTo>
                  <a:lnTo>
                    <a:pt x="730" y="9415"/>
                  </a:lnTo>
                  <a:lnTo>
                    <a:pt x="704" y="9180"/>
                  </a:lnTo>
                  <a:lnTo>
                    <a:pt x="626" y="8398"/>
                  </a:lnTo>
                  <a:lnTo>
                    <a:pt x="574" y="7955"/>
                  </a:lnTo>
                  <a:lnTo>
                    <a:pt x="574" y="7772"/>
                  </a:lnTo>
                  <a:lnTo>
                    <a:pt x="600" y="7642"/>
                  </a:lnTo>
                  <a:lnTo>
                    <a:pt x="652" y="7303"/>
                  </a:lnTo>
                  <a:lnTo>
                    <a:pt x="835" y="7172"/>
                  </a:lnTo>
                  <a:lnTo>
                    <a:pt x="1174" y="6885"/>
                  </a:lnTo>
                  <a:lnTo>
                    <a:pt x="1382" y="6703"/>
                  </a:lnTo>
                  <a:lnTo>
                    <a:pt x="1565" y="6494"/>
                  </a:lnTo>
                  <a:lnTo>
                    <a:pt x="1695" y="6259"/>
                  </a:lnTo>
                  <a:lnTo>
                    <a:pt x="1747" y="6155"/>
                  </a:lnTo>
                  <a:lnTo>
                    <a:pt x="1774" y="6025"/>
                  </a:lnTo>
                  <a:lnTo>
                    <a:pt x="1800" y="6025"/>
                  </a:lnTo>
                  <a:lnTo>
                    <a:pt x="1826" y="6051"/>
                  </a:lnTo>
                  <a:lnTo>
                    <a:pt x="1852" y="6103"/>
                  </a:lnTo>
                  <a:lnTo>
                    <a:pt x="1852" y="6207"/>
                  </a:lnTo>
                  <a:lnTo>
                    <a:pt x="1852" y="6807"/>
                  </a:lnTo>
                  <a:lnTo>
                    <a:pt x="1826" y="6964"/>
                  </a:lnTo>
                  <a:lnTo>
                    <a:pt x="1774" y="7120"/>
                  </a:lnTo>
                  <a:lnTo>
                    <a:pt x="1669" y="7277"/>
                  </a:lnTo>
                  <a:lnTo>
                    <a:pt x="1565" y="7407"/>
                  </a:lnTo>
                  <a:lnTo>
                    <a:pt x="1539" y="7459"/>
                  </a:lnTo>
                  <a:lnTo>
                    <a:pt x="1539" y="7511"/>
                  </a:lnTo>
                  <a:lnTo>
                    <a:pt x="1565" y="7642"/>
                  </a:lnTo>
                  <a:lnTo>
                    <a:pt x="1669" y="7798"/>
                  </a:lnTo>
                  <a:lnTo>
                    <a:pt x="1852" y="8111"/>
                  </a:lnTo>
                  <a:lnTo>
                    <a:pt x="2060" y="8554"/>
                  </a:lnTo>
                  <a:lnTo>
                    <a:pt x="2269" y="9024"/>
                  </a:lnTo>
                  <a:lnTo>
                    <a:pt x="2399" y="9311"/>
                  </a:lnTo>
                  <a:lnTo>
                    <a:pt x="2478" y="9598"/>
                  </a:lnTo>
                  <a:lnTo>
                    <a:pt x="2504" y="9780"/>
                  </a:lnTo>
                  <a:lnTo>
                    <a:pt x="2504" y="9832"/>
                  </a:lnTo>
                  <a:lnTo>
                    <a:pt x="2556" y="9832"/>
                  </a:lnTo>
                  <a:lnTo>
                    <a:pt x="2582" y="9858"/>
                  </a:lnTo>
                  <a:lnTo>
                    <a:pt x="2660" y="9911"/>
                  </a:lnTo>
                  <a:lnTo>
                    <a:pt x="2712" y="9989"/>
                  </a:lnTo>
                  <a:lnTo>
                    <a:pt x="2738" y="10067"/>
                  </a:lnTo>
                  <a:lnTo>
                    <a:pt x="2738" y="10145"/>
                  </a:lnTo>
                  <a:lnTo>
                    <a:pt x="2712" y="10250"/>
                  </a:lnTo>
                  <a:lnTo>
                    <a:pt x="3547" y="10250"/>
                  </a:lnTo>
                  <a:lnTo>
                    <a:pt x="3338" y="10015"/>
                  </a:lnTo>
                  <a:lnTo>
                    <a:pt x="3156" y="9780"/>
                  </a:lnTo>
                  <a:lnTo>
                    <a:pt x="2999" y="9545"/>
                  </a:lnTo>
                  <a:lnTo>
                    <a:pt x="2686" y="8920"/>
                  </a:lnTo>
                  <a:lnTo>
                    <a:pt x="2530" y="8581"/>
                  </a:lnTo>
                  <a:lnTo>
                    <a:pt x="2426" y="8294"/>
                  </a:lnTo>
                  <a:lnTo>
                    <a:pt x="2347" y="8033"/>
                  </a:lnTo>
                  <a:lnTo>
                    <a:pt x="2243" y="7746"/>
                  </a:lnTo>
                  <a:lnTo>
                    <a:pt x="2217" y="7589"/>
                  </a:lnTo>
                  <a:lnTo>
                    <a:pt x="2217" y="7433"/>
                  </a:lnTo>
                  <a:lnTo>
                    <a:pt x="2243" y="7277"/>
                  </a:lnTo>
                  <a:lnTo>
                    <a:pt x="2295" y="7120"/>
                  </a:lnTo>
                  <a:lnTo>
                    <a:pt x="2452" y="6781"/>
                  </a:lnTo>
                  <a:lnTo>
                    <a:pt x="2634" y="6494"/>
                  </a:lnTo>
                  <a:lnTo>
                    <a:pt x="2843" y="6233"/>
                  </a:lnTo>
                  <a:lnTo>
                    <a:pt x="3025" y="5999"/>
                  </a:lnTo>
                  <a:lnTo>
                    <a:pt x="3208" y="5816"/>
                  </a:lnTo>
                  <a:lnTo>
                    <a:pt x="3338" y="5634"/>
                  </a:lnTo>
                  <a:lnTo>
                    <a:pt x="3443" y="5451"/>
                  </a:lnTo>
                  <a:lnTo>
                    <a:pt x="3521" y="5268"/>
                  </a:lnTo>
                  <a:lnTo>
                    <a:pt x="3703" y="5321"/>
                  </a:lnTo>
                  <a:lnTo>
                    <a:pt x="4199" y="5425"/>
                  </a:lnTo>
                  <a:lnTo>
                    <a:pt x="4564" y="5477"/>
                  </a:lnTo>
                  <a:lnTo>
                    <a:pt x="5007" y="5503"/>
                  </a:lnTo>
                  <a:lnTo>
                    <a:pt x="5529" y="5529"/>
                  </a:lnTo>
                  <a:lnTo>
                    <a:pt x="6103" y="5503"/>
                  </a:lnTo>
                  <a:lnTo>
                    <a:pt x="6207" y="6286"/>
                  </a:lnTo>
                  <a:lnTo>
                    <a:pt x="6207" y="6468"/>
                  </a:lnTo>
                  <a:lnTo>
                    <a:pt x="6181" y="6651"/>
                  </a:lnTo>
                  <a:lnTo>
                    <a:pt x="6129" y="7016"/>
                  </a:lnTo>
                  <a:lnTo>
                    <a:pt x="6024" y="7329"/>
                  </a:lnTo>
                  <a:lnTo>
                    <a:pt x="5946" y="7589"/>
                  </a:lnTo>
                  <a:lnTo>
                    <a:pt x="5868" y="7746"/>
                  </a:lnTo>
                  <a:lnTo>
                    <a:pt x="5842" y="7850"/>
                  </a:lnTo>
                  <a:lnTo>
                    <a:pt x="5868" y="7929"/>
                  </a:lnTo>
                  <a:lnTo>
                    <a:pt x="5946" y="8059"/>
                  </a:lnTo>
                  <a:lnTo>
                    <a:pt x="5998" y="8241"/>
                  </a:lnTo>
                  <a:lnTo>
                    <a:pt x="6024" y="8450"/>
                  </a:lnTo>
                  <a:lnTo>
                    <a:pt x="5998" y="9128"/>
                  </a:lnTo>
                  <a:lnTo>
                    <a:pt x="5972" y="9493"/>
                  </a:lnTo>
                  <a:lnTo>
                    <a:pt x="5972" y="9754"/>
                  </a:lnTo>
                  <a:lnTo>
                    <a:pt x="6024" y="9884"/>
                  </a:lnTo>
                  <a:lnTo>
                    <a:pt x="6051" y="9911"/>
                  </a:lnTo>
                  <a:lnTo>
                    <a:pt x="6103" y="9937"/>
                  </a:lnTo>
                  <a:lnTo>
                    <a:pt x="6129" y="9937"/>
                  </a:lnTo>
                  <a:lnTo>
                    <a:pt x="6155" y="9963"/>
                  </a:lnTo>
                  <a:lnTo>
                    <a:pt x="6181" y="10067"/>
                  </a:lnTo>
                  <a:lnTo>
                    <a:pt x="6181" y="10171"/>
                  </a:lnTo>
                  <a:lnTo>
                    <a:pt x="6129" y="10302"/>
                  </a:lnTo>
                  <a:lnTo>
                    <a:pt x="6963" y="10302"/>
                  </a:lnTo>
                  <a:lnTo>
                    <a:pt x="6911" y="10250"/>
                  </a:lnTo>
                  <a:lnTo>
                    <a:pt x="6755" y="10093"/>
                  </a:lnTo>
                  <a:lnTo>
                    <a:pt x="6598" y="9858"/>
                  </a:lnTo>
                  <a:lnTo>
                    <a:pt x="6546" y="9754"/>
                  </a:lnTo>
                  <a:lnTo>
                    <a:pt x="6546" y="9624"/>
                  </a:lnTo>
                  <a:lnTo>
                    <a:pt x="6520" y="9285"/>
                  </a:lnTo>
                  <a:lnTo>
                    <a:pt x="6520" y="8815"/>
                  </a:lnTo>
                  <a:lnTo>
                    <a:pt x="6546" y="8320"/>
                  </a:lnTo>
                  <a:lnTo>
                    <a:pt x="6572" y="8111"/>
                  </a:lnTo>
                  <a:lnTo>
                    <a:pt x="6624" y="7955"/>
                  </a:lnTo>
                  <a:lnTo>
                    <a:pt x="6781" y="7537"/>
                  </a:lnTo>
                  <a:lnTo>
                    <a:pt x="6937" y="6990"/>
                  </a:lnTo>
                  <a:lnTo>
                    <a:pt x="7015" y="6703"/>
                  </a:lnTo>
                  <a:lnTo>
                    <a:pt x="7094" y="6390"/>
                  </a:lnTo>
                  <a:lnTo>
                    <a:pt x="7146" y="6077"/>
                  </a:lnTo>
                  <a:lnTo>
                    <a:pt x="7146" y="5764"/>
                  </a:lnTo>
                  <a:lnTo>
                    <a:pt x="7224" y="5868"/>
                  </a:lnTo>
                  <a:lnTo>
                    <a:pt x="7459" y="6155"/>
                  </a:lnTo>
                  <a:lnTo>
                    <a:pt x="7641" y="6312"/>
                  </a:lnTo>
                  <a:lnTo>
                    <a:pt x="7850" y="6520"/>
                  </a:lnTo>
                  <a:lnTo>
                    <a:pt x="8111" y="6729"/>
                  </a:lnTo>
                  <a:lnTo>
                    <a:pt x="8398" y="6911"/>
                  </a:lnTo>
                  <a:lnTo>
                    <a:pt x="8398" y="7042"/>
                  </a:lnTo>
                  <a:lnTo>
                    <a:pt x="8398" y="7172"/>
                  </a:lnTo>
                  <a:lnTo>
                    <a:pt x="8346" y="7381"/>
                  </a:lnTo>
                  <a:lnTo>
                    <a:pt x="8267" y="7642"/>
                  </a:lnTo>
                  <a:lnTo>
                    <a:pt x="8137" y="7981"/>
                  </a:lnTo>
                  <a:lnTo>
                    <a:pt x="7954" y="8398"/>
                  </a:lnTo>
                  <a:lnTo>
                    <a:pt x="7667" y="8867"/>
                  </a:lnTo>
                  <a:lnTo>
                    <a:pt x="7667" y="8893"/>
                  </a:lnTo>
                  <a:lnTo>
                    <a:pt x="7641" y="8920"/>
                  </a:lnTo>
                  <a:lnTo>
                    <a:pt x="7641" y="8972"/>
                  </a:lnTo>
                  <a:lnTo>
                    <a:pt x="7720" y="9024"/>
                  </a:lnTo>
                  <a:lnTo>
                    <a:pt x="7772" y="9076"/>
                  </a:lnTo>
                  <a:lnTo>
                    <a:pt x="7772" y="9128"/>
                  </a:lnTo>
                  <a:lnTo>
                    <a:pt x="7694" y="9259"/>
                  </a:lnTo>
                  <a:lnTo>
                    <a:pt x="7563" y="9441"/>
                  </a:lnTo>
                  <a:lnTo>
                    <a:pt x="7511" y="9519"/>
                  </a:lnTo>
                  <a:lnTo>
                    <a:pt x="7485" y="9598"/>
                  </a:lnTo>
                  <a:lnTo>
                    <a:pt x="7485" y="9676"/>
                  </a:lnTo>
                  <a:lnTo>
                    <a:pt x="7511" y="9754"/>
                  </a:lnTo>
                  <a:lnTo>
                    <a:pt x="7537" y="9780"/>
                  </a:lnTo>
                  <a:lnTo>
                    <a:pt x="7589" y="9832"/>
                  </a:lnTo>
                  <a:lnTo>
                    <a:pt x="7746" y="9937"/>
                  </a:lnTo>
                  <a:lnTo>
                    <a:pt x="7798" y="9989"/>
                  </a:lnTo>
                  <a:lnTo>
                    <a:pt x="7876" y="10067"/>
                  </a:lnTo>
                  <a:lnTo>
                    <a:pt x="7954" y="10145"/>
                  </a:lnTo>
                  <a:lnTo>
                    <a:pt x="8006" y="10171"/>
                  </a:lnTo>
                  <a:lnTo>
                    <a:pt x="8059" y="10171"/>
                  </a:lnTo>
                  <a:lnTo>
                    <a:pt x="8111" y="10119"/>
                  </a:lnTo>
                  <a:lnTo>
                    <a:pt x="8137" y="10041"/>
                  </a:lnTo>
                  <a:lnTo>
                    <a:pt x="8163" y="9963"/>
                  </a:lnTo>
                  <a:lnTo>
                    <a:pt x="8189" y="9858"/>
                  </a:lnTo>
                  <a:lnTo>
                    <a:pt x="8163" y="9780"/>
                  </a:lnTo>
                  <a:lnTo>
                    <a:pt x="8111" y="9519"/>
                  </a:lnTo>
                  <a:lnTo>
                    <a:pt x="8137" y="9415"/>
                  </a:lnTo>
                  <a:lnTo>
                    <a:pt x="8189" y="9363"/>
                  </a:lnTo>
                  <a:lnTo>
                    <a:pt x="8267" y="9311"/>
                  </a:lnTo>
                  <a:lnTo>
                    <a:pt x="8319" y="9232"/>
                  </a:lnTo>
                  <a:lnTo>
                    <a:pt x="8372" y="9128"/>
                  </a:lnTo>
                  <a:lnTo>
                    <a:pt x="8450" y="8867"/>
                  </a:lnTo>
                  <a:lnTo>
                    <a:pt x="8580" y="8137"/>
                  </a:lnTo>
                  <a:lnTo>
                    <a:pt x="8606" y="7955"/>
                  </a:lnTo>
                  <a:lnTo>
                    <a:pt x="8685" y="7798"/>
                  </a:lnTo>
                  <a:lnTo>
                    <a:pt x="8737" y="7616"/>
                  </a:lnTo>
                  <a:lnTo>
                    <a:pt x="8841" y="7459"/>
                  </a:lnTo>
                  <a:lnTo>
                    <a:pt x="9050" y="7224"/>
                  </a:lnTo>
                  <a:lnTo>
                    <a:pt x="9128" y="7146"/>
                  </a:lnTo>
                  <a:lnTo>
                    <a:pt x="9180" y="7042"/>
                  </a:lnTo>
                  <a:lnTo>
                    <a:pt x="9180" y="6938"/>
                  </a:lnTo>
                  <a:lnTo>
                    <a:pt x="9180" y="6833"/>
                  </a:lnTo>
                  <a:lnTo>
                    <a:pt x="9102" y="6729"/>
                  </a:lnTo>
                  <a:lnTo>
                    <a:pt x="8997" y="6572"/>
                  </a:lnTo>
                  <a:lnTo>
                    <a:pt x="8424" y="5999"/>
                  </a:lnTo>
                  <a:lnTo>
                    <a:pt x="8293" y="5868"/>
                  </a:lnTo>
                  <a:lnTo>
                    <a:pt x="8189" y="5712"/>
                  </a:lnTo>
                  <a:lnTo>
                    <a:pt x="8111" y="5555"/>
                  </a:lnTo>
                  <a:lnTo>
                    <a:pt x="8033" y="5399"/>
                  </a:lnTo>
                  <a:lnTo>
                    <a:pt x="7954" y="5138"/>
                  </a:lnTo>
                  <a:lnTo>
                    <a:pt x="7928" y="4982"/>
                  </a:lnTo>
                  <a:lnTo>
                    <a:pt x="7928" y="4955"/>
                  </a:lnTo>
                  <a:lnTo>
                    <a:pt x="7980" y="4929"/>
                  </a:lnTo>
                  <a:lnTo>
                    <a:pt x="8841" y="4929"/>
                  </a:lnTo>
                  <a:lnTo>
                    <a:pt x="9102" y="4903"/>
                  </a:lnTo>
                  <a:lnTo>
                    <a:pt x="9415" y="4825"/>
                  </a:lnTo>
                  <a:lnTo>
                    <a:pt x="9728" y="4721"/>
                  </a:lnTo>
                  <a:lnTo>
                    <a:pt x="9884" y="4643"/>
                  </a:lnTo>
                  <a:lnTo>
                    <a:pt x="10041" y="4538"/>
                  </a:lnTo>
                  <a:lnTo>
                    <a:pt x="10171" y="4408"/>
                  </a:lnTo>
                  <a:lnTo>
                    <a:pt x="10328" y="4277"/>
                  </a:lnTo>
                  <a:lnTo>
                    <a:pt x="10588" y="3991"/>
                  </a:lnTo>
                  <a:lnTo>
                    <a:pt x="10771" y="3678"/>
                  </a:lnTo>
                  <a:lnTo>
                    <a:pt x="10927" y="3365"/>
                  </a:lnTo>
                  <a:lnTo>
                    <a:pt x="11032" y="3078"/>
                  </a:lnTo>
                  <a:lnTo>
                    <a:pt x="11136" y="2791"/>
                  </a:lnTo>
                  <a:lnTo>
                    <a:pt x="11188" y="2556"/>
                  </a:lnTo>
                  <a:lnTo>
                    <a:pt x="11319" y="2113"/>
                  </a:lnTo>
                  <a:lnTo>
                    <a:pt x="11423" y="1800"/>
                  </a:lnTo>
                  <a:lnTo>
                    <a:pt x="11553" y="1565"/>
                  </a:lnTo>
                  <a:lnTo>
                    <a:pt x="11684" y="1409"/>
                  </a:lnTo>
                  <a:lnTo>
                    <a:pt x="11736" y="1357"/>
                  </a:lnTo>
                  <a:lnTo>
                    <a:pt x="11762" y="1357"/>
                  </a:lnTo>
                  <a:lnTo>
                    <a:pt x="11840" y="1304"/>
                  </a:lnTo>
                  <a:lnTo>
                    <a:pt x="11918" y="1226"/>
                  </a:lnTo>
                  <a:lnTo>
                    <a:pt x="11997" y="1122"/>
                  </a:lnTo>
                  <a:lnTo>
                    <a:pt x="12075" y="1044"/>
                  </a:lnTo>
                  <a:lnTo>
                    <a:pt x="12179" y="991"/>
                  </a:lnTo>
                  <a:lnTo>
                    <a:pt x="12805" y="991"/>
                  </a:lnTo>
                  <a:lnTo>
                    <a:pt x="12883" y="965"/>
                  </a:lnTo>
                  <a:lnTo>
                    <a:pt x="12935" y="913"/>
                  </a:lnTo>
                  <a:lnTo>
                    <a:pt x="12935" y="861"/>
                  </a:lnTo>
                  <a:lnTo>
                    <a:pt x="12909" y="835"/>
                  </a:lnTo>
                  <a:lnTo>
                    <a:pt x="12883" y="809"/>
                  </a:lnTo>
                  <a:lnTo>
                    <a:pt x="12857" y="809"/>
                  </a:lnTo>
                  <a:lnTo>
                    <a:pt x="12857" y="731"/>
                  </a:lnTo>
                  <a:lnTo>
                    <a:pt x="12857" y="705"/>
                  </a:lnTo>
                  <a:lnTo>
                    <a:pt x="12883" y="705"/>
                  </a:lnTo>
                  <a:lnTo>
                    <a:pt x="12935" y="679"/>
                  </a:lnTo>
                  <a:lnTo>
                    <a:pt x="12962" y="679"/>
                  </a:lnTo>
                  <a:lnTo>
                    <a:pt x="12962" y="652"/>
                  </a:lnTo>
                  <a:lnTo>
                    <a:pt x="12962" y="548"/>
                  </a:lnTo>
                  <a:lnTo>
                    <a:pt x="12883" y="392"/>
                  </a:lnTo>
                  <a:lnTo>
                    <a:pt x="12753" y="261"/>
                  </a:lnTo>
                  <a:lnTo>
                    <a:pt x="12649" y="209"/>
                  </a:lnTo>
                  <a:lnTo>
                    <a:pt x="12570" y="183"/>
                  </a:lnTo>
                  <a:lnTo>
                    <a:pt x="12440" y="157"/>
                  </a:lnTo>
                  <a:lnTo>
                    <a:pt x="12336" y="131"/>
                  </a:lnTo>
                  <a:lnTo>
                    <a:pt x="11658" y="131"/>
                  </a:lnTo>
                  <a:lnTo>
                    <a:pt x="11579" y="105"/>
                  </a:lnTo>
                  <a:lnTo>
                    <a:pt x="11553" y="79"/>
                  </a:lnTo>
                  <a:lnTo>
                    <a:pt x="11501" y="53"/>
                  </a:lnTo>
                  <a:lnTo>
                    <a:pt x="11449" y="27"/>
                  </a:lnTo>
                  <a:lnTo>
                    <a:pt x="1126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5250250" y="4517067"/>
              <a:ext cx="369387" cy="270349"/>
            </a:xfrm>
            <a:custGeom>
              <a:rect b="b" l="l" r="r" t="t"/>
              <a:pathLst>
                <a:path extrusionOk="0" h="7616" w="10406">
                  <a:moveTo>
                    <a:pt x="4016" y="0"/>
                  </a:moveTo>
                  <a:lnTo>
                    <a:pt x="3860" y="26"/>
                  </a:lnTo>
                  <a:lnTo>
                    <a:pt x="3677" y="78"/>
                  </a:lnTo>
                  <a:lnTo>
                    <a:pt x="3495" y="183"/>
                  </a:lnTo>
                  <a:lnTo>
                    <a:pt x="3312" y="313"/>
                  </a:lnTo>
                  <a:lnTo>
                    <a:pt x="3130" y="469"/>
                  </a:lnTo>
                  <a:lnTo>
                    <a:pt x="2973" y="652"/>
                  </a:lnTo>
                  <a:lnTo>
                    <a:pt x="2686" y="965"/>
                  </a:lnTo>
                  <a:lnTo>
                    <a:pt x="2478" y="1174"/>
                  </a:lnTo>
                  <a:lnTo>
                    <a:pt x="2295" y="1278"/>
                  </a:lnTo>
                  <a:lnTo>
                    <a:pt x="2086" y="1330"/>
                  </a:lnTo>
                  <a:lnTo>
                    <a:pt x="1773" y="1408"/>
                  </a:lnTo>
                  <a:lnTo>
                    <a:pt x="1382" y="1565"/>
                  </a:lnTo>
                  <a:lnTo>
                    <a:pt x="1174" y="1669"/>
                  </a:lnTo>
                  <a:lnTo>
                    <a:pt x="991" y="1800"/>
                  </a:lnTo>
                  <a:lnTo>
                    <a:pt x="782" y="1956"/>
                  </a:lnTo>
                  <a:lnTo>
                    <a:pt x="626" y="2139"/>
                  </a:lnTo>
                  <a:lnTo>
                    <a:pt x="469" y="2347"/>
                  </a:lnTo>
                  <a:lnTo>
                    <a:pt x="339" y="2556"/>
                  </a:lnTo>
                  <a:lnTo>
                    <a:pt x="235" y="2791"/>
                  </a:lnTo>
                  <a:lnTo>
                    <a:pt x="157" y="2999"/>
                  </a:lnTo>
                  <a:lnTo>
                    <a:pt x="78" y="3208"/>
                  </a:lnTo>
                  <a:lnTo>
                    <a:pt x="26" y="3416"/>
                  </a:lnTo>
                  <a:lnTo>
                    <a:pt x="0" y="3599"/>
                  </a:lnTo>
                  <a:lnTo>
                    <a:pt x="0" y="3755"/>
                  </a:lnTo>
                  <a:lnTo>
                    <a:pt x="78" y="3729"/>
                  </a:lnTo>
                  <a:lnTo>
                    <a:pt x="130" y="3677"/>
                  </a:lnTo>
                  <a:lnTo>
                    <a:pt x="183" y="3625"/>
                  </a:lnTo>
                  <a:lnTo>
                    <a:pt x="235" y="3573"/>
                  </a:lnTo>
                  <a:lnTo>
                    <a:pt x="287" y="3469"/>
                  </a:lnTo>
                  <a:lnTo>
                    <a:pt x="287" y="3338"/>
                  </a:lnTo>
                  <a:lnTo>
                    <a:pt x="235" y="3182"/>
                  </a:lnTo>
                  <a:lnTo>
                    <a:pt x="443" y="2869"/>
                  </a:lnTo>
                  <a:lnTo>
                    <a:pt x="600" y="2686"/>
                  </a:lnTo>
                  <a:lnTo>
                    <a:pt x="678" y="2608"/>
                  </a:lnTo>
                  <a:lnTo>
                    <a:pt x="730" y="2582"/>
                  </a:lnTo>
                  <a:lnTo>
                    <a:pt x="756" y="2608"/>
                  </a:lnTo>
                  <a:lnTo>
                    <a:pt x="782" y="2660"/>
                  </a:lnTo>
                  <a:lnTo>
                    <a:pt x="809" y="2791"/>
                  </a:lnTo>
                  <a:lnTo>
                    <a:pt x="782" y="3208"/>
                  </a:lnTo>
                  <a:lnTo>
                    <a:pt x="678" y="3990"/>
                  </a:lnTo>
                  <a:lnTo>
                    <a:pt x="652" y="4068"/>
                  </a:lnTo>
                  <a:lnTo>
                    <a:pt x="600" y="4173"/>
                  </a:lnTo>
                  <a:lnTo>
                    <a:pt x="469" y="4407"/>
                  </a:lnTo>
                  <a:lnTo>
                    <a:pt x="287" y="4616"/>
                  </a:lnTo>
                  <a:lnTo>
                    <a:pt x="104" y="4799"/>
                  </a:lnTo>
                  <a:lnTo>
                    <a:pt x="52" y="4851"/>
                  </a:lnTo>
                  <a:lnTo>
                    <a:pt x="0" y="4929"/>
                  </a:lnTo>
                  <a:lnTo>
                    <a:pt x="0" y="4981"/>
                  </a:lnTo>
                  <a:lnTo>
                    <a:pt x="26" y="5007"/>
                  </a:lnTo>
                  <a:lnTo>
                    <a:pt x="78" y="5138"/>
                  </a:lnTo>
                  <a:lnTo>
                    <a:pt x="78" y="5190"/>
                  </a:lnTo>
                  <a:lnTo>
                    <a:pt x="104" y="5268"/>
                  </a:lnTo>
                  <a:lnTo>
                    <a:pt x="104" y="6050"/>
                  </a:lnTo>
                  <a:lnTo>
                    <a:pt x="78" y="6729"/>
                  </a:lnTo>
                  <a:lnTo>
                    <a:pt x="78" y="6807"/>
                  </a:lnTo>
                  <a:lnTo>
                    <a:pt x="104" y="6859"/>
                  </a:lnTo>
                  <a:lnTo>
                    <a:pt x="130" y="6911"/>
                  </a:lnTo>
                  <a:lnTo>
                    <a:pt x="209" y="6937"/>
                  </a:lnTo>
                  <a:lnTo>
                    <a:pt x="235" y="6963"/>
                  </a:lnTo>
                  <a:lnTo>
                    <a:pt x="261" y="6989"/>
                  </a:lnTo>
                  <a:lnTo>
                    <a:pt x="261" y="7068"/>
                  </a:lnTo>
                  <a:lnTo>
                    <a:pt x="235" y="7146"/>
                  </a:lnTo>
                  <a:lnTo>
                    <a:pt x="835" y="7198"/>
                  </a:lnTo>
                  <a:lnTo>
                    <a:pt x="782" y="7094"/>
                  </a:lnTo>
                  <a:lnTo>
                    <a:pt x="730" y="7015"/>
                  </a:lnTo>
                  <a:lnTo>
                    <a:pt x="600" y="6937"/>
                  </a:lnTo>
                  <a:lnTo>
                    <a:pt x="548" y="6885"/>
                  </a:lnTo>
                  <a:lnTo>
                    <a:pt x="496" y="6833"/>
                  </a:lnTo>
                  <a:lnTo>
                    <a:pt x="443" y="6729"/>
                  </a:lnTo>
                  <a:lnTo>
                    <a:pt x="443" y="6598"/>
                  </a:lnTo>
                  <a:lnTo>
                    <a:pt x="443" y="6416"/>
                  </a:lnTo>
                  <a:lnTo>
                    <a:pt x="417" y="5842"/>
                  </a:lnTo>
                  <a:lnTo>
                    <a:pt x="417" y="5529"/>
                  </a:lnTo>
                  <a:lnTo>
                    <a:pt x="443" y="5320"/>
                  </a:lnTo>
                  <a:lnTo>
                    <a:pt x="496" y="5086"/>
                  </a:lnTo>
                  <a:lnTo>
                    <a:pt x="626" y="5007"/>
                  </a:lnTo>
                  <a:lnTo>
                    <a:pt x="939" y="4825"/>
                  </a:lnTo>
                  <a:lnTo>
                    <a:pt x="1095" y="4694"/>
                  </a:lnTo>
                  <a:lnTo>
                    <a:pt x="1252" y="4564"/>
                  </a:lnTo>
                  <a:lnTo>
                    <a:pt x="1356" y="4407"/>
                  </a:lnTo>
                  <a:lnTo>
                    <a:pt x="1434" y="4251"/>
                  </a:lnTo>
                  <a:lnTo>
                    <a:pt x="1487" y="4251"/>
                  </a:lnTo>
                  <a:lnTo>
                    <a:pt x="1487" y="4303"/>
                  </a:lnTo>
                  <a:lnTo>
                    <a:pt x="1487" y="4381"/>
                  </a:lnTo>
                  <a:lnTo>
                    <a:pt x="1460" y="4799"/>
                  </a:lnTo>
                  <a:lnTo>
                    <a:pt x="1434" y="4903"/>
                  </a:lnTo>
                  <a:lnTo>
                    <a:pt x="1382" y="5007"/>
                  </a:lnTo>
                  <a:lnTo>
                    <a:pt x="1278" y="5112"/>
                  </a:lnTo>
                  <a:lnTo>
                    <a:pt x="1200" y="5216"/>
                  </a:lnTo>
                  <a:lnTo>
                    <a:pt x="1174" y="5294"/>
                  </a:lnTo>
                  <a:lnTo>
                    <a:pt x="1200" y="5372"/>
                  </a:lnTo>
                  <a:lnTo>
                    <a:pt x="1252" y="5503"/>
                  </a:lnTo>
                  <a:lnTo>
                    <a:pt x="1513" y="6077"/>
                  </a:lnTo>
                  <a:lnTo>
                    <a:pt x="1669" y="6389"/>
                  </a:lnTo>
                  <a:lnTo>
                    <a:pt x="1747" y="6624"/>
                  </a:lnTo>
                  <a:lnTo>
                    <a:pt x="1773" y="6833"/>
                  </a:lnTo>
                  <a:lnTo>
                    <a:pt x="1800" y="6963"/>
                  </a:lnTo>
                  <a:lnTo>
                    <a:pt x="1800" y="6989"/>
                  </a:lnTo>
                  <a:lnTo>
                    <a:pt x="1826" y="6989"/>
                  </a:lnTo>
                  <a:lnTo>
                    <a:pt x="1852" y="7015"/>
                  </a:lnTo>
                  <a:lnTo>
                    <a:pt x="1904" y="7068"/>
                  </a:lnTo>
                  <a:lnTo>
                    <a:pt x="1930" y="7120"/>
                  </a:lnTo>
                  <a:lnTo>
                    <a:pt x="1956" y="7172"/>
                  </a:lnTo>
                  <a:lnTo>
                    <a:pt x="1930" y="7302"/>
                  </a:lnTo>
                  <a:lnTo>
                    <a:pt x="2582" y="7354"/>
                  </a:lnTo>
                  <a:lnTo>
                    <a:pt x="2582" y="7354"/>
                  </a:lnTo>
                  <a:lnTo>
                    <a:pt x="2425" y="7172"/>
                  </a:lnTo>
                  <a:lnTo>
                    <a:pt x="2295" y="6989"/>
                  </a:lnTo>
                  <a:lnTo>
                    <a:pt x="2191" y="6807"/>
                  </a:lnTo>
                  <a:lnTo>
                    <a:pt x="1982" y="6363"/>
                  </a:lnTo>
                  <a:lnTo>
                    <a:pt x="1826" y="5894"/>
                  </a:lnTo>
                  <a:lnTo>
                    <a:pt x="1773" y="5685"/>
                  </a:lnTo>
                  <a:lnTo>
                    <a:pt x="1695" y="5477"/>
                  </a:lnTo>
                  <a:lnTo>
                    <a:pt x="1695" y="5372"/>
                  </a:lnTo>
                  <a:lnTo>
                    <a:pt x="1695" y="5268"/>
                  </a:lnTo>
                  <a:lnTo>
                    <a:pt x="1721" y="5164"/>
                  </a:lnTo>
                  <a:lnTo>
                    <a:pt x="1773" y="5059"/>
                  </a:lnTo>
                  <a:lnTo>
                    <a:pt x="1930" y="4825"/>
                  </a:lnTo>
                  <a:lnTo>
                    <a:pt x="2086" y="4642"/>
                  </a:lnTo>
                  <a:lnTo>
                    <a:pt x="2243" y="4460"/>
                  </a:lnTo>
                  <a:lnTo>
                    <a:pt x="2399" y="4303"/>
                  </a:lnTo>
                  <a:lnTo>
                    <a:pt x="2556" y="4173"/>
                  </a:lnTo>
                  <a:lnTo>
                    <a:pt x="2686" y="4068"/>
                  </a:lnTo>
                  <a:lnTo>
                    <a:pt x="2764" y="3938"/>
                  </a:lnTo>
                  <a:lnTo>
                    <a:pt x="2843" y="3808"/>
                  </a:lnTo>
                  <a:lnTo>
                    <a:pt x="2973" y="3860"/>
                  </a:lnTo>
                  <a:lnTo>
                    <a:pt x="3338" y="3964"/>
                  </a:lnTo>
                  <a:lnTo>
                    <a:pt x="3625" y="4016"/>
                  </a:lnTo>
                  <a:lnTo>
                    <a:pt x="3964" y="4068"/>
                  </a:lnTo>
                  <a:lnTo>
                    <a:pt x="4355" y="4121"/>
                  </a:lnTo>
                  <a:lnTo>
                    <a:pt x="4825" y="4147"/>
                  </a:lnTo>
                  <a:lnTo>
                    <a:pt x="4851" y="4720"/>
                  </a:lnTo>
                  <a:lnTo>
                    <a:pt x="4825" y="4955"/>
                  </a:lnTo>
                  <a:lnTo>
                    <a:pt x="4746" y="5216"/>
                  </a:lnTo>
                  <a:lnTo>
                    <a:pt x="4668" y="5451"/>
                  </a:lnTo>
                  <a:lnTo>
                    <a:pt x="4564" y="5607"/>
                  </a:lnTo>
                  <a:lnTo>
                    <a:pt x="4512" y="5711"/>
                  </a:lnTo>
                  <a:lnTo>
                    <a:pt x="4486" y="5790"/>
                  </a:lnTo>
                  <a:lnTo>
                    <a:pt x="4512" y="5868"/>
                  </a:lnTo>
                  <a:lnTo>
                    <a:pt x="4538" y="5946"/>
                  </a:lnTo>
                  <a:lnTo>
                    <a:pt x="4590" y="6077"/>
                  </a:lnTo>
                  <a:lnTo>
                    <a:pt x="4590" y="6233"/>
                  </a:lnTo>
                  <a:lnTo>
                    <a:pt x="4538" y="6702"/>
                  </a:lnTo>
                  <a:lnTo>
                    <a:pt x="4486" y="6963"/>
                  </a:lnTo>
                  <a:lnTo>
                    <a:pt x="4486" y="7146"/>
                  </a:lnTo>
                  <a:lnTo>
                    <a:pt x="4512" y="7250"/>
                  </a:lnTo>
                  <a:lnTo>
                    <a:pt x="4538" y="7276"/>
                  </a:lnTo>
                  <a:lnTo>
                    <a:pt x="4564" y="7276"/>
                  </a:lnTo>
                  <a:lnTo>
                    <a:pt x="4616" y="7328"/>
                  </a:lnTo>
                  <a:lnTo>
                    <a:pt x="4616" y="7380"/>
                  </a:lnTo>
                  <a:lnTo>
                    <a:pt x="4616" y="7459"/>
                  </a:lnTo>
                  <a:lnTo>
                    <a:pt x="4564" y="7537"/>
                  </a:lnTo>
                  <a:lnTo>
                    <a:pt x="5216" y="7615"/>
                  </a:lnTo>
                  <a:lnTo>
                    <a:pt x="5059" y="7433"/>
                  </a:lnTo>
                  <a:lnTo>
                    <a:pt x="4955" y="7276"/>
                  </a:lnTo>
                  <a:lnTo>
                    <a:pt x="4929" y="7198"/>
                  </a:lnTo>
                  <a:lnTo>
                    <a:pt x="4929" y="7094"/>
                  </a:lnTo>
                  <a:lnTo>
                    <a:pt x="4955" y="6520"/>
                  </a:lnTo>
                  <a:lnTo>
                    <a:pt x="5007" y="6181"/>
                  </a:lnTo>
                  <a:lnTo>
                    <a:pt x="5033" y="6024"/>
                  </a:lnTo>
                  <a:lnTo>
                    <a:pt x="5086" y="5920"/>
                  </a:lnTo>
                  <a:lnTo>
                    <a:pt x="5216" y="5633"/>
                  </a:lnTo>
                  <a:lnTo>
                    <a:pt x="5372" y="5268"/>
                  </a:lnTo>
                  <a:lnTo>
                    <a:pt x="5529" y="4825"/>
                  </a:lnTo>
                  <a:lnTo>
                    <a:pt x="5581" y="4616"/>
                  </a:lnTo>
                  <a:lnTo>
                    <a:pt x="5607" y="4407"/>
                  </a:lnTo>
                  <a:lnTo>
                    <a:pt x="5659" y="4486"/>
                  </a:lnTo>
                  <a:lnTo>
                    <a:pt x="5842" y="4694"/>
                  </a:lnTo>
                  <a:lnTo>
                    <a:pt x="6103" y="4981"/>
                  </a:lnTo>
                  <a:lnTo>
                    <a:pt x="6285" y="5138"/>
                  </a:lnTo>
                  <a:lnTo>
                    <a:pt x="6520" y="5294"/>
                  </a:lnTo>
                  <a:lnTo>
                    <a:pt x="6311" y="5477"/>
                  </a:lnTo>
                  <a:lnTo>
                    <a:pt x="5998" y="5764"/>
                  </a:lnTo>
                  <a:lnTo>
                    <a:pt x="5529" y="6259"/>
                  </a:lnTo>
                  <a:lnTo>
                    <a:pt x="5503" y="6285"/>
                  </a:lnTo>
                  <a:lnTo>
                    <a:pt x="5503" y="6337"/>
                  </a:lnTo>
                  <a:lnTo>
                    <a:pt x="5555" y="6389"/>
                  </a:lnTo>
                  <a:lnTo>
                    <a:pt x="5581" y="6416"/>
                  </a:lnTo>
                  <a:lnTo>
                    <a:pt x="5581" y="6442"/>
                  </a:lnTo>
                  <a:lnTo>
                    <a:pt x="5529" y="6546"/>
                  </a:lnTo>
                  <a:lnTo>
                    <a:pt x="5425" y="6650"/>
                  </a:lnTo>
                  <a:lnTo>
                    <a:pt x="5346" y="6781"/>
                  </a:lnTo>
                  <a:lnTo>
                    <a:pt x="5346" y="6833"/>
                  </a:lnTo>
                  <a:lnTo>
                    <a:pt x="5346" y="6859"/>
                  </a:lnTo>
                  <a:lnTo>
                    <a:pt x="5425" y="6937"/>
                  </a:lnTo>
                  <a:lnTo>
                    <a:pt x="5529" y="7015"/>
                  </a:lnTo>
                  <a:lnTo>
                    <a:pt x="5633" y="7120"/>
                  </a:lnTo>
                  <a:lnTo>
                    <a:pt x="5685" y="7198"/>
                  </a:lnTo>
                  <a:lnTo>
                    <a:pt x="5764" y="7198"/>
                  </a:lnTo>
                  <a:lnTo>
                    <a:pt x="5790" y="7172"/>
                  </a:lnTo>
                  <a:lnTo>
                    <a:pt x="5842" y="7068"/>
                  </a:lnTo>
                  <a:lnTo>
                    <a:pt x="5868" y="6937"/>
                  </a:lnTo>
                  <a:lnTo>
                    <a:pt x="5842" y="6755"/>
                  </a:lnTo>
                  <a:lnTo>
                    <a:pt x="5868" y="6676"/>
                  </a:lnTo>
                  <a:lnTo>
                    <a:pt x="5894" y="6624"/>
                  </a:lnTo>
                  <a:lnTo>
                    <a:pt x="5946" y="6598"/>
                  </a:lnTo>
                  <a:lnTo>
                    <a:pt x="5946" y="6546"/>
                  </a:lnTo>
                  <a:lnTo>
                    <a:pt x="5946" y="6442"/>
                  </a:lnTo>
                  <a:lnTo>
                    <a:pt x="5998" y="6285"/>
                  </a:lnTo>
                  <a:lnTo>
                    <a:pt x="6050" y="6181"/>
                  </a:lnTo>
                  <a:lnTo>
                    <a:pt x="6103" y="6077"/>
                  </a:lnTo>
                  <a:lnTo>
                    <a:pt x="6207" y="6024"/>
                  </a:lnTo>
                  <a:lnTo>
                    <a:pt x="6311" y="5972"/>
                  </a:lnTo>
                  <a:lnTo>
                    <a:pt x="6520" y="5868"/>
                  </a:lnTo>
                  <a:lnTo>
                    <a:pt x="6728" y="5737"/>
                  </a:lnTo>
                  <a:lnTo>
                    <a:pt x="6937" y="5607"/>
                  </a:lnTo>
                  <a:lnTo>
                    <a:pt x="7015" y="5529"/>
                  </a:lnTo>
                  <a:lnTo>
                    <a:pt x="7068" y="5477"/>
                  </a:lnTo>
                  <a:lnTo>
                    <a:pt x="7094" y="5398"/>
                  </a:lnTo>
                  <a:lnTo>
                    <a:pt x="7094" y="5294"/>
                  </a:lnTo>
                  <a:lnTo>
                    <a:pt x="7068" y="5216"/>
                  </a:lnTo>
                  <a:lnTo>
                    <a:pt x="6989" y="5086"/>
                  </a:lnTo>
                  <a:lnTo>
                    <a:pt x="6572" y="4642"/>
                  </a:lnTo>
                  <a:lnTo>
                    <a:pt x="6416" y="4434"/>
                  </a:lnTo>
                  <a:lnTo>
                    <a:pt x="6363" y="4303"/>
                  </a:lnTo>
                  <a:lnTo>
                    <a:pt x="6337" y="4199"/>
                  </a:lnTo>
                  <a:lnTo>
                    <a:pt x="6259" y="3990"/>
                  </a:lnTo>
                  <a:lnTo>
                    <a:pt x="6259" y="3886"/>
                  </a:lnTo>
                  <a:lnTo>
                    <a:pt x="6259" y="3860"/>
                  </a:lnTo>
                  <a:lnTo>
                    <a:pt x="6442" y="3860"/>
                  </a:lnTo>
                  <a:lnTo>
                    <a:pt x="6755" y="3886"/>
                  </a:lnTo>
                  <a:lnTo>
                    <a:pt x="6963" y="3912"/>
                  </a:lnTo>
                  <a:lnTo>
                    <a:pt x="7172" y="3912"/>
                  </a:lnTo>
                  <a:lnTo>
                    <a:pt x="7407" y="3886"/>
                  </a:lnTo>
                  <a:lnTo>
                    <a:pt x="7667" y="3808"/>
                  </a:lnTo>
                  <a:lnTo>
                    <a:pt x="7902" y="3703"/>
                  </a:lnTo>
                  <a:lnTo>
                    <a:pt x="8163" y="3547"/>
                  </a:lnTo>
                  <a:lnTo>
                    <a:pt x="8371" y="3338"/>
                  </a:lnTo>
                  <a:lnTo>
                    <a:pt x="8528" y="3130"/>
                  </a:lnTo>
                  <a:lnTo>
                    <a:pt x="8658" y="2947"/>
                  </a:lnTo>
                  <a:lnTo>
                    <a:pt x="8763" y="2738"/>
                  </a:lnTo>
                  <a:lnTo>
                    <a:pt x="8919" y="2373"/>
                  </a:lnTo>
                  <a:lnTo>
                    <a:pt x="9023" y="2060"/>
                  </a:lnTo>
                  <a:lnTo>
                    <a:pt x="9154" y="1852"/>
                  </a:lnTo>
                  <a:lnTo>
                    <a:pt x="9258" y="1695"/>
                  </a:lnTo>
                  <a:lnTo>
                    <a:pt x="9362" y="1591"/>
                  </a:lnTo>
                  <a:lnTo>
                    <a:pt x="9441" y="1539"/>
                  </a:lnTo>
                  <a:lnTo>
                    <a:pt x="9493" y="1539"/>
                  </a:lnTo>
                  <a:lnTo>
                    <a:pt x="9545" y="1461"/>
                  </a:lnTo>
                  <a:lnTo>
                    <a:pt x="9623" y="1408"/>
                  </a:lnTo>
                  <a:lnTo>
                    <a:pt x="9702" y="1356"/>
                  </a:lnTo>
                  <a:lnTo>
                    <a:pt x="9780" y="1330"/>
                  </a:lnTo>
                  <a:lnTo>
                    <a:pt x="9884" y="1330"/>
                  </a:lnTo>
                  <a:lnTo>
                    <a:pt x="10119" y="1356"/>
                  </a:lnTo>
                  <a:lnTo>
                    <a:pt x="10327" y="1356"/>
                  </a:lnTo>
                  <a:lnTo>
                    <a:pt x="10354" y="1330"/>
                  </a:lnTo>
                  <a:lnTo>
                    <a:pt x="10354" y="1278"/>
                  </a:lnTo>
                  <a:lnTo>
                    <a:pt x="10354" y="1252"/>
                  </a:lnTo>
                  <a:lnTo>
                    <a:pt x="10327" y="1252"/>
                  </a:lnTo>
                  <a:lnTo>
                    <a:pt x="10301" y="1226"/>
                  </a:lnTo>
                  <a:lnTo>
                    <a:pt x="10301" y="1200"/>
                  </a:lnTo>
                  <a:lnTo>
                    <a:pt x="10327" y="1148"/>
                  </a:lnTo>
                  <a:lnTo>
                    <a:pt x="10354" y="1148"/>
                  </a:lnTo>
                  <a:lnTo>
                    <a:pt x="10406" y="1121"/>
                  </a:lnTo>
                  <a:lnTo>
                    <a:pt x="10406" y="1043"/>
                  </a:lnTo>
                  <a:lnTo>
                    <a:pt x="10354" y="939"/>
                  </a:lnTo>
                  <a:lnTo>
                    <a:pt x="10249" y="835"/>
                  </a:lnTo>
                  <a:lnTo>
                    <a:pt x="10119" y="756"/>
                  </a:lnTo>
                  <a:lnTo>
                    <a:pt x="10041" y="730"/>
                  </a:lnTo>
                  <a:lnTo>
                    <a:pt x="9936" y="730"/>
                  </a:lnTo>
                  <a:lnTo>
                    <a:pt x="9571" y="704"/>
                  </a:lnTo>
                  <a:lnTo>
                    <a:pt x="9415" y="678"/>
                  </a:lnTo>
                  <a:lnTo>
                    <a:pt x="9336" y="626"/>
                  </a:lnTo>
                  <a:lnTo>
                    <a:pt x="9258" y="574"/>
                  </a:lnTo>
                  <a:lnTo>
                    <a:pt x="9102" y="548"/>
                  </a:lnTo>
                  <a:lnTo>
                    <a:pt x="8945" y="548"/>
                  </a:lnTo>
                  <a:lnTo>
                    <a:pt x="8815" y="574"/>
                  </a:lnTo>
                  <a:lnTo>
                    <a:pt x="8684" y="626"/>
                  </a:lnTo>
                  <a:lnTo>
                    <a:pt x="8684" y="600"/>
                  </a:lnTo>
                  <a:lnTo>
                    <a:pt x="8658" y="574"/>
                  </a:lnTo>
                  <a:lnTo>
                    <a:pt x="8632" y="548"/>
                  </a:lnTo>
                  <a:lnTo>
                    <a:pt x="8606" y="548"/>
                  </a:lnTo>
                  <a:lnTo>
                    <a:pt x="8580" y="574"/>
                  </a:lnTo>
                  <a:lnTo>
                    <a:pt x="8580" y="626"/>
                  </a:lnTo>
                  <a:lnTo>
                    <a:pt x="8554" y="704"/>
                  </a:lnTo>
                  <a:lnTo>
                    <a:pt x="8502" y="782"/>
                  </a:lnTo>
                  <a:lnTo>
                    <a:pt x="8424" y="939"/>
                  </a:lnTo>
                  <a:lnTo>
                    <a:pt x="8371" y="1069"/>
                  </a:lnTo>
                  <a:lnTo>
                    <a:pt x="8345" y="1304"/>
                  </a:lnTo>
                  <a:lnTo>
                    <a:pt x="8267" y="1539"/>
                  </a:lnTo>
                  <a:lnTo>
                    <a:pt x="8137" y="1878"/>
                  </a:lnTo>
                  <a:lnTo>
                    <a:pt x="8059" y="2060"/>
                  </a:lnTo>
                  <a:lnTo>
                    <a:pt x="7954" y="2243"/>
                  </a:lnTo>
                  <a:lnTo>
                    <a:pt x="7850" y="2399"/>
                  </a:lnTo>
                  <a:lnTo>
                    <a:pt x="7720" y="2504"/>
                  </a:lnTo>
                  <a:lnTo>
                    <a:pt x="7589" y="2582"/>
                  </a:lnTo>
                  <a:lnTo>
                    <a:pt x="7433" y="2660"/>
                  </a:lnTo>
                  <a:lnTo>
                    <a:pt x="7250" y="2712"/>
                  </a:lnTo>
                  <a:lnTo>
                    <a:pt x="7041" y="2712"/>
                  </a:lnTo>
                  <a:lnTo>
                    <a:pt x="6859" y="2686"/>
                  </a:lnTo>
                  <a:lnTo>
                    <a:pt x="6676" y="2608"/>
                  </a:lnTo>
                  <a:lnTo>
                    <a:pt x="6598" y="2556"/>
                  </a:lnTo>
                  <a:lnTo>
                    <a:pt x="6520" y="2478"/>
                  </a:lnTo>
                  <a:lnTo>
                    <a:pt x="6442" y="2373"/>
                  </a:lnTo>
                  <a:lnTo>
                    <a:pt x="6389" y="2243"/>
                  </a:lnTo>
                  <a:lnTo>
                    <a:pt x="6285" y="2008"/>
                  </a:lnTo>
                  <a:lnTo>
                    <a:pt x="6233" y="1773"/>
                  </a:lnTo>
                  <a:lnTo>
                    <a:pt x="6181" y="1591"/>
                  </a:lnTo>
                  <a:lnTo>
                    <a:pt x="6129" y="1461"/>
                  </a:lnTo>
                  <a:lnTo>
                    <a:pt x="6050" y="1356"/>
                  </a:lnTo>
                  <a:lnTo>
                    <a:pt x="5998" y="1304"/>
                  </a:lnTo>
                  <a:lnTo>
                    <a:pt x="5946" y="1278"/>
                  </a:lnTo>
                  <a:lnTo>
                    <a:pt x="5790" y="1278"/>
                  </a:lnTo>
                  <a:lnTo>
                    <a:pt x="5529" y="1356"/>
                  </a:lnTo>
                  <a:lnTo>
                    <a:pt x="5398" y="1356"/>
                  </a:lnTo>
                  <a:lnTo>
                    <a:pt x="5320" y="1304"/>
                  </a:lnTo>
                  <a:lnTo>
                    <a:pt x="5242" y="1252"/>
                  </a:lnTo>
                  <a:lnTo>
                    <a:pt x="5086" y="1095"/>
                  </a:lnTo>
                  <a:lnTo>
                    <a:pt x="4955" y="913"/>
                  </a:lnTo>
                  <a:lnTo>
                    <a:pt x="4668" y="469"/>
                  </a:lnTo>
                  <a:lnTo>
                    <a:pt x="4512" y="261"/>
                  </a:lnTo>
                  <a:lnTo>
                    <a:pt x="4355" y="130"/>
                  </a:lnTo>
                  <a:lnTo>
                    <a:pt x="4199" y="26"/>
                  </a:lnTo>
                  <a:lnTo>
                    <a:pt x="4016" y="0"/>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1"/>
          <p:cNvSpPr/>
          <p:nvPr/>
        </p:nvSpPr>
        <p:spPr>
          <a:xfrm>
            <a:off x="8088225" y="3665344"/>
            <a:ext cx="1305121" cy="1502423"/>
          </a:xfrm>
          <a:custGeom>
            <a:rect b="b" l="l" r="r" t="t"/>
            <a:pathLst>
              <a:path extrusionOk="0" h="43892" w="38128">
                <a:moveTo>
                  <a:pt x="22480" y="29183"/>
                </a:moveTo>
                <a:lnTo>
                  <a:pt x="23445" y="32234"/>
                </a:lnTo>
                <a:lnTo>
                  <a:pt x="22532" y="32234"/>
                </a:lnTo>
                <a:lnTo>
                  <a:pt x="24019" y="37398"/>
                </a:lnTo>
                <a:lnTo>
                  <a:pt x="23106" y="37398"/>
                </a:lnTo>
                <a:lnTo>
                  <a:pt x="23237" y="38050"/>
                </a:lnTo>
                <a:lnTo>
                  <a:pt x="22637" y="37033"/>
                </a:lnTo>
                <a:lnTo>
                  <a:pt x="21985" y="36068"/>
                </a:lnTo>
                <a:lnTo>
                  <a:pt x="21333" y="35129"/>
                </a:lnTo>
                <a:lnTo>
                  <a:pt x="20655" y="34269"/>
                </a:lnTo>
                <a:lnTo>
                  <a:pt x="20342" y="33877"/>
                </a:lnTo>
                <a:lnTo>
                  <a:pt x="20003" y="33512"/>
                </a:lnTo>
                <a:lnTo>
                  <a:pt x="19690" y="33173"/>
                </a:lnTo>
                <a:lnTo>
                  <a:pt x="19377" y="32860"/>
                </a:lnTo>
                <a:lnTo>
                  <a:pt x="19064" y="32600"/>
                </a:lnTo>
                <a:lnTo>
                  <a:pt x="18751" y="32365"/>
                </a:lnTo>
                <a:lnTo>
                  <a:pt x="18464" y="32182"/>
                </a:lnTo>
                <a:lnTo>
                  <a:pt x="18177" y="32052"/>
                </a:lnTo>
                <a:lnTo>
                  <a:pt x="18699" y="32026"/>
                </a:lnTo>
                <a:lnTo>
                  <a:pt x="19194" y="32026"/>
                </a:lnTo>
                <a:lnTo>
                  <a:pt x="19638" y="32078"/>
                </a:lnTo>
                <a:lnTo>
                  <a:pt x="20081" y="32156"/>
                </a:lnTo>
                <a:lnTo>
                  <a:pt x="20472" y="32234"/>
                </a:lnTo>
                <a:lnTo>
                  <a:pt x="20863" y="32339"/>
                </a:lnTo>
                <a:lnTo>
                  <a:pt x="21202" y="32469"/>
                </a:lnTo>
                <a:lnTo>
                  <a:pt x="21515" y="32600"/>
                </a:lnTo>
                <a:lnTo>
                  <a:pt x="22011" y="32860"/>
                </a:lnTo>
                <a:lnTo>
                  <a:pt x="22402" y="33069"/>
                </a:lnTo>
                <a:lnTo>
                  <a:pt x="22637" y="33252"/>
                </a:lnTo>
                <a:lnTo>
                  <a:pt x="22715" y="33304"/>
                </a:lnTo>
                <a:lnTo>
                  <a:pt x="22611" y="33043"/>
                </a:lnTo>
                <a:lnTo>
                  <a:pt x="22532" y="32808"/>
                </a:lnTo>
                <a:lnTo>
                  <a:pt x="22428" y="32600"/>
                </a:lnTo>
                <a:lnTo>
                  <a:pt x="22324" y="32391"/>
                </a:lnTo>
                <a:lnTo>
                  <a:pt x="22193" y="32208"/>
                </a:lnTo>
                <a:lnTo>
                  <a:pt x="22063" y="32052"/>
                </a:lnTo>
                <a:lnTo>
                  <a:pt x="21933" y="31922"/>
                </a:lnTo>
                <a:lnTo>
                  <a:pt x="21802" y="31791"/>
                </a:lnTo>
                <a:lnTo>
                  <a:pt x="21646" y="31687"/>
                </a:lnTo>
                <a:lnTo>
                  <a:pt x="21515" y="31583"/>
                </a:lnTo>
                <a:lnTo>
                  <a:pt x="21202" y="31452"/>
                </a:lnTo>
                <a:lnTo>
                  <a:pt x="20863" y="31374"/>
                </a:lnTo>
                <a:lnTo>
                  <a:pt x="20550" y="31322"/>
                </a:lnTo>
                <a:lnTo>
                  <a:pt x="20211" y="31322"/>
                </a:lnTo>
                <a:lnTo>
                  <a:pt x="19898" y="31348"/>
                </a:lnTo>
                <a:lnTo>
                  <a:pt x="19586" y="31400"/>
                </a:lnTo>
                <a:lnTo>
                  <a:pt x="19273" y="31478"/>
                </a:lnTo>
                <a:lnTo>
                  <a:pt x="18986" y="31583"/>
                </a:lnTo>
                <a:lnTo>
                  <a:pt x="18725" y="31687"/>
                </a:lnTo>
                <a:lnTo>
                  <a:pt x="18308" y="31869"/>
                </a:lnTo>
                <a:lnTo>
                  <a:pt x="18647" y="31556"/>
                </a:lnTo>
                <a:lnTo>
                  <a:pt x="18986" y="31243"/>
                </a:lnTo>
                <a:lnTo>
                  <a:pt x="19351" y="30957"/>
                </a:lnTo>
                <a:lnTo>
                  <a:pt x="19690" y="30696"/>
                </a:lnTo>
                <a:lnTo>
                  <a:pt x="20368" y="30252"/>
                </a:lnTo>
                <a:lnTo>
                  <a:pt x="21020" y="29861"/>
                </a:lnTo>
                <a:lnTo>
                  <a:pt x="21568" y="29574"/>
                </a:lnTo>
                <a:lnTo>
                  <a:pt x="22037" y="29366"/>
                </a:lnTo>
                <a:lnTo>
                  <a:pt x="22480" y="29183"/>
                </a:lnTo>
                <a:close/>
                <a:moveTo>
                  <a:pt x="33251" y="1"/>
                </a:moveTo>
                <a:lnTo>
                  <a:pt x="32756" y="27"/>
                </a:lnTo>
                <a:lnTo>
                  <a:pt x="32208" y="53"/>
                </a:lnTo>
                <a:lnTo>
                  <a:pt x="31660" y="131"/>
                </a:lnTo>
                <a:lnTo>
                  <a:pt x="31086" y="209"/>
                </a:lnTo>
                <a:lnTo>
                  <a:pt x="30513" y="314"/>
                </a:lnTo>
                <a:lnTo>
                  <a:pt x="29887" y="470"/>
                </a:lnTo>
                <a:lnTo>
                  <a:pt x="29287" y="653"/>
                </a:lnTo>
                <a:lnTo>
                  <a:pt x="28661" y="887"/>
                </a:lnTo>
                <a:lnTo>
                  <a:pt x="28035" y="1148"/>
                </a:lnTo>
                <a:lnTo>
                  <a:pt x="27435" y="1487"/>
                </a:lnTo>
                <a:lnTo>
                  <a:pt x="26809" y="1852"/>
                </a:lnTo>
                <a:lnTo>
                  <a:pt x="26236" y="2269"/>
                </a:lnTo>
                <a:lnTo>
                  <a:pt x="25636" y="2765"/>
                </a:lnTo>
                <a:lnTo>
                  <a:pt x="25088" y="3313"/>
                </a:lnTo>
                <a:lnTo>
                  <a:pt x="24801" y="3600"/>
                </a:lnTo>
                <a:lnTo>
                  <a:pt x="24541" y="3912"/>
                </a:lnTo>
                <a:lnTo>
                  <a:pt x="24280" y="4251"/>
                </a:lnTo>
                <a:lnTo>
                  <a:pt x="24045" y="4591"/>
                </a:lnTo>
                <a:lnTo>
                  <a:pt x="23810" y="4956"/>
                </a:lnTo>
                <a:lnTo>
                  <a:pt x="23576" y="5347"/>
                </a:lnTo>
                <a:lnTo>
                  <a:pt x="23341" y="5764"/>
                </a:lnTo>
                <a:lnTo>
                  <a:pt x="23132" y="6181"/>
                </a:lnTo>
                <a:lnTo>
                  <a:pt x="22924" y="6625"/>
                </a:lnTo>
                <a:lnTo>
                  <a:pt x="22741" y="7094"/>
                </a:lnTo>
                <a:lnTo>
                  <a:pt x="22559" y="7564"/>
                </a:lnTo>
                <a:lnTo>
                  <a:pt x="22402" y="8085"/>
                </a:lnTo>
                <a:lnTo>
                  <a:pt x="22246" y="8607"/>
                </a:lnTo>
                <a:lnTo>
                  <a:pt x="22089" y="9154"/>
                </a:lnTo>
                <a:lnTo>
                  <a:pt x="21959" y="9728"/>
                </a:lnTo>
                <a:lnTo>
                  <a:pt x="21854" y="10328"/>
                </a:lnTo>
                <a:lnTo>
                  <a:pt x="21750" y="10928"/>
                </a:lnTo>
                <a:lnTo>
                  <a:pt x="21672" y="11580"/>
                </a:lnTo>
                <a:lnTo>
                  <a:pt x="21515" y="10876"/>
                </a:lnTo>
                <a:lnTo>
                  <a:pt x="21359" y="10198"/>
                </a:lnTo>
                <a:lnTo>
                  <a:pt x="21202" y="9572"/>
                </a:lnTo>
                <a:lnTo>
                  <a:pt x="21020" y="8972"/>
                </a:lnTo>
                <a:lnTo>
                  <a:pt x="20811" y="8372"/>
                </a:lnTo>
                <a:lnTo>
                  <a:pt x="20603" y="7824"/>
                </a:lnTo>
                <a:lnTo>
                  <a:pt x="20394" y="7303"/>
                </a:lnTo>
                <a:lnTo>
                  <a:pt x="20159" y="6807"/>
                </a:lnTo>
                <a:lnTo>
                  <a:pt x="19898" y="6338"/>
                </a:lnTo>
                <a:lnTo>
                  <a:pt x="19638" y="5894"/>
                </a:lnTo>
                <a:lnTo>
                  <a:pt x="19377" y="5477"/>
                </a:lnTo>
                <a:lnTo>
                  <a:pt x="19090" y="5086"/>
                </a:lnTo>
                <a:lnTo>
                  <a:pt x="18803" y="4721"/>
                </a:lnTo>
                <a:lnTo>
                  <a:pt x="18516" y="4382"/>
                </a:lnTo>
                <a:lnTo>
                  <a:pt x="18203" y="4069"/>
                </a:lnTo>
                <a:lnTo>
                  <a:pt x="17890" y="3756"/>
                </a:lnTo>
                <a:lnTo>
                  <a:pt x="17577" y="3469"/>
                </a:lnTo>
                <a:lnTo>
                  <a:pt x="17238" y="3208"/>
                </a:lnTo>
                <a:lnTo>
                  <a:pt x="16899" y="2974"/>
                </a:lnTo>
                <a:lnTo>
                  <a:pt x="16560" y="2765"/>
                </a:lnTo>
                <a:lnTo>
                  <a:pt x="16221" y="2556"/>
                </a:lnTo>
                <a:lnTo>
                  <a:pt x="15856" y="2374"/>
                </a:lnTo>
                <a:lnTo>
                  <a:pt x="15517" y="2217"/>
                </a:lnTo>
                <a:lnTo>
                  <a:pt x="15152" y="2061"/>
                </a:lnTo>
                <a:lnTo>
                  <a:pt x="14787" y="1930"/>
                </a:lnTo>
                <a:lnTo>
                  <a:pt x="14448" y="1826"/>
                </a:lnTo>
                <a:lnTo>
                  <a:pt x="13718" y="1644"/>
                </a:lnTo>
                <a:lnTo>
                  <a:pt x="12987" y="1513"/>
                </a:lnTo>
                <a:lnTo>
                  <a:pt x="12257" y="1435"/>
                </a:lnTo>
                <a:lnTo>
                  <a:pt x="11553" y="1409"/>
                </a:lnTo>
                <a:lnTo>
                  <a:pt x="10849" y="1409"/>
                </a:lnTo>
                <a:lnTo>
                  <a:pt x="10145" y="1435"/>
                </a:lnTo>
                <a:lnTo>
                  <a:pt x="9493" y="1513"/>
                </a:lnTo>
                <a:lnTo>
                  <a:pt x="8841" y="1591"/>
                </a:lnTo>
                <a:lnTo>
                  <a:pt x="8241" y="1722"/>
                </a:lnTo>
                <a:lnTo>
                  <a:pt x="7667" y="1826"/>
                </a:lnTo>
                <a:lnTo>
                  <a:pt x="7146" y="1957"/>
                </a:lnTo>
                <a:lnTo>
                  <a:pt x="6233" y="2243"/>
                </a:lnTo>
                <a:lnTo>
                  <a:pt x="5529" y="2478"/>
                </a:lnTo>
                <a:lnTo>
                  <a:pt x="5085" y="2661"/>
                </a:lnTo>
                <a:lnTo>
                  <a:pt x="4903" y="2739"/>
                </a:lnTo>
                <a:lnTo>
                  <a:pt x="5581" y="2974"/>
                </a:lnTo>
                <a:lnTo>
                  <a:pt x="6259" y="3208"/>
                </a:lnTo>
                <a:lnTo>
                  <a:pt x="6911" y="3469"/>
                </a:lnTo>
                <a:lnTo>
                  <a:pt x="7563" y="3756"/>
                </a:lnTo>
                <a:lnTo>
                  <a:pt x="8189" y="4069"/>
                </a:lnTo>
                <a:lnTo>
                  <a:pt x="8815" y="4382"/>
                </a:lnTo>
                <a:lnTo>
                  <a:pt x="9441" y="4695"/>
                </a:lnTo>
                <a:lnTo>
                  <a:pt x="10041" y="5034"/>
                </a:lnTo>
                <a:lnTo>
                  <a:pt x="11214" y="5764"/>
                </a:lnTo>
                <a:lnTo>
                  <a:pt x="12362" y="6494"/>
                </a:lnTo>
                <a:lnTo>
                  <a:pt x="13431" y="7277"/>
                </a:lnTo>
                <a:lnTo>
                  <a:pt x="14474" y="8059"/>
                </a:lnTo>
                <a:lnTo>
                  <a:pt x="15439" y="8868"/>
                </a:lnTo>
                <a:lnTo>
                  <a:pt x="16352" y="9650"/>
                </a:lnTo>
                <a:lnTo>
                  <a:pt x="17212" y="10432"/>
                </a:lnTo>
                <a:lnTo>
                  <a:pt x="18021" y="11189"/>
                </a:lnTo>
                <a:lnTo>
                  <a:pt x="18751" y="11945"/>
                </a:lnTo>
                <a:lnTo>
                  <a:pt x="19403" y="12623"/>
                </a:lnTo>
                <a:lnTo>
                  <a:pt x="20003" y="13275"/>
                </a:lnTo>
                <a:lnTo>
                  <a:pt x="20550" y="13875"/>
                </a:lnTo>
                <a:lnTo>
                  <a:pt x="20550" y="13875"/>
                </a:lnTo>
                <a:lnTo>
                  <a:pt x="19638" y="13353"/>
                </a:lnTo>
                <a:lnTo>
                  <a:pt x="18568" y="12805"/>
                </a:lnTo>
                <a:lnTo>
                  <a:pt x="17395" y="12232"/>
                </a:lnTo>
                <a:lnTo>
                  <a:pt x="16769" y="11945"/>
                </a:lnTo>
                <a:lnTo>
                  <a:pt x="16091" y="11658"/>
                </a:lnTo>
                <a:lnTo>
                  <a:pt x="15413" y="11397"/>
                </a:lnTo>
                <a:lnTo>
                  <a:pt x="14735" y="11136"/>
                </a:lnTo>
                <a:lnTo>
                  <a:pt x="14005" y="10902"/>
                </a:lnTo>
                <a:lnTo>
                  <a:pt x="13274" y="10667"/>
                </a:lnTo>
                <a:lnTo>
                  <a:pt x="12544" y="10484"/>
                </a:lnTo>
                <a:lnTo>
                  <a:pt x="11788" y="10328"/>
                </a:lnTo>
                <a:lnTo>
                  <a:pt x="11032" y="10198"/>
                </a:lnTo>
                <a:lnTo>
                  <a:pt x="10301" y="10093"/>
                </a:lnTo>
                <a:lnTo>
                  <a:pt x="9545" y="10041"/>
                </a:lnTo>
                <a:lnTo>
                  <a:pt x="8789" y="10015"/>
                </a:lnTo>
                <a:lnTo>
                  <a:pt x="8032" y="10041"/>
                </a:lnTo>
                <a:lnTo>
                  <a:pt x="7302" y="10119"/>
                </a:lnTo>
                <a:lnTo>
                  <a:pt x="6572" y="10276"/>
                </a:lnTo>
                <a:lnTo>
                  <a:pt x="5842" y="10458"/>
                </a:lnTo>
                <a:lnTo>
                  <a:pt x="5503" y="10563"/>
                </a:lnTo>
                <a:lnTo>
                  <a:pt x="5164" y="10693"/>
                </a:lnTo>
                <a:lnTo>
                  <a:pt x="4799" y="10850"/>
                </a:lnTo>
                <a:lnTo>
                  <a:pt x="4460" y="11006"/>
                </a:lnTo>
                <a:lnTo>
                  <a:pt x="4147" y="11189"/>
                </a:lnTo>
                <a:lnTo>
                  <a:pt x="3808" y="11397"/>
                </a:lnTo>
                <a:lnTo>
                  <a:pt x="3495" y="11606"/>
                </a:lnTo>
                <a:lnTo>
                  <a:pt x="3182" y="11841"/>
                </a:lnTo>
                <a:lnTo>
                  <a:pt x="2869" y="12101"/>
                </a:lnTo>
                <a:lnTo>
                  <a:pt x="2556" y="12362"/>
                </a:lnTo>
                <a:lnTo>
                  <a:pt x="2269" y="12649"/>
                </a:lnTo>
                <a:lnTo>
                  <a:pt x="1982" y="12962"/>
                </a:lnTo>
                <a:lnTo>
                  <a:pt x="1695" y="13301"/>
                </a:lnTo>
                <a:lnTo>
                  <a:pt x="1434" y="13640"/>
                </a:lnTo>
                <a:lnTo>
                  <a:pt x="1174" y="14031"/>
                </a:lnTo>
                <a:lnTo>
                  <a:pt x="913" y="14422"/>
                </a:lnTo>
                <a:lnTo>
                  <a:pt x="678" y="14840"/>
                </a:lnTo>
                <a:lnTo>
                  <a:pt x="443" y="15283"/>
                </a:lnTo>
                <a:lnTo>
                  <a:pt x="209" y="15726"/>
                </a:lnTo>
                <a:lnTo>
                  <a:pt x="0" y="16222"/>
                </a:lnTo>
                <a:lnTo>
                  <a:pt x="0" y="16222"/>
                </a:lnTo>
                <a:lnTo>
                  <a:pt x="496" y="16039"/>
                </a:lnTo>
                <a:lnTo>
                  <a:pt x="1069" y="15831"/>
                </a:lnTo>
                <a:lnTo>
                  <a:pt x="1852" y="15570"/>
                </a:lnTo>
                <a:lnTo>
                  <a:pt x="2817" y="15283"/>
                </a:lnTo>
                <a:lnTo>
                  <a:pt x="3964" y="14970"/>
                </a:lnTo>
                <a:lnTo>
                  <a:pt x="5242" y="14657"/>
                </a:lnTo>
                <a:lnTo>
                  <a:pt x="6650" y="14370"/>
                </a:lnTo>
                <a:lnTo>
                  <a:pt x="8189" y="14109"/>
                </a:lnTo>
                <a:lnTo>
                  <a:pt x="8997" y="13979"/>
                </a:lnTo>
                <a:lnTo>
                  <a:pt x="9832" y="13875"/>
                </a:lnTo>
                <a:lnTo>
                  <a:pt x="10666" y="13796"/>
                </a:lnTo>
                <a:lnTo>
                  <a:pt x="11527" y="13718"/>
                </a:lnTo>
                <a:lnTo>
                  <a:pt x="12414" y="13666"/>
                </a:lnTo>
                <a:lnTo>
                  <a:pt x="13300" y="13666"/>
                </a:lnTo>
                <a:lnTo>
                  <a:pt x="14213" y="13640"/>
                </a:lnTo>
                <a:lnTo>
                  <a:pt x="15126" y="13666"/>
                </a:lnTo>
                <a:lnTo>
                  <a:pt x="16065" y="13744"/>
                </a:lnTo>
                <a:lnTo>
                  <a:pt x="16978" y="13823"/>
                </a:lnTo>
                <a:lnTo>
                  <a:pt x="17916" y="13927"/>
                </a:lnTo>
                <a:lnTo>
                  <a:pt x="18855" y="14083"/>
                </a:lnTo>
                <a:lnTo>
                  <a:pt x="19794" y="14292"/>
                </a:lnTo>
                <a:lnTo>
                  <a:pt x="20707" y="14501"/>
                </a:lnTo>
                <a:lnTo>
                  <a:pt x="20029" y="14735"/>
                </a:lnTo>
                <a:lnTo>
                  <a:pt x="19246" y="15022"/>
                </a:lnTo>
                <a:lnTo>
                  <a:pt x="18412" y="15361"/>
                </a:lnTo>
                <a:lnTo>
                  <a:pt x="17995" y="15544"/>
                </a:lnTo>
                <a:lnTo>
                  <a:pt x="17577" y="15779"/>
                </a:lnTo>
                <a:lnTo>
                  <a:pt x="17160" y="16013"/>
                </a:lnTo>
                <a:lnTo>
                  <a:pt x="16743" y="16274"/>
                </a:lnTo>
                <a:lnTo>
                  <a:pt x="16326" y="16535"/>
                </a:lnTo>
                <a:lnTo>
                  <a:pt x="15934" y="16848"/>
                </a:lnTo>
                <a:lnTo>
                  <a:pt x="15543" y="17161"/>
                </a:lnTo>
                <a:lnTo>
                  <a:pt x="15178" y="17500"/>
                </a:lnTo>
                <a:lnTo>
                  <a:pt x="14839" y="17865"/>
                </a:lnTo>
                <a:lnTo>
                  <a:pt x="14500" y="18230"/>
                </a:lnTo>
                <a:lnTo>
                  <a:pt x="14213" y="18647"/>
                </a:lnTo>
                <a:lnTo>
                  <a:pt x="13926" y="19091"/>
                </a:lnTo>
                <a:lnTo>
                  <a:pt x="13692" y="19560"/>
                </a:lnTo>
                <a:lnTo>
                  <a:pt x="13483" y="20029"/>
                </a:lnTo>
                <a:lnTo>
                  <a:pt x="13327" y="20551"/>
                </a:lnTo>
                <a:lnTo>
                  <a:pt x="13196" y="21099"/>
                </a:lnTo>
                <a:lnTo>
                  <a:pt x="13118" y="21646"/>
                </a:lnTo>
                <a:lnTo>
                  <a:pt x="13092" y="22246"/>
                </a:lnTo>
                <a:lnTo>
                  <a:pt x="13118" y="22872"/>
                </a:lnTo>
                <a:lnTo>
                  <a:pt x="13196" y="23524"/>
                </a:lnTo>
                <a:lnTo>
                  <a:pt x="13327" y="24202"/>
                </a:lnTo>
                <a:lnTo>
                  <a:pt x="13509" y="24932"/>
                </a:lnTo>
                <a:lnTo>
                  <a:pt x="13770" y="25689"/>
                </a:lnTo>
                <a:lnTo>
                  <a:pt x="14083" y="26471"/>
                </a:lnTo>
                <a:lnTo>
                  <a:pt x="14474" y="27279"/>
                </a:lnTo>
                <a:lnTo>
                  <a:pt x="14943" y="28114"/>
                </a:lnTo>
                <a:lnTo>
                  <a:pt x="14996" y="27749"/>
                </a:lnTo>
                <a:lnTo>
                  <a:pt x="15178" y="26706"/>
                </a:lnTo>
                <a:lnTo>
                  <a:pt x="15335" y="26002"/>
                </a:lnTo>
                <a:lnTo>
                  <a:pt x="15543" y="25167"/>
                </a:lnTo>
                <a:lnTo>
                  <a:pt x="15778" y="24254"/>
                </a:lnTo>
                <a:lnTo>
                  <a:pt x="16091" y="23263"/>
                </a:lnTo>
                <a:lnTo>
                  <a:pt x="16456" y="22220"/>
                </a:lnTo>
                <a:lnTo>
                  <a:pt x="16899" y="21151"/>
                </a:lnTo>
                <a:lnTo>
                  <a:pt x="17134" y="20603"/>
                </a:lnTo>
                <a:lnTo>
                  <a:pt x="17395" y="20055"/>
                </a:lnTo>
                <a:lnTo>
                  <a:pt x="17682" y="19508"/>
                </a:lnTo>
                <a:lnTo>
                  <a:pt x="17969" y="18986"/>
                </a:lnTo>
                <a:lnTo>
                  <a:pt x="18282" y="18439"/>
                </a:lnTo>
                <a:lnTo>
                  <a:pt x="18621" y="17917"/>
                </a:lnTo>
                <a:lnTo>
                  <a:pt x="18986" y="17395"/>
                </a:lnTo>
                <a:lnTo>
                  <a:pt x="19377" y="16900"/>
                </a:lnTo>
                <a:lnTo>
                  <a:pt x="19768" y="16404"/>
                </a:lnTo>
                <a:lnTo>
                  <a:pt x="20211" y="15935"/>
                </a:lnTo>
                <a:lnTo>
                  <a:pt x="20655" y="15466"/>
                </a:lnTo>
                <a:lnTo>
                  <a:pt x="21124" y="15048"/>
                </a:lnTo>
                <a:lnTo>
                  <a:pt x="21750" y="21151"/>
                </a:lnTo>
                <a:lnTo>
                  <a:pt x="21750" y="21151"/>
                </a:lnTo>
                <a:lnTo>
                  <a:pt x="20837" y="20864"/>
                </a:lnTo>
                <a:lnTo>
                  <a:pt x="22532" y="26367"/>
                </a:lnTo>
                <a:lnTo>
                  <a:pt x="21620" y="26367"/>
                </a:lnTo>
                <a:lnTo>
                  <a:pt x="22480" y="29157"/>
                </a:lnTo>
                <a:lnTo>
                  <a:pt x="22480" y="29157"/>
                </a:lnTo>
                <a:lnTo>
                  <a:pt x="21907" y="29027"/>
                </a:lnTo>
                <a:lnTo>
                  <a:pt x="21646" y="29001"/>
                </a:lnTo>
                <a:lnTo>
                  <a:pt x="21411" y="28975"/>
                </a:lnTo>
                <a:lnTo>
                  <a:pt x="20942" y="28975"/>
                </a:lnTo>
                <a:lnTo>
                  <a:pt x="20498" y="29053"/>
                </a:lnTo>
                <a:lnTo>
                  <a:pt x="20107" y="29157"/>
                </a:lnTo>
                <a:lnTo>
                  <a:pt x="19768" y="29314"/>
                </a:lnTo>
                <a:lnTo>
                  <a:pt x="19481" y="29496"/>
                </a:lnTo>
                <a:lnTo>
                  <a:pt x="19194" y="29731"/>
                </a:lnTo>
                <a:lnTo>
                  <a:pt x="18960" y="29966"/>
                </a:lnTo>
                <a:lnTo>
                  <a:pt x="18777" y="30226"/>
                </a:lnTo>
                <a:lnTo>
                  <a:pt x="18595" y="30513"/>
                </a:lnTo>
                <a:lnTo>
                  <a:pt x="18438" y="30774"/>
                </a:lnTo>
                <a:lnTo>
                  <a:pt x="18334" y="31035"/>
                </a:lnTo>
                <a:lnTo>
                  <a:pt x="18229" y="31296"/>
                </a:lnTo>
                <a:lnTo>
                  <a:pt x="18099" y="31739"/>
                </a:lnTo>
                <a:lnTo>
                  <a:pt x="18125" y="31217"/>
                </a:lnTo>
                <a:lnTo>
                  <a:pt x="18203" y="30591"/>
                </a:lnTo>
                <a:lnTo>
                  <a:pt x="18334" y="29887"/>
                </a:lnTo>
                <a:lnTo>
                  <a:pt x="18412" y="29496"/>
                </a:lnTo>
                <a:lnTo>
                  <a:pt x="18516" y="29105"/>
                </a:lnTo>
                <a:lnTo>
                  <a:pt x="18621" y="28714"/>
                </a:lnTo>
                <a:lnTo>
                  <a:pt x="18777" y="28323"/>
                </a:lnTo>
                <a:lnTo>
                  <a:pt x="18934" y="27905"/>
                </a:lnTo>
                <a:lnTo>
                  <a:pt x="19142" y="27514"/>
                </a:lnTo>
                <a:lnTo>
                  <a:pt x="19351" y="27123"/>
                </a:lnTo>
                <a:lnTo>
                  <a:pt x="19612" y="26758"/>
                </a:lnTo>
                <a:lnTo>
                  <a:pt x="19872" y="26393"/>
                </a:lnTo>
                <a:lnTo>
                  <a:pt x="20185" y="26054"/>
                </a:lnTo>
                <a:lnTo>
                  <a:pt x="20185" y="26054"/>
                </a:lnTo>
                <a:lnTo>
                  <a:pt x="20029" y="26080"/>
                </a:lnTo>
                <a:lnTo>
                  <a:pt x="19586" y="26262"/>
                </a:lnTo>
                <a:lnTo>
                  <a:pt x="19325" y="26393"/>
                </a:lnTo>
                <a:lnTo>
                  <a:pt x="19012" y="26549"/>
                </a:lnTo>
                <a:lnTo>
                  <a:pt x="18699" y="26784"/>
                </a:lnTo>
                <a:lnTo>
                  <a:pt x="18386" y="27045"/>
                </a:lnTo>
                <a:lnTo>
                  <a:pt x="18099" y="27358"/>
                </a:lnTo>
                <a:lnTo>
                  <a:pt x="17969" y="27540"/>
                </a:lnTo>
                <a:lnTo>
                  <a:pt x="17838" y="27723"/>
                </a:lnTo>
                <a:lnTo>
                  <a:pt x="17708" y="27931"/>
                </a:lnTo>
                <a:lnTo>
                  <a:pt x="17604" y="28140"/>
                </a:lnTo>
                <a:lnTo>
                  <a:pt x="17525" y="28375"/>
                </a:lnTo>
                <a:lnTo>
                  <a:pt x="17447" y="28636"/>
                </a:lnTo>
                <a:lnTo>
                  <a:pt x="17395" y="28896"/>
                </a:lnTo>
                <a:lnTo>
                  <a:pt x="17369" y="29183"/>
                </a:lnTo>
                <a:lnTo>
                  <a:pt x="17343" y="29496"/>
                </a:lnTo>
                <a:lnTo>
                  <a:pt x="17343" y="29809"/>
                </a:lnTo>
                <a:lnTo>
                  <a:pt x="17395" y="30148"/>
                </a:lnTo>
                <a:lnTo>
                  <a:pt x="17447" y="30487"/>
                </a:lnTo>
                <a:lnTo>
                  <a:pt x="17525" y="30878"/>
                </a:lnTo>
                <a:lnTo>
                  <a:pt x="17656" y="31270"/>
                </a:lnTo>
                <a:lnTo>
                  <a:pt x="17656" y="31270"/>
                </a:lnTo>
                <a:lnTo>
                  <a:pt x="17369" y="30904"/>
                </a:lnTo>
                <a:lnTo>
                  <a:pt x="17108" y="30591"/>
                </a:lnTo>
                <a:lnTo>
                  <a:pt x="16847" y="30305"/>
                </a:lnTo>
                <a:lnTo>
                  <a:pt x="16560" y="30070"/>
                </a:lnTo>
                <a:lnTo>
                  <a:pt x="16300" y="29887"/>
                </a:lnTo>
                <a:lnTo>
                  <a:pt x="16013" y="29705"/>
                </a:lnTo>
                <a:lnTo>
                  <a:pt x="15752" y="29574"/>
                </a:lnTo>
                <a:lnTo>
                  <a:pt x="15491" y="29470"/>
                </a:lnTo>
                <a:lnTo>
                  <a:pt x="15230" y="29418"/>
                </a:lnTo>
                <a:lnTo>
                  <a:pt x="14970" y="29366"/>
                </a:lnTo>
                <a:lnTo>
                  <a:pt x="14709" y="29340"/>
                </a:lnTo>
                <a:lnTo>
                  <a:pt x="14474" y="29366"/>
                </a:lnTo>
                <a:lnTo>
                  <a:pt x="14213" y="29392"/>
                </a:lnTo>
                <a:lnTo>
                  <a:pt x="13978" y="29418"/>
                </a:lnTo>
                <a:lnTo>
                  <a:pt x="13744" y="29470"/>
                </a:lnTo>
                <a:lnTo>
                  <a:pt x="13535" y="29548"/>
                </a:lnTo>
                <a:lnTo>
                  <a:pt x="13118" y="29731"/>
                </a:lnTo>
                <a:lnTo>
                  <a:pt x="12727" y="29940"/>
                </a:lnTo>
                <a:lnTo>
                  <a:pt x="12388" y="30174"/>
                </a:lnTo>
                <a:lnTo>
                  <a:pt x="12101" y="30409"/>
                </a:lnTo>
                <a:lnTo>
                  <a:pt x="11866" y="30591"/>
                </a:lnTo>
                <a:lnTo>
                  <a:pt x="11710" y="30774"/>
                </a:lnTo>
                <a:lnTo>
                  <a:pt x="11553" y="30931"/>
                </a:lnTo>
                <a:lnTo>
                  <a:pt x="12023" y="30878"/>
                </a:lnTo>
                <a:lnTo>
                  <a:pt x="12935" y="30878"/>
                </a:lnTo>
                <a:lnTo>
                  <a:pt x="13379" y="30904"/>
                </a:lnTo>
                <a:lnTo>
                  <a:pt x="13822" y="30957"/>
                </a:lnTo>
                <a:lnTo>
                  <a:pt x="14239" y="31009"/>
                </a:lnTo>
                <a:lnTo>
                  <a:pt x="15074" y="31191"/>
                </a:lnTo>
                <a:lnTo>
                  <a:pt x="15830" y="31400"/>
                </a:lnTo>
                <a:lnTo>
                  <a:pt x="16508" y="31635"/>
                </a:lnTo>
                <a:lnTo>
                  <a:pt x="17134" y="31869"/>
                </a:lnTo>
                <a:lnTo>
                  <a:pt x="17630" y="32078"/>
                </a:lnTo>
                <a:lnTo>
                  <a:pt x="16899" y="32026"/>
                </a:lnTo>
                <a:lnTo>
                  <a:pt x="16482" y="32000"/>
                </a:lnTo>
                <a:lnTo>
                  <a:pt x="16013" y="32026"/>
                </a:lnTo>
                <a:lnTo>
                  <a:pt x="15543" y="32052"/>
                </a:lnTo>
                <a:lnTo>
                  <a:pt x="15074" y="32104"/>
                </a:lnTo>
                <a:lnTo>
                  <a:pt x="14578" y="32208"/>
                </a:lnTo>
                <a:lnTo>
                  <a:pt x="14109" y="32339"/>
                </a:lnTo>
                <a:lnTo>
                  <a:pt x="13666" y="32521"/>
                </a:lnTo>
                <a:lnTo>
                  <a:pt x="13457" y="32626"/>
                </a:lnTo>
                <a:lnTo>
                  <a:pt x="13248" y="32756"/>
                </a:lnTo>
                <a:lnTo>
                  <a:pt x="13066" y="32886"/>
                </a:lnTo>
                <a:lnTo>
                  <a:pt x="12883" y="33043"/>
                </a:lnTo>
                <a:lnTo>
                  <a:pt x="12701" y="33225"/>
                </a:lnTo>
                <a:lnTo>
                  <a:pt x="12544" y="33408"/>
                </a:lnTo>
                <a:lnTo>
                  <a:pt x="12414" y="33591"/>
                </a:lnTo>
                <a:lnTo>
                  <a:pt x="12283" y="33825"/>
                </a:lnTo>
                <a:lnTo>
                  <a:pt x="12179" y="34060"/>
                </a:lnTo>
                <a:lnTo>
                  <a:pt x="12075" y="34295"/>
                </a:lnTo>
                <a:lnTo>
                  <a:pt x="12023" y="34582"/>
                </a:lnTo>
                <a:lnTo>
                  <a:pt x="11970" y="34868"/>
                </a:lnTo>
                <a:lnTo>
                  <a:pt x="11944" y="35181"/>
                </a:lnTo>
                <a:lnTo>
                  <a:pt x="11944" y="35520"/>
                </a:lnTo>
                <a:lnTo>
                  <a:pt x="12075" y="35390"/>
                </a:lnTo>
                <a:lnTo>
                  <a:pt x="12388" y="35077"/>
                </a:lnTo>
                <a:lnTo>
                  <a:pt x="12935" y="34634"/>
                </a:lnTo>
                <a:lnTo>
                  <a:pt x="13639" y="34086"/>
                </a:lnTo>
                <a:lnTo>
                  <a:pt x="14057" y="33799"/>
                </a:lnTo>
                <a:lnTo>
                  <a:pt x="14500" y="33512"/>
                </a:lnTo>
                <a:lnTo>
                  <a:pt x="14970" y="33252"/>
                </a:lnTo>
                <a:lnTo>
                  <a:pt x="15465" y="32991"/>
                </a:lnTo>
                <a:lnTo>
                  <a:pt x="16013" y="32756"/>
                </a:lnTo>
                <a:lnTo>
                  <a:pt x="16560" y="32547"/>
                </a:lnTo>
                <a:lnTo>
                  <a:pt x="17160" y="32365"/>
                </a:lnTo>
                <a:lnTo>
                  <a:pt x="17760" y="32234"/>
                </a:lnTo>
                <a:lnTo>
                  <a:pt x="17760" y="32234"/>
                </a:lnTo>
                <a:lnTo>
                  <a:pt x="17395" y="32574"/>
                </a:lnTo>
                <a:lnTo>
                  <a:pt x="17186" y="32782"/>
                </a:lnTo>
                <a:lnTo>
                  <a:pt x="17004" y="33017"/>
                </a:lnTo>
                <a:lnTo>
                  <a:pt x="16821" y="33278"/>
                </a:lnTo>
                <a:lnTo>
                  <a:pt x="16665" y="33565"/>
                </a:lnTo>
                <a:lnTo>
                  <a:pt x="16534" y="33851"/>
                </a:lnTo>
                <a:lnTo>
                  <a:pt x="16456" y="34164"/>
                </a:lnTo>
                <a:lnTo>
                  <a:pt x="16404" y="34477"/>
                </a:lnTo>
                <a:lnTo>
                  <a:pt x="16404" y="34816"/>
                </a:lnTo>
                <a:lnTo>
                  <a:pt x="16456" y="35155"/>
                </a:lnTo>
                <a:lnTo>
                  <a:pt x="16508" y="35338"/>
                </a:lnTo>
                <a:lnTo>
                  <a:pt x="16586" y="35520"/>
                </a:lnTo>
                <a:lnTo>
                  <a:pt x="16665" y="35703"/>
                </a:lnTo>
                <a:lnTo>
                  <a:pt x="16769" y="35886"/>
                </a:lnTo>
                <a:lnTo>
                  <a:pt x="16899" y="36068"/>
                </a:lnTo>
                <a:lnTo>
                  <a:pt x="17056" y="36251"/>
                </a:lnTo>
                <a:lnTo>
                  <a:pt x="17238" y="36433"/>
                </a:lnTo>
                <a:lnTo>
                  <a:pt x="17421" y="36616"/>
                </a:lnTo>
                <a:lnTo>
                  <a:pt x="17656" y="36798"/>
                </a:lnTo>
                <a:lnTo>
                  <a:pt x="17916" y="36981"/>
                </a:lnTo>
                <a:lnTo>
                  <a:pt x="17786" y="36538"/>
                </a:lnTo>
                <a:lnTo>
                  <a:pt x="17682" y="36042"/>
                </a:lnTo>
                <a:lnTo>
                  <a:pt x="17577" y="35390"/>
                </a:lnTo>
                <a:lnTo>
                  <a:pt x="17551" y="35051"/>
                </a:lnTo>
                <a:lnTo>
                  <a:pt x="17525" y="34660"/>
                </a:lnTo>
                <a:lnTo>
                  <a:pt x="17525" y="34295"/>
                </a:lnTo>
                <a:lnTo>
                  <a:pt x="17551" y="33877"/>
                </a:lnTo>
                <a:lnTo>
                  <a:pt x="17604" y="33486"/>
                </a:lnTo>
                <a:lnTo>
                  <a:pt x="17682" y="33095"/>
                </a:lnTo>
                <a:lnTo>
                  <a:pt x="17812" y="32704"/>
                </a:lnTo>
                <a:lnTo>
                  <a:pt x="17943" y="32313"/>
                </a:lnTo>
                <a:lnTo>
                  <a:pt x="18386" y="32808"/>
                </a:lnTo>
                <a:lnTo>
                  <a:pt x="18986" y="33565"/>
                </a:lnTo>
                <a:lnTo>
                  <a:pt x="19351" y="34060"/>
                </a:lnTo>
                <a:lnTo>
                  <a:pt x="19742" y="34608"/>
                </a:lnTo>
                <a:lnTo>
                  <a:pt x="20159" y="35234"/>
                </a:lnTo>
                <a:lnTo>
                  <a:pt x="20577" y="35912"/>
                </a:lnTo>
                <a:lnTo>
                  <a:pt x="20994" y="36668"/>
                </a:lnTo>
                <a:lnTo>
                  <a:pt x="21411" y="37450"/>
                </a:lnTo>
                <a:lnTo>
                  <a:pt x="21828" y="38311"/>
                </a:lnTo>
                <a:lnTo>
                  <a:pt x="22220" y="39224"/>
                </a:lnTo>
                <a:lnTo>
                  <a:pt x="22611" y="40189"/>
                </a:lnTo>
                <a:lnTo>
                  <a:pt x="22950" y="41206"/>
                </a:lnTo>
                <a:lnTo>
                  <a:pt x="23263" y="42275"/>
                </a:lnTo>
                <a:lnTo>
                  <a:pt x="23523" y="43396"/>
                </a:lnTo>
                <a:lnTo>
                  <a:pt x="24541" y="43422"/>
                </a:lnTo>
                <a:lnTo>
                  <a:pt x="24645" y="43892"/>
                </a:lnTo>
                <a:lnTo>
                  <a:pt x="26783" y="43892"/>
                </a:lnTo>
                <a:lnTo>
                  <a:pt x="27253" y="37398"/>
                </a:lnTo>
                <a:lnTo>
                  <a:pt x="26549" y="37398"/>
                </a:lnTo>
                <a:lnTo>
                  <a:pt x="26914" y="31948"/>
                </a:lnTo>
                <a:lnTo>
                  <a:pt x="25923" y="31948"/>
                </a:lnTo>
                <a:lnTo>
                  <a:pt x="25923" y="26158"/>
                </a:lnTo>
                <a:lnTo>
                  <a:pt x="25010" y="26158"/>
                </a:lnTo>
                <a:lnTo>
                  <a:pt x="25010" y="20290"/>
                </a:lnTo>
                <a:lnTo>
                  <a:pt x="24228" y="20577"/>
                </a:lnTo>
                <a:lnTo>
                  <a:pt x="22298" y="14579"/>
                </a:lnTo>
                <a:lnTo>
                  <a:pt x="22298" y="14579"/>
                </a:lnTo>
                <a:lnTo>
                  <a:pt x="23054" y="14866"/>
                </a:lnTo>
                <a:lnTo>
                  <a:pt x="23784" y="15179"/>
                </a:lnTo>
                <a:lnTo>
                  <a:pt x="24462" y="15518"/>
                </a:lnTo>
                <a:lnTo>
                  <a:pt x="25140" y="15857"/>
                </a:lnTo>
                <a:lnTo>
                  <a:pt x="25766" y="16222"/>
                </a:lnTo>
                <a:lnTo>
                  <a:pt x="26366" y="16587"/>
                </a:lnTo>
                <a:lnTo>
                  <a:pt x="26940" y="16952"/>
                </a:lnTo>
                <a:lnTo>
                  <a:pt x="27488" y="17343"/>
                </a:lnTo>
                <a:lnTo>
                  <a:pt x="28009" y="17734"/>
                </a:lnTo>
                <a:lnTo>
                  <a:pt x="28505" y="18126"/>
                </a:lnTo>
                <a:lnTo>
                  <a:pt x="28948" y="18517"/>
                </a:lnTo>
                <a:lnTo>
                  <a:pt x="29391" y="18908"/>
                </a:lnTo>
                <a:lnTo>
                  <a:pt x="29809" y="19299"/>
                </a:lnTo>
                <a:lnTo>
                  <a:pt x="30174" y="19690"/>
                </a:lnTo>
                <a:lnTo>
                  <a:pt x="30878" y="20447"/>
                </a:lnTo>
                <a:lnTo>
                  <a:pt x="31478" y="21177"/>
                </a:lnTo>
                <a:lnTo>
                  <a:pt x="31973" y="21829"/>
                </a:lnTo>
                <a:lnTo>
                  <a:pt x="32390" y="22455"/>
                </a:lnTo>
                <a:lnTo>
                  <a:pt x="32729" y="22976"/>
                </a:lnTo>
                <a:lnTo>
                  <a:pt x="32964" y="23420"/>
                </a:lnTo>
                <a:lnTo>
                  <a:pt x="33147" y="23733"/>
                </a:lnTo>
                <a:lnTo>
                  <a:pt x="33277" y="24020"/>
                </a:lnTo>
                <a:lnTo>
                  <a:pt x="33381" y="23185"/>
                </a:lnTo>
                <a:lnTo>
                  <a:pt x="33434" y="22377"/>
                </a:lnTo>
                <a:lnTo>
                  <a:pt x="33434" y="21620"/>
                </a:lnTo>
                <a:lnTo>
                  <a:pt x="33381" y="20916"/>
                </a:lnTo>
                <a:lnTo>
                  <a:pt x="33277" y="20264"/>
                </a:lnTo>
                <a:lnTo>
                  <a:pt x="33121" y="19638"/>
                </a:lnTo>
                <a:lnTo>
                  <a:pt x="32938" y="19064"/>
                </a:lnTo>
                <a:lnTo>
                  <a:pt x="32703" y="18543"/>
                </a:lnTo>
                <a:lnTo>
                  <a:pt x="32443" y="18047"/>
                </a:lnTo>
                <a:lnTo>
                  <a:pt x="32130" y="17604"/>
                </a:lnTo>
                <a:lnTo>
                  <a:pt x="31791" y="17187"/>
                </a:lnTo>
                <a:lnTo>
                  <a:pt x="31452" y="16796"/>
                </a:lnTo>
                <a:lnTo>
                  <a:pt x="31060" y="16457"/>
                </a:lnTo>
                <a:lnTo>
                  <a:pt x="30643" y="16118"/>
                </a:lnTo>
                <a:lnTo>
                  <a:pt x="30226" y="15831"/>
                </a:lnTo>
                <a:lnTo>
                  <a:pt x="29782" y="15570"/>
                </a:lnTo>
                <a:lnTo>
                  <a:pt x="29313" y="15361"/>
                </a:lnTo>
                <a:lnTo>
                  <a:pt x="28844" y="15153"/>
                </a:lnTo>
                <a:lnTo>
                  <a:pt x="28374" y="14970"/>
                </a:lnTo>
                <a:lnTo>
                  <a:pt x="27879" y="14814"/>
                </a:lnTo>
                <a:lnTo>
                  <a:pt x="27409" y="14683"/>
                </a:lnTo>
                <a:lnTo>
                  <a:pt x="26914" y="14553"/>
                </a:lnTo>
                <a:lnTo>
                  <a:pt x="26444" y="14475"/>
                </a:lnTo>
                <a:lnTo>
                  <a:pt x="25975" y="14370"/>
                </a:lnTo>
                <a:lnTo>
                  <a:pt x="25036" y="14266"/>
                </a:lnTo>
                <a:lnTo>
                  <a:pt x="24175" y="14214"/>
                </a:lnTo>
                <a:lnTo>
                  <a:pt x="23393" y="14188"/>
                </a:lnTo>
                <a:lnTo>
                  <a:pt x="22715" y="14188"/>
                </a:lnTo>
                <a:lnTo>
                  <a:pt x="23419" y="13953"/>
                </a:lnTo>
                <a:lnTo>
                  <a:pt x="24149" y="13718"/>
                </a:lnTo>
                <a:lnTo>
                  <a:pt x="24854" y="13510"/>
                </a:lnTo>
                <a:lnTo>
                  <a:pt x="25584" y="13301"/>
                </a:lnTo>
                <a:lnTo>
                  <a:pt x="26992" y="12962"/>
                </a:lnTo>
                <a:lnTo>
                  <a:pt x="28348" y="12675"/>
                </a:lnTo>
                <a:lnTo>
                  <a:pt x="29678" y="12466"/>
                </a:lnTo>
                <a:lnTo>
                  <a:pt x="30956" y="12284"/>
                </a:lnTo>
                <a:lnTo>
                  <a:pt x="32156" y="12153"/>
                </a:lnTo>
                <a:lnTo>
                  <a:pt x="33303" y="12075"/>
                </a:lnTo>
                <a:lnTo>
                  <a:pt x="34320" y="12023"/>
                </a:lnTo>
                <a:lnTo>
                  <a:pt x="35259" y="11997"/>
                </a:lnTo>
                <a:lnTo>
                  <a:pt x="36094" y="11971"/>
                </a:lnTo>
                <a:lnTo>
                  <a:pt x="36798" y="11997"/>
                </a:lnTo>
                <a:lnTo>
                  <a:pt x="37789" y="12023"/>
                </a:lnTo>
                <a:lnTo>
                  <a:pt x="38128" y="12049"/>
                </a:lnTo>
                <a:lnTo>
                  <a:pt x="37398" y="11449"/>
                </a:lnTo>
                <a:lnTo>
                  <a:pt x="36693" y="10928"/>
                </a:lnTo>
                <a:lnTo>
                  <a:pt x="35989" y="10484"/>
                </a:lnTo>
                <a:lnTo>
                  <a:pt x="35311" y="10093"/>
                </a:lnTo>
                <a:lnTo>
                  <a:pt x="34633" y="9754"/>
                </a:lnTo>
                <a:lnTo>
                  <a:pt x="33955" y="9467"/>
                </a:lnTo>
                <a:lnTo>
                  <a:pt x="33303" y="9259"/>
                </a:lnTo>
                <a:lnTo>
                  <a:pt x="32677" y="9102"/>
                </a:lnTo>
                <a:lnTo>
                  <a:pt x="32051" y="8972"/>
                </a:lnTo>
                <a:lnTo>
                  <a:pt x="31425" y="8894"/>
                </a:lnTo>
                <a:lnTo>
                  <a:pt x="30852" y="8868"/>
                </a:lnTo>
                <a:lnTo>
                  <a:pt x="30252" y="8894"/>
                </a:lnTo>
                <a:lnTo>
                  <a:pt x="29704" y="8946"/>
                </a:lnTo>
                <a:lnTo>
                  <a:pt x="29157" y="9050"/>
                </a:lnTo>
                <a:lnTo>
                  <a:pt x="28609" y="9154"/>
                </a:lnTo>
                <a:lnTo>
                  <a:pt x="28087" y="9311"/>
                </a:lnTo>
                <a:lnTo>
                  <a:pt x="27592" y="9493"/>
                </a:lnTo>
                <a:lnTo>
                  <a:pt x="27096" y="9702"/>
                </a:lnTo>
                <a:lnTo>
                  <a:pt x="26627" y="9937"/>
                </a:lnTo>
                <a:lnTo>
                  <a:pt x="26184" y="10171"/>
                </a:lnTo>
                <a:lnTo>
                  <a:pt x="25766" y="10432"/>
                </a:lnTo>
                <a:lnTo>
                  <a:pt x="25349" y="10693"/>
                </a:lnTo>
                <a:lnTo>
                  <a:pt x="24958" y="10980"/>
                </a:lnTo>
                <a:lnTo>
                  <a:pt x="24567" y="11293"/>
                </a:lnTo>
                <a:lnTo>
                  <a:pt x="23889" y="11867"/>
                </a:lnTo>
                <a:lnTo>
                  <a:pt x="23263" y="12466"/>
                </a:lnTo>
                <a:lnTo>
                  <a:pt x="22741" y="13040"/>
                </a:lnTo>
                <a:lnTo>
                  <a:pt x="22298" y="13562"/>
                </a:lnTo>
                <a:lnTo>
                  <a:pt x="22663" y="12884"/>
                </a:lnTo>
                <a:lnTo>
                  <a:pt x="23080" y="12127"/>
                </a:lnTo>
                <a:lnTo>
                  <a:pt x="23550" y="11319"/>
                </a:lnTo>
                <a:lnTo>
                  <a:pt x="24097" y="10458"/>
                </a:lnTo>
                <a:lnTo>
                  <a:pt x="24723" y="9546"/>
                </a:lnTo>
                <a:lnTo>
                  <a:pt x="25375" y="8607"/>
                </a:lnTo>
                <a:lnTo>
                  <a:pt x="26131" y="7642"/>
                </a:lnTo>
                <a:lnTo>
                  <a:pt x="26914" y="6677"/>
                </a:lnTo>
                <a:lnTo>
                  <a:pt x="27774" y="5712"/>
                </a:lnTo>
                <a:lnTo>
                  <a:pt x="28244" y="5243"/>
                </a:lnTo>
                <a:lnTo>
                  <a:pt x="28713" y="4773"/>
                </a:lnTo>
                <a:lnTo>
                  <a:pt x="29209" y="4330"/>
                </a:lnTo>
                <a:lnTo>
                  <a:pt x="29704" y="3860"/>
                </a:lnTo>
                <a:lnTo>
                  <a:pt x="30226" y="3443"/>
                </a:lnTo>
                <a:lnTo>
                  <a:pt x="30774" y="3000"/>
                </a:lnTo>
                <a:lnTo>
                  <a:pt x="31321" y="2582"/>
                </a:lnTo>
                <a:lnTo>
                  <a:pt x="31895" y="2191"/>
                </a:lnTo>
                <a:lnTo>
                  <a:pt x="32469" y="1800"/>
                </a:lnTo>
                <a:lnTo>
                  <a:pt x="33095" y="1435"/>
                </a:lnTo>
                <a:lnTo>
                  <a:pt x="33694" y="1096"/>
                </a:lnTo>
                <a:lnTo>
                  <a:pt x="34346" y="783"/>
                </a:lnTo>
                <a:lnTo>
                  <a:pt x="34998" y="470"/>
                </a:lnTo>
                <a:lnTo>
                  <a:pt x="35650" y="209"/>
                </a:lnTo>
                <a:lnTo>
                  <a:pt x="35129" y="105"/>
                </a:lnTo>
                <a:lnTo>
                  <a:pt x="34503" y="53"/>
                </a:lnTo>
                <a:lnTo>
                  <a:pt x="33694" y="27"/>
                </a:lnTo>
                <a:lnTo>
                  <a:pt x="33251" y="1"/>
                </a:lnTo>
                <a:close/>
              </a:path>
            </a:pathLst>
          </a:custGeom>
          <a:gradFill>
            <a:gsLst>
              <a:gs pos="0">
                <a:schemeClr val="dk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2"/>
          <p:cNvSpPr txBox="1"/>
          <p:nvPr>
            <p:ph type="title"/>
          </p:nvPr>
        </p:nvSpPr>
        <p:spPr>
          <a:xfrm>
            <a:off x="966900" y="523474"/>
            <a:ext cx="7210200" cy="143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How do hotel ratings and amenities vary across different regions of Egypt?</a:t>
            </a:r>
            <a:endParaRPr/>
          </a:p>
        </p:txBody>
      </p:sp>
      <p:sp>
        <p:nvSpPr>
          <p:cNvPr id="608" name="Google Shape;608;p32"/>
          <p:cNvSpPr txBox="1"/>
          <p:nvPr>
            <p:ph idx="1" type="subTitle"/>
          </p:nvPr>
        </p:nvSpPr>
        <p:spPr>
          <a:xfrm>
            <a:off x="1706250" y="1915800"/>
            <a:ext cx="5731500" cy="171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This is a dataset about hotels in </a:t>
            </a:r>
            <a:r>
              <a:rPr lang="en" sz="1300"/>
              <a:t>Egypt.</a:t>
            </a:r>
            <a:r>
              <a:rPr lang="en" sz="1300"/>
              <a:t> Each row represents a unique hotel listing with information about its location, rating, price per night, and available amenities. The columns represent various attributes of each hotel, including its name, geographical coordinates, customer rating, price range, and a list of amenities. And the takeaway represents insights into the spatial distribution of hotel ratings and amenities across different regions in Egypt, helping identify popular and highly-rated areas for travelers.</a:t>
            </a:r>
            <a:endParaRPr sz="1300"/>
          </a:p>
          <a:p>
            <a:pPr indent="0" lvl="0" marL="0" rtl="0" algn="ctr">
              <a:spcBef>
                <a:spcPts val="0"/>
              </a:spcBef>
              <a:spcAft>
                <a:spcPts val="0"/>
              </a:spcAft>
              <a:buNone/>
            </a:pPr>
            <a:r>
              <a:rPr lang="en" sz="700"/>
              <a:t>https://www.kaggle.com/datasets/ziadashraf3010/egypt-hotels-dataset</a:t>
            </a:r>
            <a:endParaRPr sz="700"/>
          </a:p>
        </p:txBody>
      </p:sp>
      <p:sp>
        <p:nvSpPr>
          <p:cNvPr id="609" name="Google Shape;609;p32"/>
          <p:cNvSpPr/>
          <p:nvPr/>
        </p:nvSpPr>
        <p:spPr>
          <a:xfrm>
            <a:off x="7693825" y="3442200"/>
            <a:ext cx="35600" cy="87750"/>
          </a:xfrm>
          <a:custGeom>
            <a:rect b="b" l="l" r="r" t="t"/>
            <a:pathLst>
              <a:path extrusionOk="0" h="3510" w="1424">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p33"/>
          <p:cNvPicPr preferRelativeResize="0"/>
          <p:nvPr/>
        </p:nvPicPr>
        <p:blipFill>
          <a:blip r:embed="rId3">
            <a:alphaModFix/>
          </a:blip>
          <a:stretch>
            <a:fillRect/>
          </a:stretch>
        </p:blipFill>
        <p:spPr>
          <a:xfrm>
            <a:off x="1819088" y="152400"/>
            <a:ext cx="5505817"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34"/>
          <p:cNvPicPr preferRelativeResize="0"/>
          <p:nvPr/>
        </p:nvPicPr>
        <p:blipFill>
          <a:blip r:embed="rId3">
            <a:alphaModFix/>
          </a:blip>
          <a:stretch>
            <a:fillRect/>
          </a:stretch>
        </p:blipFill>
        <p:spPr>
          <a:xfrm>
            <a:off x="896839" y="486363"/>
            <a:ext cx="7350324" cy="41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5"/>
          <p:cNvSpPr/>
          <p:nvPr/>
        </p:nvSpPr>
        <p:spPr>
          <a:xfrm>
            <a:off x="3991350" y="775300"/>
            <a:ext cx="1161300" cy="1161300"/>
          </a:xfrm>
          <a:prstGeom prst="round2SameRect">
            <a:avLst>
              <a:gd fmla="val 50000" name="adj1"/>
              <a:gd fmla="val 0" name="adj2"/>
            </a:avLst>
          </a:prstGeom>
          <a:solidFill>
            <a:srgbClr val="FFFFFF">
              <a:alpha val="261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35"/>
          <p:cNvSpPr txBox="1"/>
          <p:nvPr>
            <p:ph type="title"/>
          </p:nvPr>
        </p:nvSpPr>
        <p:spPr>
          <a:xfrm>
            <a:off x="446400" y="2020875"/>
            <a:ext cx="8251200" cy="16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How do hotel ratings and amenities vary across different regions of Egypt?</a:t>
            </a:r>
            <a:endParaRPr sz="3600"/>
          </a:p>
        </p:txBody>
      </p:sp>
      <p:sp>
        <p:nvSpPr>
          <p:cNvPr id="626" name="Google Shape;626;p35"/>
          <p:cNvSpPr txBox="1"/>
          <p:nvPr>
            <p:ph idx="2" type="title"/>
          </p:nvPr>
        </p:nvSpPr>
        <p:spPr>
          <a:xfrm>
            <a:off x="4114800" y="1010500"/>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36"/>
          <p:cNvPicPr preferRelativeResize="0"/>
          <p:nvPr/>
        </p:nvPicPr>
        <p:blipFill>
          <a:blip r:embed="rId3">
            <a:alphaModFix/>
          </a:blip>
          <a:stretch>
            <a:fillRect/>
          </a:stretch>
        </p:blipFill>
        <p:spPr>
          <a:xfrm>
            <a:off x="966400" y="525837"/>
            <a:ext cx="7211200" cy="409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37"/>
          <p:cNvPicPr preferRelativeResize="0"/>
          <p:nvPr/>
        </p:nvPicPr>
        <p:blipFill>
          <a:blip r:embed="rId3">
            <a:alphaModFix/>
          </a:blip>
          <a:stretch>
            <a:fillRect/>
          </a:stretch>
        </p:blipFill>
        <p:spPr>
          <a:xfrm>
            <a:off x="2103250" y="267313"/>
            <a:ext cx="4937500" cy="4608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38" title="Screen Recording 2024-10-31 at 10.04.32.mov">
            <a:hlinkClick r:id="rId3"/>
          </p:cNvPr>
          <p:cNvPicPr preferRelativeResize="0"/>
          <p:nvPr/>
        </p:nvPicPr>
        <p:blipFill>
          <a:blip r:embed="rId4">
            <a:alphaModFix/>
          </a:blip>
          <a:stretch>
            <a:fillRect/>
          </a:stretch>
        </p:blipFill>
        <p:spPr>
          <a:xfrm>
            <a:off x="1479988" y="205925"/>
            <a:ext cx="6184019" cy="48386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9"/>
          <p:cNvSpPr txBox="1"/>
          <p:nvPr>
            <p:ph type="title"/>
          </p:nvPr>
        </p:nvSpPr>
        <p:spPr>
          <a:xfrm>
            <a:off x="766122" y="930288"/>
            <a:ext cx="4058400" cy="16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647" name="Google Shape;647;p39"/>
          <p:cNvSpPr txBox="1"/>
          <p:nvPr>
            <p:ph idx="1" type="subTitle"/>
          </p:nvPr>
        </p:nvSpPr>
        <p:spPr>
          <a:xfrm>
            <a:off x="675575" y="1861454"/>
            <a:ext cx="4416900" cy="20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Trends:</a:t>
            </a:r>
            <a:endParaRPr b="1"/>
          </a:p>
          <a:p>
            <a:pPr indent="-317500" lvl="0" marL="457200" rtl="0" algn="l">
              <a:spcBef>
                <a:spcPts val="0"/>
              </a:spcBef>
              <a:spcAft>
                <a:spcPts val="0"/>
              </a:spcAft>
              <a:buSzPts val="1400"/>
              <a:buChar char="-"/>
            </a:pPr>
            <a:r>
              <a:rPr lang="en"/>
              <a:t>Higher-rated hotels cluster in popular tourist areas.</a:t>
            </a:r>
            <a:endParaRPr/>
          </a:p>
          <a:p>
            <a:pPr indent="-317500" lvl="0" marL="457200" rtl="0" algn="l">
              <a:spcBef>
                <a:spcPts val="0"/>
              </a:spcBef>
              <a:spcAft>
                <a:spcPts val="0"/>
              </a:spcAft>
              <a:buSzPts val="1400"/>
              <a:buChar char="-"/>
            </a:pPr>
            <a:r>
              <a:rPr lang="en"/>
              <a:t>Free Wi-Fi and laundry are the most common amenities.</a:t>
            </a:r>
            <a:endParaRPr/>
          </a:p>
          <a:p>
            <a:pPr indent="0" lvl="0" marL="0" rtl="0" algn="l">
              <a:spcBef>
                <a:spcPts val="0"/>
              </a:spcBef>
              <a:spcAft>
                <a:spcPts val="0"/>
              </a:spcAft>
              <a:buNone/>
            </a:pPr>
            <a:r>
              <a:rPr b="1" lang="en"/>
              <a:t>Speculations:</a:t>
            </a:r>
            <a:endParaRPr b="1"/>
          </a:p>
          <a:p>
            <a:pPr indent="-317500" lvl="0" marL="457200" rtl="0" algn="l">
              <a:spcBef>
                <a:spcPts val="0"/>
              </a:spcBef>
              <a:spcAft>
                <a:spcPts val="0"/>
              </a:spcAft>
              <a:buSzPts val="1400"/>
              <a:buChar char="-"/>
            </a:pPr>
            <a:r>
              <a:rPr lang="en"/>
              <a:t>Tourist areas likely attract better-reviewed hotels.</a:t>
            </a:r>
            <a:endParaRPr/>
          </a:p>
          <a:p>
            <a:pPr indent="-317500" lvl="0" marL="457200" rtl="0" algn="l">
              <a:spcBef>
                <a:spcPts val="0"/>
              </a:spcBef>
              <a:spcAft>
                <a:spcPts val="0"/>
              </a:spcAft>
              <a:buSzPts val="1400"/>
              <a:buChar char="-"/>
            </a:pPr>
            <a:r>
              <a:rPr lang="en"/>
              <a:t>Popular amenities reflect traveler expectations for convenience.</a:t>
            </a:r>
            <a:endParaRPr/>
          </a:p>
          <a:p>
            <a:pPr indent="0" lvl="0" marL="0" rtl="0" algn="r">
              <a:spcBef>
                <a:spcPts val="0"/>
              </a:spcBef>
              <a:spcAft>
                <a:spcPts val="0"/>
              </a:spcAft>
              <a:buNone/>
            </a:pPr>
            <a:r>
              <a:t/>
            </a:r>
            <a:endParaRPr/>
          </a:p>
        </p:txBody>
      </p:sp>
      <p:pic>
        <p:nvPicPr>
          <p:cNvPr id="648" name="Google Shape;648;p39"/>
          <p:cNvPicPr preferRelativeResize="0"/>
          <p:nvPr>
            <p:ph idx="2" type="pic"/>
          </p:nvPr>
        </p:nvPicPr>
        <p:blipFill rotWithShape="1">
          <a:blip r:embed="rId3">
            <a:alphaModFix/>
          </a:blip>
          <a:srcRect b="0" l="4516" r="35423" t="0"/>
          <a:stretch/>
        </p:blipFill>
        <p:spPr>
          <a:xfrm>
            <a:off x="5192278" y="983100"/>
            <a:ext cx="3177300" cy="3177300"/>
          </a:xfrm>
          <a:prstGeom prst="round2SameRect">
            <a:avLst>
              <a:gd fmla="val 16667" name="adj1"/>
              <a:gd fmla="val 0" name="adj2"/>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yptian Mythology Thesis Defense by Slidesgo">
  <a:themeElements>
    <a:clrScheme name="Simple Light">
      <a:dk1>
        <a:srgbClr val="522228"/>
      </a:dk1>
      <a:lt1>
        <a:srgbClr val="7A3941"/>
      </a:lt1>
      <a:dk2>
        <a:srgbClr val="000000"/>
      </a:dk2>
      <a:lt2>
        <a:srgbClr val="FFEFBA"/>
      </a:lt2>
      <a:accent1>
        <a:srgbClr val="F9AD7B"/>
      </a:accent1>
      <a:accent2>
        <a:srgbClr val="CD796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