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4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mid-term design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</a:t>
            </a:r>
            <a:r>
              <a:rPr lang="en-US" dirty="0" err="1" smtClean="0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7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78822" y="1632540"/>
            <a:ext cx="6565941" cy="1207509"/>
          </a:xfrm>
        </p:spPr>
        <p:txBody>
          <a:bodyPr/>
          <a:lstStyle/>
          <a:p>
            <a:r>
              <a:rPr lang="en-US" dirty="0" smtClean="0"/>
              <a:t>Audience/tone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2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78822" y="1632540"/>
            <a:ext cx="6565941" cy="1207509"/>
          </a:xfrm>
        </p:spPr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4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78822" y="1632540"/>
            <a:ext cx="6565941" cy="1207509"/>
          </a:xfrm>
        </p:spPr>
        <p:txBody>
          <a:bodyPr/>
          <a:lstStyle/>
          <a:p>
            <a:r>
              <a:rPr lang="en-US" dirty="0" smtClean="0"/>
              <a:t>DESIGN PROCESS: THE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5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78822" y="1632540"/>
            <a:ext cx="6565941" cy="1207509"/>
          </a:xfrm>
        </p:spPr>
        <p:txBody>
          <a:bodyPr/>
          <a:lstStyle/>
          <a:p>
            <a:r>
              <a:rPr lang="en-US" dirty="0" smtClean="0"/>
              <a:t>DESIGN PROCESS: THE STRUGGLES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3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78822" y="1632540"/>
            <a:ext cx="6565941" cy="1207509"/>
          </a:xfrm>
        </p:spPr>
        <p:txBody>
          <a:bodyPr/>
          <a:lstStyle/>
          <a:p>
            <a:r>
              <a:rPr lang="en-US" dirty="0" smtClean="0"/>
              <a:t>DEVELOPMENT: THE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78822" y="1632540"/>
            <a:ext cx="6565941" cy="1207509"/>
          </a:xfrm>
        </p:spPr>
        <p:txBody>
          <a:bodyPr/>
          <a:lstStyle/>
          <a:p>
            <a:r>
              <a:rPr lang="en-US" dirty="0" smtClean="0"/>
              <a:t>DEVELOPMENT: THE STRUGGLES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4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78822" y="1632540"/>
            <a:ext cx="6565941" cy="1207509"/>
          </a:xfrm>
        </p:spPr>
        <p:txBody>
          <a:bodyPr/>
          <a:lstStyle/>
          <a:p>
            <a:r>
              <a:rPr lang="en-US" smtClean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0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</TotalTime>
  <Words>32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mid-term design process</vt:lpstr>
      <vt:lpstr>Audience/tone</vt:lpstr>
      <vt:lpstr>inspiration</vt:lpstr>
      <vt:lpstr>DESIGN PROCESS: THE GOOD</vt:lpstr>
      <vt:lpstr>DESIGN PROCESS: THE STRUGGLES</vt:lpstr>
      <vt:lpstr>DEVELOPMENT: THE SOLUTIONS</vt:lpstr>
      <vt:lpstr>DEVELOPMENT: THE STRUGGLES</vt:lpstr>
      <vt:lpstr>WHAT I LEARNED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Zheng</dc:creator>
  <cp:lastModifiedBy>Mary Zheng</cp:lastModifiedBy>
  <cp:revision>10</cp:revision>
  <dcterms:created xsi:type="dcterms:W3CDTF">2015-02-02T01:10:45Z</dcterms:created>
  <dcterms:modified xsi:type="dcterms:W3CDTF">2015-02-02T01:24:20Z</dcterms:modified>
</cp:coreProperties>
</file>