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D719-DE9D-4DCF-AB82-F8FD8E84CE0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043F-461C-497B-8C14-CF3A22C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Recitation Section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10/21/2016 and 10/24/2016</a:t>
            </a:r>
          </a:p>
        </p:txBody>
      </p:sp>
    </p:spTree>
    <p:extLst>
      <p:ext uri="{BB962C8B-B14F-4D97-AF65-F5344CB8AC3E}">
        <p14:creationId xmlns:p14="http://schemas.microsoft.com/office/powerpoint/2010/main" val="226764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</a:t>
            </a:r>
            <a:r>
              <a:rPr lang="en-US" dirty="0" err="1"/>
              <a:t>fourier</a:t>
            </a:r>
            <a:r>
              <a:rPr lang="en-US" dirty="0"/>
              <a:t> transform of x(t),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the </a:t>
            </a:r>
            <a:r>
              <a:rPr lang="en-US" dirty="0" err="1"/>
              <a:t>fourier</a:t>
            </a:r>
            <a:r>
              <a:rPr lang="en-US" dirty="0"/>
              <a:t> transform of the following signals: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                                 b)                               c)     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45661"/>
              </p:ext>
            </p:extLst>
          </p:nvPr>
        </p:nvGraphicFramePr>
        <p:xfrm>
          <a:off x="3689350" y="2408382"/>
          <a:ext cx="3340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3340080" imgH="1002960" progId="Equation.DSMT4">
                  <p:embed/>
                </p:oleObj>
              </mc:Choice>
              <mc:Fallback>
                <p:oleObj name="Equation" r:id="rId3" imgW="33400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9350" y="2408382"/>
                        <a:ext cx="33401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727"/>
              </p:ext>
            </p:extLst>
          </p:nvPr>
        </p:nvGraphicFramePr>
        <p:xfrm>
          <a:off x="1538288" y="4713288"/>
          <a:ext cx="153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536480" imgH="1002960" progId="Equation.DSMT4">
                  <p:embed/>
                </p:oleObj>
              </mc:Choice>
              <mc:Fallback>
                <p:oleObj name="Equation" r:id="rId5" imgW="15364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8288" y="4713288"/>
                        <a:ext cx="1536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45147"/>
              </p:ext>
            </p:extLst>
          </p:nvPr>
        </p:nvGraphicFramePr>
        <p:xfrm>
          <a:off x="4556195" y="4668838"/>
          <a:ext cx="1168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1168200" imgH="1002960" progId="Equation.DSMT4">
                  <p:embed/>
                </p:oleObj>
              </mc:Choice>
              <mc:Fallback>
                <p:oleObj name="Equation" r:id="rId7" imgW="11682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6195" y="4668838"/>
                        <a:ext cx="11684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22"/>
              </p:ext>
            </p:extLst>
          </p:nvPr>
        </p:nvGraphicFramePr>
        <p:xfrm>
          <a:off x="7368095" y="4856018"/>
          <a:ext cx="133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9" imgW="1333440" imgH="545760" progId="Equation.DSMT4">
                  <p:embed/>
                </p:oleObj>
              </mc:Choice>
              <mc:Fallback>
                <p:oleObj name="Equation" r:id="rId9" imgW="13334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8095" y="4856018"/>
                        <a:ext cx="13335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7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"/>
          <a:stretch/>
        </p:blipFill>
        <p:spPr bwMode="auto">
          <a:xfrm>
            <a:off x="949036" y="1544778"/>
            <a:ext cx="8229600" cy="49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"/>
          <a:stretch/>
        </p:blipFill>
        <p:spPr bwMode="auto">
          <a:xfrm rot="10800000">
            <a:off x="692732" y="1350041"/>
            <a:ext cx="8229600" cy="502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9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causal LTI system has a frequency response, given in the figure.</a:t>
            </a:r>
          </a:p>
          <a:p>
            <a:r>
              <a:rPr lang="en-US" dirty="0"/>
              <a:t>Compute the output y(t) for each of the input signals:</a:t>
            </a:r>
          </a:p>
          <a:p>
            <a:endParaRPr lang="en-US" dirty="0"/>
          </a:p>
          <a:p>
            <a:r>
              <a:rPr lang="en-US" dirty="0"/>
              <a:t>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b)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77729"/>
              </p:ext>
            </p:extLst>
          </p:nvPr>
        </p:nvGraphicFramePr>
        <p:xfrm>
          <a:off x="1651000" y="4001294"/>
          <a:ext cx="3556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3555720" imgH="1091880" progId="Equation.DSMT4">
                  <p:embed/>
                </p:oleObj>
              </mc:Choice>
              <mc:Fallback>
                <p:oleObj name="Equation" r:id="rId4" imgW="355572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0" y="4001294"/>
                        <a:ext cx="35560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82059"/>
              </p:ext>
            </p:extLst>
          </p:nvPr>
        </p:nvGraphicFramePr>
        <p:xfrm>
          <a:off x="1736437" y="5557980"/>
          <a:ext cx="236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2361960" imgH="545760" progId="Equation.DSMT4">
                  <p:embed/>
                </p:oleObj>
              </mc:Choice>
              <mc:Fallback>
                <p:oleObj name="Equation" r:id="rId6" imgW="23619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6437" y="5557980"/>
                        <a:ext cx="23622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33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Fourier Transform Pairs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1"/>
            <a:ext cx="458846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17235" y="2019300"/>
            <a:ext cx="4288840" cy="3695700"/>
            <a:chOff x="4664660" y="1962150"/>
            <a:chExt cx="4288840" cy="36957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53"/>
            <a:stretch/>
          </p:blipFill>
          <p:spPr bwMode="auto">
            <a:xfrm>
              <a:off x="4693235" y="2362200"/>
              <a:ext cx="4260265" cy="329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0" b="87826"/>
            <a:stretch/>
          </p:blipFill>
          <p:spPr bwMode="auto">
            <a:xfrm>
              <a:off x="4664660" y="1962150"/>
              <a:ext cx="428884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115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and output of a stable LTI system are related by the differential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Determine the impulse response of the system</a:t>
            </a:r>
          </a:p>
          <a:p>
            <a:pPr marL="514350" indent="-514350">
              <a:buAutoNum type="alphaLcParenR"/>
            </a:pPr>
            <a:r>
              <a:rPr lang="en-US" dirty="0"/>
              <a:t>Determine the response of the system for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225550" y="2884488"/>
          <a:ext cx="751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7518240" imgH="1117440" progId="Equation.DSMT4">
                  <p:embed/>
                </p:oleObj>
              </mc:Choice>
              <mc:Fallback>
                <p:oleObj name="Equation" r:id="rId3" imgW="7518240" imgH="1117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2884488"/>
                        <a:ext cx="7518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5836"/>
              </p:ext>
            </p:extLst>
          </p:nvPr>
        </p:nvGraphicFramePr>
        <p:xfrm>
          <a:off x="7650163" y="4676775"/>
          <a:ext cx="269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692080" imgH="571320" progId="Equation.DSMT4">
                  <p:embed/>
                </p:oleObj>
              </mc:Choice>
              <mc:Fallback>
                <p:oleObj name="Equation" r:id="rId5" imgW="2692080" imgH="57132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0163" y="4676775"/>
                        <a:ext cx="2692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46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Recitation Section 9</vt:lpstr>
      <vt:lpstr>Problem 1</vt:lpstr>
      <vt:lpstr>Using Properties of FT</vt:lpstr>
      <vt:lpstr>Using Properties of FT</vt:lpstr>
      <vt:lpstr>Problem 2</vt:lpstr>
      <vt:lpstr>Fourier Transform Pairs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 7</dc:title>
  <dc:creator>Swathy Sampath Kumar</dc:creator>
  <cp:lastModifiedBy>Sampath</cp:lastModifiedBy>
  <cp:revision>14</cp:revision>
  <dcterms:created xsi:type="dcterms:W3CDTF">2015-10-23T17:57:26Z</dcterms:created>
  <dcterms:modified xsi:type="dcterms:W3CDTF">2016-10-19T19:23:12Z</dcterms:modified>
</cp:coreProperties>
</file>