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C18A9-FB73-4CBE-801E-98464F91347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2059-2F2A-4780-8184-1F18DB54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72059-2F2A-4780-8184-1F18DB5401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2AE6-ABA1-4391-9E70-5FEA641CFE7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575A-6191-4912-9499-E82EE47E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Recitation Section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9/9/2016 and 9/12/2016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29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continuous signal x(t) below, decompose x(t) into even and odd components.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17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Energy (        ) and Power (      ) of the following signal: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32624"/>
              </p:ext>
            </p:extLst>
          </p:nvPr>
        </p:nvGraphicFramePr>
        <p:xfrm>
          <a:off x="4565650" y="1825625"/>
          <a:ext cx="577850" cy="61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0" y="1825625"/>
                        <a:ext cx="577850" cy="611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82226"/>
              </p:ext>
            </p:extLst>
          </p:nvPr>
        </p:nvGraphicFramePr>
        <p:xfrm>
          <a:off x="7092950" y="1825625"/>
          <a:ext cx="45085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950" y="1825625"/>
                        <a:ext cx="45085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73254"/>
              </p:ext>
            </p:extLst>
          </p:nvPr>
        </p:nvGraphicFramePr>
        <p:xfrm>
          <a:off x="1131570" y="2572403"/>
          <a:ext cx="3605683" cy="7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1570" y="2572403"/>
                        <a:ext cx="3605683" cy="7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7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95022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Given the signal x[n], decompose x[n] into a weighted sum of delta impulses. Also, specify the final equation for x[n]. 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8723"/>
            <a:ext cx="7315200" cy="5225142"/>
          </a:xfrm>
        </p:spPr>
      </p:pic>
    </p:spTree>
    <p:extLst>
      <p:ext uri="{BB962C8B-B14F-4D97-AF65-F5344CB8AC3E}">
        <p14:creationId xmlns:p14="http://schemas.microsoft.com/office/powerpoint/2010/main" val="141152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69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MathType 6.0 Equation</vt:lpstr>
      <vt:lpstr>Recitation Section 4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 3</dc:title>
  <dc:creator>Swathy Sampath Kumar</dc:creator>
  <cp:lastModifiedBy>Swathy Sampath Kumar</cp:lastModifiedBy>
  <cp:revision>10</cp:revision>
  <dcterms:created xsi:type="dcterms:W3CDTF">2015-09-11T14:27:49Z</dcterms:created>
  <dcterms:modified xsi:type="dcterms:W3CDTF">2016-09-08T12:34:28Z</dcterms:modified>
</cp:coreProperties>
</file>