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2686-A226-4565-9125-90942DC8C78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B9F8-AB86-431E-86E0-2394E808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ti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Recitation Section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10/28/2016 and 10/31/2016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87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signal x(t) whose </a:t>
            </a:r>
            <a:r>
              <a:rPr lang="en-US" dirty="0" err="1"/>
              <a:t>fourier</a:t>
            </a:r>
            <a:r>
              <a:rPr lang="en-US" dirty="0"/>
              <a:t> transform is                 , determine the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fourier</a:t>
            </a:r>
            <a:r>
              <a:rPr lang="en-US" dirty="0"/>
              <a:t> transform of the following signals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5799"/>
              </p:ext>
            </p:extLst>
          </p:nvPr>
        </p:nvGraphicFramePr>
        <p:xfrm>
          <a:off x="1353128" y="2832822"/>
          <a:ext cx="452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3" imgW="4520880" imgH="533160" progId="Equation.DSMT4">
                  <p:embed/>
                </p:oleObj>
              </mc:Choice>
              <mc:Fallback>
                <p:oleObj name="Equation" r:id="rId3" imgW="4520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128" y="2832822"/>
                        <a:ext cx="4521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40254"/>
              </p:ext>
            </p:extLst>
          </p:nvPr>
        </p:nvGraphicFramePr>
        <p:xfrm>
          <a:off x="1425864" y="3833667"/>
          <a:ext cx="288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5" imgW="2882880" imgH="533160" progId="Equation.DSMT4">
                  <p:embed/>
                </p:oleObj>
              </mc:Choice>
              <mc:Fallback>
                <p:oleObj name="Equation" r:id="rId5" imgW="2882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5864" y="3833667"/>
                        <a:ext cx="2882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80041"/>
              </p:ext>
            </p:extLst>
          </p:nvPr>
        </p:nvGraphicFramePr>
        <p:xfrm>
          <a:off x="1342737" y="4519394"/>
          <a:ext cx="3581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7" imgW="3581280" imgH="1117440" progId="Equation.DSMT4">
                  <p:embed/>
                </p:oleObj>
              </mc:Choice>
              <mc:Fallback>
                <p:oleObj name="Equation" r:id="rId7" imgW="35812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2737" y="4519394"/>
                        <a:ext cx="3581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20242"/>
              </p:ext>
            </p:extLst>
          </p:nvPr>
        </p:nvGraphicFramePr>
        <p:xfrm>
          <a:off x="7640783" y="1825625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9" imgW="1282680" imgH="482400" progId="Equation.DSMT4">
                  <p:embed/>
                </p:oleObj>
              </mc:Choice>
              <mc:Fallback>
                <p:oleObj name="Equation" r:id="rId9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40783" y="1825625"/>
                        <a:ext cx="1282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1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"/>
          <a:stretch/>
        </p:blipFill>
        <p:spPr bwMode="auto">
          <a:xfrm>
            <a:off x="949036" y="1544778"/>
            <a:ext cx="8229600" cy="49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2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Fourier Transform Pairs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1"/>
            <a:ext cx="458846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17235" y="2019300"/>
            <a:ext cx="4288840" cy="3695700"/>
            <a:chOff x="4664660" y="1962150"/>
            <a:chExt cx="4288840" cy="36957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53"/>
            <a:stretch/>
          </p:blipFill>
          <p:spPr bwMode="auto">
            <a:xfrm>
              <a:off x="4693235" y="2362200"/>
              <a:ext cx="4260265" cy="329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0" b="87826"/>
            <a:stretch/>
          </p:blipFill>
          <p:spPr bwMode="auto">
            <a:xfrm>
              <a:off x="4664660" y="1962150"/>
              <a:ext cx="428884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593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9400"/>
            <a:ext cx="5181600" cy="4351338"/>
          </a:xfrm>
        </p:spPr>
        <p:txBody>
          <a:bodyPr/>
          <a:lstStyle/>
          <a:p>
            <a:r>
              <a:rPr lang="en-US" dirty="0"/>
              <a:t>A causal LTI filter has the frequency response H(</a:t>
            </a:r>
            <a:r>
              <a:rPr lang="en-US" dirty="0" err="1"/>
              <a:t>jw</a:t>
            </a:r>
            <a:r>
              <a:rPr lang="en-US" dirty="0"/>
              <a:t>), shown here.</a:t>
            </a:r>
          </a:p>
          <a:p>
            <a:r>
              <a:rPr lang="en-US" dirty="0"/>
              <a:t>For the following input signals, find y(t)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r>
              <a:rPr lang="en-US" dirty="0"/>
              <a:t>Hint: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18292"/>
              </p:ext>
            </p:extLst>
          </p:nvPr>
        </p:nvGraphicFramePr>
        <p:xfrm>
          <a:off x="1362941" y="3660487"/>
          <a:ext cx="1612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4" imgW="1612800" imgH="571320" progId="Equation.DSMT4">
                  <p:embed/>
                </p:oleObj>
              </mc:Choice>
              <mc:Fallback>
                <p:oleObj name="Equation" r:id="rId4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941" y="3660487"/>
                        <a:ext cx="1612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15"/>
              </p:ext>
            </p:extLst>
          </p:nvPr>
        </p:nvGraphicFramePr>
        <p:xfrm>
          <a:off x="1338263" y="4719638"/>
          <a:ext cx="342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6" imgW="3429000" imgH="533160" progId="Equation.DSMT4">
                  <p:embed/>
                </p:oleObj>
              </mc:Choice>
              <mc:Fallback>
                <p:oleObj name="Equation" r:id="rId6" imgW="3429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8263" y="4719638"/>
                        <a:ext cx="3429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57357"/>
              </p:ext>
            </p:extLst>
          </p:nvPr>
        </p:nvGraphicFramePr>
        <p:xfrm>
          <a:off x="788266" y="5598174"/>
          <a:ext cx="636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8" imgW="6362640" imgH="952200" progId="Equation.DSMT4">
                  <p:embed/>
                </p:oleObj>
              </mc:Choice>
              <mc:Fallback>
                <p:oleObj name="Equation" r:id="rId8" imgW="636264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8266" y="5598174"/>
                        <a:ext cx="63627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7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frequency response belongs to a high pass filter implemented using an RC circuit: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a) Given that the resistor used in the circuit is R = 20Kohms, what is the value of the capacitor? What is the cut-off frequency in hertz?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b) For the same resistance value and capacitor, C = 0.2</a:t>
            </a:r>
            <a:r>
              <a:rPr lang="el-GR" dirty="0"/>
              <a:t>μ</a:t>
            </a:r>
            <a:r>
              <a:rPr lang="en-US" dirty="0"/>
              <a:t>F, what would be the transfer function of a low pass filter? 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56378"/>
              </p:ext>
            </p:extLst>
          </p:nvPr>
        </p:nvGraphicFramePr>
        <p:xfrm>
          <a:off x="4391245" y="2820619"/>
          <a:ext cx="2657253" cy="9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1117440" imgH="419040" progId="Equation.DSMT4">
                  <p:embed/>
                </p:oleObj>
              </mc:Choice>
              <mc:Fallback>
                <p:oleObj name="Equation" r:id="rId3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245" y="2820619"/>
                        <a:ext cx="2657253" cy="99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7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MathType 6.0 Equation</vt:lpstr>
      <vt:lpstr>Recitation Section 10</vt:lpstr>
      <vt:lpstr>Problem 1</vt:lpstr>
      <vt:lpstr>Using Properties of FT</vt:lpstr>
      <vt:lpstr>Fourier Transform Pairs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 9</dc:title>
  <dc:creator>Swathy Sampath Kumar</dc:creator>
  <cp:lastModifiedBy>Sampath</cp:lastModifiedBy>
  <cp:revision>28</cp:revision>
  <dcterms:created xsi:type="dcterms:W3CDTF">2015-11-06T16:53:56Z</dcterms:created>
  <dcterms:modified xsi:type="dcterms:W3CDTF">2016-10-27T03:52:05Z</dcterms:modified>
</cp:coreProperties>
</file>