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9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0875-FC72-401A-A175-4C4260417B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B145-F1BB-4770-B561-5002DA93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Recitation Section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10/14/2016 and 10/17/2016</a:t>
            </a:r>
          </a:p>
        </p:txBody>
      </p:sp>
    </p:spTree>
    <p:extLst>
      <p:ext uri="{BB962C8B-B14F-4D97-AF65-F5344CB8AC3E}">
        <p14:creationId xmlns:p14="http://schemas.microsoft.com/office/powerpoint/2010/main" val="147025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dirty="0" err="1"/>
              <a:t>fourier</a:t>
            </a:r>
            <a:r>
              <a:rPr lang="en-US" dirty="0"/>
              <a:t> transform of the following signals: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21570" y="2571954"/>
                <a:ext cx="3915974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−2&lt;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−1&lt;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   1&lt;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70" y="2571954"/>
                <a:ext cx="3915974" cy="1340880"/>
              </a:xfrm>
              <a:prstGeom prst="rect">
                <a:avLst/>
              </a:prstGeom>
              <a:blipFill>
                <a:blip r:embed="rId2"/>
                <a:stretch>
                  <a:fillRect l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21570" y="4170382"/>
                <a:ext cx="3915974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−2&lt;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−1&lt;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   1&lt;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70" y="4170382"/>
                <a:ext cx="3915974" cy="1340880"/>
              </a:xfrm>
              <a:prstGeom prst="rect">
                <a:avLst/>
              </a:prstGeom>
              <a:blipFill>
                <a:blip r:embed="rId3"/>
                <a:stretch>
                  <a:fillRect l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8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Fourier Transform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2" b="70316"/>
          <a:stretch/>
        </p:blipFill>
        <p:spPr bwMode="auto">
          <a:xfrm>
            <a:off x="3081339" y="1704976"/>
            <a:ext cx="60293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46" b="10271"/>
          <a:stretch/>
        </p:blipFill>
        <p:spPr bwMode="auto">
          <a:xfrm>
            <a:off x="3044328" y="3124201"/>
            <a:ext cx="6029325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267" y="2562225"/>
            <a:ext cx="558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us to look at the frequency content of a signal (x(t)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3281" y="4267201"/>
            <a:ext cx="624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us to look at the time-dependence of a signal (x(t) whose </a:t>
            </a:r>
          </a:p>
          <a:p>
            <a:r>
              <a:rPr lang="en-US" dirty="0"/>
              <a:t>frequency content is known</a:t>
            </a:r>
          </a:p>
        </p:txBody>
      </p:sp>
    </p:spTree>
    <p:extLst>
      <p:ext uri="{BB962C8B-B14F-4D97-AF65-F5344CB8AC3E}">
        <p14:creationId xmlns:p14="http://schemas.microsoft.com/office/powerpoint/2010/main" val="181752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dirty="0" err="1"/>
              <a:t>fourier</a:t>
            </a:r>
            <a:r>
              <a:rPr lang="en-US" dirty="0"/>
              <a:t> transform of the following signals: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57" y="2446326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9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dirty="0" err="1"/>
              <a:t>fourier</a:t>
            </a:r>
            <a:r>
              <a:rPr lang="en-US" dirty="0"/>
              <a:t> transform of the following signals: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04" y="3117173"/>
            <a:ext cx="4572000" cy="342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4249" y="2571954"/>
            <a:ext cx="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521750"/>
            <a:ext cx="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599274" y="2351319"/>
                <a:ext cx="232853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74" y="2351319"/>
                <a:ext cx="232853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1513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1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Properties of FT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"/>
          <a:stretch/>
        </p:blipFill>
        <p:spPr bwMode="auto">
          <a:xfrm>
            <a:off x="949036" y="1544778"/>
            <a:ext cx="8229600" cy="49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93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Properties of FT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"/>
          <a:stretch/>
        </p:blipFill>
        <p:spPr bwMode="auto">
          <a:xfrm rot="10800000">
            <a:off x="692732" y="1350041"/>
            <a:ext cx="8229600" cy="502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28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Recitation Section 8</vt:lpstr>
      <vt:lpstr>Problem 1</vt:lpstr>
      <vt:lpstr>Fourier Transform</vt:lpstr>
      <vt:lpstr>Problem 2</vt:lpstr>
      <vt:lpstr>Problem 3</vt:lpstr>
      <vt:lpstr>Using Properties of FT</vt:lpstr>
      <vt:lpstr>Using Properties of 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Section 6</dc:title>
  <dc:creator>Swathy Sampath Kumar</dc:creator>
  <cp:lastModifiedBy>Sampath</cp:lastModifiedBy>
  <cp:revision>18</cp:revision>
  <dcterms:created xsi:type="dcterms:W3CDTF">2015-10-02T17:49:47Z</dcterms:created>
  <dcterms:modified xsi:type="dcterms:W3CDTF">2016-10-14T16:36:29Z</dcterms:modified>
</cp:coreProperties>
</file>