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86" r:id="rId8"/>
    <p:sldId id="293" r:id="rId9"/>
    <p:sldId id="295" r:id="rId10"/>
    <p:sldId id="285" r:id="rId11"/>
    <p:sldId id="296" r:id="rId12"/>
    <p:sldId id="297" r:id="rId13"/>
    <p:sldId id="288" r:id="rId14"/>
    <p:sldId id="287" r:id="rId15"/>
    <p:sldId id="298" r:id="rId16"/>
    <p:sldId id="387" r:id="rId17"/>
    <p:sldId id="262" r:id="rId18"/>
    <p:sldId id="289" r:id="rId19"/>
    <p:sldId id="299" r:id="rId20"/>
    <p:sldId id="263" r:id="rId21"/>
    <p:sldId id="264" r:id="rId22"/>
    <p:sldId id="281" r:id="rId23"/>
    <p:sldId id="290" r:id="rId24"/>
    <p:sldId id="301" r:id="rId25"/>
    <p:sldId id="300" r:id="rId26"/>
    <p:sldId id="343" r:id="rId27"/>
    <p:sldId id="302" r:id="rId28"/>
    <p:sldId id="332" r:id="rId29"/>
    <p:sldId id="333" r:id="rId30"/>
    <p:sldId id="334" r:id="rId31"/>
    <p:sldId id="330" r:id="rId32"/>
    <p:sldId id="331" r:id="rId33"/>
    <p:sldId id="322" r:id="rId34"/>
    <p:sldId id="323" r:id="rId35"/>
    <p:sldId id="335" r:id="rId36"/>
    <p:sldId id="336" r:id="rId37"/>
    <p:sldId id="338" r:id="rId38"/>
    <p:sldId id="339" r:id="rId39"/>
    <p:sldId id="308" r:id="rId40"/>
    <p:sldId id="309" r:id="rId41"/>
    <p:sldId id="303" r:id="rId42"/>
    <p:sldId id="292" r:id="rId43"/>
    <p:sldId id="306" r:id="rId44"/>
    <p:sldId id="291" r:id="rId45"/>
    <p:sldId id="304" r:id="rId46"/>
    <p:sldId id="305" r:id="rId47"/>
    <p:sldId id="267" r:id="rId48"/>
    <p:sldId id="361" r:id="rId49"/>
    <p:sldId id="362" r:id="rId50"/>
    <p:sldId id="363" r:id="rId51"/>
    <p:sldId id="364" r:id="rId52"/>
    <p:sldId id="324" r:id="rId53"/>
    <p:sldId id="365" r:id="rId54"/>
    <p:sldId id="326" r:id="rId55"/>
    <p:sldId id="327" r:id="rId56"/>
    <p:sldId id="328" r:id="rId57"/>
    <p:sldId id="329" r:id="rId58"/>
    <p:sldId id="270" r:id="rId59"/>
    <p:sldId id="317" r:id="rId60"/>
    <p:sldId id="319" r:id="rId61"/>
    <p:sldId id="320" r:id="rId62"/>
    <p:sldId id="344" r:id="rId63"/>
    <p:sldId id="366" r:id="rId64"/>
    <p:sldId id="346" r:id="rId65"/>
    <p:sldId id="351" r:id="rId66"/>
    <p:sldId id="388" r:id="rId67"/>
    <p:sldId id="347" r:id="rId68"/>
    <p:sldId id="348" r:id="rId69"/>
    <p:sldId id="353" r:id="rId70"/>
    <p:sldId id="357" r:id="rId71"/>
    <p:sldId id="352" r:id="rId72"/>
    <p:sldId id="355" r:id="rId73"/>
    <p:sldId id="356" r:id="rId74"/>
    <p:sldId id="354" r:id="rId75"/>
    <p:sldId id="358" r:id="rId76"/>
    <p:sldId id="271" r:id="rId77"/>
    <p:sldId id="272" r:id="rId78"/>
    <p:sldId id="283" r:id="rId79"/>
    <p:sldId id="274" r:id="rId80"/>
    <p:sldId id="367" r:id="rId81"/>
    <p:sldId id="368" r:id="rId82"/>
    <p:sldId id="370" r:id="rId83"/>
    <p:sldId id="369" r:id="rId84"/>
    <p:sldId id="372" r:id="rId85"/>
    <p:sldId id="373" r:id="rId86"/>
    <p:sldId id="374" r:id="rId87"/>
    <p:sldId id="375" r:id="rId88"/>
    <p:sldId id="377" r:id="rId89"/>
    <p:sldId id="379" r:id="rId90"/>
    <p:sldId id="380" r:id="rId91"/>
    <p:sldId id="381" r:id="rId92"/>
    <p:sldId id="378" r:id="rId93"/>
    <p:sldId id="382" r:id="rId94"/>
    <p:sldId id="383" r:id="rId95"/>
    <p:sldId id="384" r:id="rId96"/>
    <p:sldId id="385" r:id="rId97"/>
    <p:sldId id="376" r:id="rId98"/>
    <p:sldId id="386" r:id="rId9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7DDCFDD-1C23-43F8-89FA-23E34C3EA46C}">
          <p14:sldIdLst>
            <p14:sldId id="256"/>
            <p14:sldId id="257"/>
            <p14:sldId id="258"/>
          </p14:sldIdLst>
        </p14:section>
        <p14:section name="PARTIE 1" id="{5039DDF9-4237-48B9-A623-53B7E117435D}">
          <p14:sldIdLst>
            <p14:sldId id="259"/>
            <p14:sldId id="260"/>
            <p14:sldId id="261"/>
            <p14:sldId id="286"/>
            <p14:sldId id="293"/>
            <p14:sldId id="295"/>
            <p14:sldId id="285"/>
            <p14:sldId id="296"/>
            <p14:sldId id="297"/>
            <p14:sldId id="288"/>
            <p14:sldId id="287"/>
            <p14:sldId id="298"/>
            <p14:sldId id="387"/>
            <p14:sldId id="262"/>
            <p14:sldId id="289"/>
            <p14:sldId id="299"/>
          </p14:sldIdLst>
        </p14:section>
        <p14:section name="Partie 2" id="{3CDFFD57-E1D1-AA41-AAC8-8B14C7E6FA41}">
          <p14:sldIdLst>
            <p14:sldId id="263"/>
            <p14:sldId id="264"/>
            <p14:sldId id="281"/>
            <p14:sldId id="290"/>
            <p14:sldId id="301"/>
            <p14:sldId id="300"/>
            <p14:sldId id="343"/>
            <p14:sldId id="302"/>
            <p14:sldId id="332"/>
            <p14:sldId id="333"/>
            <p14:sldId id="334"/>
            <p14:sldId id="330"/>
            <p14:sldId id="331"/>
            <p14:sldId id="322"/>
            <p14:sldId id="323"/>
            <p14:sldId id="335"/>
            <p14:sldId id="336"/>
            <p14:sldId id="338"/>
            <p14:sldId id="339"/>
            <p14:sldId id="308"/>
            <p14:sldId id="309"/>
            <p14:sldId id="303"/>
            <p14:sldId id="292"/>
            <p14:sldId id="306"/>
            <p14:sldId id="291"/>
            <p14:sldId id="304"/>
            <p14:sldId id="305"/>
          </p14:sldIdLst>
        </p14:section>
        <p14:section name="Partie 3" id="{28B672D5-22DC-F24E-8FE1-67C7D4C309AB}">
          <p14:sldIdLst>
            <p14:sldId id="267"/>
            <p14:sldId id="361"/>
            <p14:sldId id="362"/>
            <p14:sldId id="363"/>
            <p14:sldId id="364"/>
            <p14:sldId id="324"/>
            <p14:sldId id="365"/>
            <p14:sldId id="326"/>
            <p14:sldId id="327"/>
            <p14:sldId id="328"/>
            <p14:sldId id="329"/>
            <p14:sldId id="270"/>
            <p14:sldId id="317"/>
            <p14:sldId id="319"/>
            <p14:sldId id="320"/>
            <p14:sldId id="344"/>
            <p14:sldId id="366"/>
            <p14:sldId id="346"/>
            <p14:sldId id="351"/>
            <p14:sldId id="388"/>
            <p14:sldId id="347"/>
            <p14:sldId id="348"/>
            <p14:sldId id="353"/>
            <p14:sldId id="357"/>
            <p14:sldId id="352"/>
            <p14:sldId id="355"/>
            <p14:sldId id="356"/>
            <p14:sldId id="354"/>
            <p14:sldId id="358"/>
          </p14:sldIdLst>
        </p14:section>
        <p14:section name="Partie 4" id="{1FBFDA4F-4F02-5C45-8DF9-A606EA4387E7}">
          <p14:sldIdLst>
            <p14:sldId id="271"/>
            <p14:sldId id="272"/>
            <p14:sldId id="283"/>
            <p14:sldId id="274"/>
            <p14:sldId id="367"/>
            <p14:sldId id="368"/>
            <p14:sldId id="370"/>
            <p14:sldId id="369"/>
            <p14:sldId id="372"/>
            <p14:sldId id="373"/>
            <p14:sldId id="374"/>
            <p14:sldId id="375"/>
            <p14:sldId id="377"/>
            <p14:sldId id="379"/>
            <p14:sldId id="380"/>
            <p14:sldId id="381"/>
            <p14:sldId id="378"/>
            <p14:sldId id="382"/>
            <p14:sldId id="383"/>
            <p14:sldId id="384"/>
            <p14:sldId id="385"/>
            <p14:sldId id="376"/>
            <p14:sldId id="3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ACA2"/>
    <a:srgbClr val="565656"/>
    <a:srgbClr val="0059A1"/>
    <a:srgbClr val="FF7800"/>
    <a:srgbClr val="007842"/>
    <a:srgbClr val="1C3151"/>
    <a:srgbClr val="B2BD00"/>
    <a:srgbClr val="40C3D5"/>
    <a:srgbClr val="D0D0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28" autoAdjust="0"/>
    <p:restoredTop sz="94660"/>
  </p:normalViewPr>
  <p:slideViewPr>
    <p:cSldViewPr snapToGrid="0">
      <p:cViewPr>
        <p:scale>
          <a:sx n="132" d="100"/>
          <a:sy n="132" d="100"/>
        </p:scale>
        <p:origin x="1296"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2.jpeg"/><Relationship Id="rId5" Type="http://schemas.openxmlformats.org/officeDocument/2006/relationships/image" Target="../media/image5.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2.jpeg"/><Relationship Id="rId5" Type="http://schemas.openxmlformats.org/officeDocument/2006/relationships/image" Target="../media/image5.png"/><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2.jpeg"/><Relationship Id="rId5" Type="http://schemas.openxmlformats.org/officeDocument/2006/relationships/image" Target="../media/image5.pn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2.jpeg"/><Relationship Id="rId5" Type="http://schemas.openxmlformats.org/officeDocument/2006/relationships/image" Target="../media/image5.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2.jpeg"/><Relationship Id="rId5" Type="http://schemas.openxmlformats.org/officeDocument/2006/relationships/image" Target="../media/image5.pn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UVERTURE">
    <p:spTree>
      <p:nvGrpSpPr>
        <p:cNvPr id="1" name=""/>
        <p:cNvGrpSpPr/>
        <p:nvPr/>
      </p:nvGrpSpPr>
      <p:grpSpPr>
        <a:xfrm>
          <a:off x="0" y="0"/>
          <a:ext cx="0" cy="0"/>
          <a:chOff x="0" y="0"/>
          <a:chExt cx="0" cy="0"/>
        </a:xfrm>
      </p:grpSpPr>
      <p:pic>
        <p:nvPicPr>
          <p:cNvPr id="2" name="Image 9">
            <a:extLst>
              <a:ext uri="{FF2B5EF4-FFF2-40B4-BE49-F238E27FC236}">
                <a16:creationId xmlns:a16="http://schemas.microsoft.com/office/drawing/2014/main" id="{059073E6-445F-2C41-958F-6D98C4F4206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1027" t="3384" r="3808" b="1450"/>
          <a:stretch/>
        </p:blipFill>
        <p:spPr>
          <a:xfrm>
            <a:off x="0" y="0"/>
            <a:ext cx="12192000" cy="6858000"/>
          </a:xfrm>
          <a:prstGeom prst="rect">
            <a:avLst/>
          </a:prstGeom>
          <a:noFill/>
          <a:ln cap="flat">
            <a:noFill/>
          </a:ln>
        </p:spPr>
      </p:pic>
      <p:pic>
        <p:nvPicPr>
          <p:cNvPr id="5" name="Image 4">
            <a:extLst>
              <a:ext uri="{FF2B5EF4-FFF2-40B4-BE49-F238E27FC236}">
                <a16:creationId xmlns:a16="http://schemas.microsoft.com/office/drawing/2014/main" id="{F96ADE21-F926-45B9-AAEA-098086A3290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19525" y="5558518"/>
            <a:ext cx="865074" cy="865074"/>
          </a:xfrm>
          <a:prstGeom prst="rect">
            <a:avLst/>
          </a:prstGeom>
        </p:spPr>
      </p:pic>
      <p:sp>
        <p:nvSpPr>
          <p:cNvPr id="8" name="Rectangle : avec coins arrondis en haut 7">
            <a:extLst>
              <a:ext uri="{FF2B5EF4-FFF2-40B4-BE49-F238E27FC236}">
                <a16:creationId xmlns:a16="http://schemas.microsoft.com/office/drawing/2014/main" id="{C72253F4-9644-4C8B-A3E0-02E53E246244}"/>
              </a:ext>
            </a:extLst>
          </p:cNvPr>
          <p:cNvSpPr/>
          <p:nvPr userDrawn="1"/>
        </p:nvSpPr>
        <p:spPr>
          <a:xfrm>
            <a:off x="5016000" y="6132986"/>
            <a:ext cx="2160000" cy="720000"/>
          </a:xfrm>
          <a:prstGeom prst="round2SameRect">
            <a:avLst/>
          </a:prstGeom>
          <a:solidFill>
            <a:srgbClr val="005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0">
              <a:latin typeface="+mn-lt"/>
            </a:endParaRPr>
          </a:p>
        </p:txBody>
      </p:sp>
      <p:sp>
        <p:nvSpPr>
          <p:cNvPr id="9" name="Espace réservé du texte 8">
            <a:extLst>
              <a:ext uri="{FF2B5EF4-FFF2-40B4-BE49-F238E27FC236}">
                <a16:creationId xmlns:a16="http://schemas.microsoft.com/office/drawing/2014/main" id="{B32B4672-C29D-4299-A0C2-9E75A3B5431C}"/>
              </a:ext>
            </a:extLst>
          </p:cNvPr>
          <p:cNvSpPr>
            <a:spLocks noGrp="1"/>
          </p:cNvSpPr>
          <p:nvPr>
            <p:ph type="body" sz="quarter" idx="10" hasCustomPrompt="1"/>
          </p:nvPr>
        </p:nvSpPr>
        <p:spPr>
          <a:xfrm>
            <a:off x="5486684" y="6132986"/>
            <a:ext cx="1689315" cy="720000"/>
          </a:xfrm>
          <a:prstGeom prst="rect">
            <a:avLst/>
          </a:prstGeom>
          <a:ln>
            <a:noFill/>
          </a:ln>
        </p:spPr>
        <p:txBody>
          <a:bodyPr anchor="ctr" anchorCtr="0"/>
          <a:lstStyle>
            <a:lvl1pPr marL="0" indent="0" algn="ctr">
              <a:buNone/>
              <a:defRPr sz="2400" b="1">
                <a:solidFill>
                  <a:schemeClr val="bg1"/>
                </a:solidFill>
                <a:latin typeface="+mn-lt"/>
                <a:cs typeface="Calibri" panose="020F0502020204030204" pitchFamily="34" charset="0"/>
              </a:defRPr>
            </a:lvl1pPr>
          </a:lstStyle>
          <a:p>
            <a:pPr lvl="0"/>
            <a:r>
              <a:rPr lang="fr-FR" dirty="0"/>
              <a:t>… heures</a:t>
            </a:r>
          </a:p>
        </p:txBody>
      </p:sp>
      <p:pic>
        <p:nvPicPr>
          <p:cNvPr id="10" name="Image 9">
            <a:extLst>
              <a:ext uri="{FF2B5EF4-FFF2-40B4-BE49-F238E27FC236}">
                <a16:creationId xmlns:a16="http://schemas.microsoft.com/office/drawing/2014/main" id="{C7DE88CE-59BB-47A0-8D9C-3D1AB1E95AD3}"/>
              </a:ext>
            </a:extLst>
          </p:cNvPr>
          <p:cNvPicPr>
            <a:picLocks noChangeAspect="1"/>
          </p:cNvPicPr>
          <p:nvPr/>
        </p:nvPicPr>
        <p:blipFill>
          <a:blip r:embed="rId4"/>
          <a:stretch>
            <a:fillRect/>
          </a:stretch>
        </p:blipFill>
        <p:spPr>
          <a:xfrm>
            <a:off x="5192397" y="6268947"/>
            <a:ext cx="401660" cy="396000"/>
          </a:xfrm>
          <a:prstGeom prst="rect">
            <a:avLst/>
          </a:prstGeom>
        </p:spPr>
      </p:pic>
      <p:pic>
        <p:nvPicPr>
          <p:cNvPr id="14" name="Image 13">
            <a:extLst>
              <a:ext uri="{FF2B5EF4-FFF2-40B4-BE49-F238E27FC236}">
                <a16:creationId xmlns:a16="http://schemas.microsoft.com/office/drawing/2014/main" id="{8EB8F109-143F-400A-81E3-0FD05EFC8165}"/>
              </a:ext>
            </a:extLst>
          </p:cNvPr>
          <p:cNvPicPr>
            <a:picLocks noChangeAspect="1"/>
          </p:cNvPicPr>
          <p:nvPr/>
        </p:nvPicPr>
        <p:blipFill>
          <a:blip r:embed="rId4"/>
          <a:stretch>
            <a:fillRect/>
          </a:stretch>
        </p:blipFill>
        <p:spPr>
          <a:xfrm>
            <a:off x="5192397" y="6268947"/>
            <a:ext cx="401660" cy="396000"/>
          </a:xfrm>
          <a:prstGeom prst="rect">
            <a:avLst/>
          </a:prstGeom>
        </p:spPr>
      </p:pic>
      <p:pic>
        <p:nvPicPr>
          <p:cNvPr id="16" name="Picture 6">
            <a:extLst>
              <a:ext uri="{FF2B5EF4-FFF2-40B4-BE49-F238E27FC236}">
                <a16:creationId xmlns:a16="http://schemas.microsoft.com/office/drawing/2014/main" id="{380888E0-1F6D-45A2-8426-4A3795CC46FF}"/>
              </a:ext>
            </a:extLst>
          </p:cNvPr>
          <p:cNvPicPr>
            <a:picLocks noChangeAspect="1"/>
          </p:cNvPicPr>
          <p:nvPr userDrawn="1"/>
        </p:nvPicPr>
        <p:blipFill>
          <a:blip r:embed="rId5" cstate="email">
            <a:extLst>
              <a:ext uri="{28A0092B-C50C-407E-A947-70E740481C1C}">
                <a14:useLocalDpi xmlns:a14="http://schemas.microsoft.com/office/drawing/2010/main"/>
              </a:ext>
            </a:extLst>
          </a:blip>
          <a:srcRect/>
          <a:stretch/>
        </p:blipFill>
        <p:spPr>
          <a:xfrm>
            <a:off x="4775292" y="229196"/>
            <a:ext cx="1181846" cy="1167606"/>
          </a:xfrm>
          <a:prstGeom prst="rect">
            <a:avLst/>
          </a:prstGeom>
          <a:noFill/>
          <a:ln cap="flat">
            <a:noFill/>
          </a:ln>
        </p:spPr>
      </p:pic>
      <p:pic>
        <p:nvPicPr>
          <p:cNvPr id="17" name="Image 16">
            <a:extLst>
              <a:ext uri="{FF2B5EF4-FFF2-40B4-BE49-F238E27FC236}">
                <a16:creationId xmlns:a16="http://schemas.microsoft.com/office/drawing/2014/main" id="{3330E48E-A994-4C6A-8027-A13FC30487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281742" y="474891"/>
            <a:ext cx="2002221" cy="645160"/>
          </a:xfrm>
          <a:prstGeom prst="rect">
            <a:avLst/>
          </a:prstGeom>
        </p:spPr>
      </p:pic>
      <p:sp>
        <p:nvSpPr>
          <p:cNvPr id="13" name="Espace réservé du texte 8">
            <a:extLst>
              <a:ext uri="{FF2B5EF4-FFF2-40B4-BE49-F238E27FC236}">
                <a16:creationId xmlns:a16="http://schemas.microsoft.com/office/drawing/2014/main" id="{8DAA1C59-9DB9-4F3F-BFD9-7F90975A627A}"/>
              </a:ext>
            </a:extLst>
          </p:cNvPr>
          <p:cNvSpPr>
            <a:spLocks noGrp="1"/>
          </p:cNvSpPr>
          <p:nvPr>
            <p:ph type="body" sz="quarter" idx="12" hasCustomPrompt="1"/>
          </p:nvPr>
        </p:nvSpPr>
        <p:spPr>
          <a:xfrm>
            <a:off x="1199838" y="5011742"/>
            <a:ext cx="9514600" cy="865074"/>
          </a:xfrm>
          <a:prstGeom prst="rect">
            <a:avLst/>
          </a:prstGeom>
          <a:ln>
            <a:noFill/>
          </a:ln>
        </p:spPr>
        <p:txBody>
          <a:bodyPr anchor="ctr" anchorCtr="0"/>
          <a:lstStyle>
            <a:lvl1pPr marL="0" indent="0" algn="ctr">
              <a:buNone/>
              <a:defRPr sz="2400" b="1">
                <a:solidFill>
                  <a:srgbClr val="0059A1"/>
                </a:solidFill>
                <a:latin typeface="+mn-lt"/>
                <a:cs typeface="Calibri" panose="020F0502020204030204" pitchFamily="34" charset="0"/>
              </a:defRPr>
            </a:lvl1pPr>
          </a:lstStyle>
          <a:p>
            <a:pPr lvl="0"/>
            <a:r>
              <a:rPr lang="fr-FR" dirty="0"/>
              <a:t>TITRE</a:t>
            </a:r>
          </a:p>
        </p:txBody>
      </p:sp>
    </p:spTree>
    <p:extLst>
      <p:ext uri="{BB962C8B-B14F-4D97-AF65-F5344CB8AC3E}">
        <p14:creationId xmlns:p14="http://schemas.microsoft.com/office/powerpoint/2010/main" val="220907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LIDE CONTENU  PARTIE 2">
    <p:spTree>
      <p:nvGrpSpPr>
        <p:cNvPr id="1" name=""/>
        <p:cNvGrpSpPr/>
        <p:nvPr/>
      </p:nvGrpSpPr>
      <p:grpSpPr>
        <a:xfrm>
          <a:off x="0" y="0"/>
          <a:ext cx="0" cy="0"/>
          <a:chOff x="0" y="0"/>
          <a:chExt cx="0" cy="0"/>
        </a:xfrm>
      </p:grpSpPr>
      <p:pic>
        <p:nvPicPr>
          <p:cNvPr id="22" name="Image 21">
            <a:extLst>
              <a:ext uri="{FF2B5EF4-FFF2-40B4-BE49-F238E27FC236}">
                <a16:creationId xmlns:a16="http://schemas.microsoft.com/office/drawing/2014/main" id="{842A5F73-7488-48B2-9A28-EC3BF9348504}"/>
              </a:ext>
            </a:extLst>
          </p:cNvPr>
          <p:cNvPicPr>
            <a:picLocks noChangeAspect="1"/>
          </p:cNvPicPr>
          <p:nvPr/>
        </p:nvPicPr>
        <p:blipFill>
          <a:blip r:embed="rId2"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23" name="ZoneTexte 15">
            <a:extLst>
              <a:ext uri="{FF2B5EF4-FFF2-40B4-BE49-F238E27FC236}">
                <a16:creationId xmlns:a16="http://schemas.microsoft.com/office/drawing/2014/main" id="{28E7FB8B-4F89-4D9E-92B9-60D0DF51A1AC}"/>
              </a:ext>
            </a:extLst>
          </p:cNvPr>
          <p:cNvSpPr txBox="1"/>
          <p:nvPr/>
        </p:nvSpPr>
        <p:spPr>
          <a:xfrm>
            <a:off x="11789199" y="6610393"/>
            <a:ext cx="397866"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latin typeface="+mn-lt"/>
              </a:rPr>
              <a:t>‹N°›</a:t>
            </a:fld>
            <a:endParaRPr lang="fr-FR" sz="1000" b="0" i="0" u="none" strike="noStrike" kern="1200" cap="none" spc="0" baseline="0" dirty="0">
              <a:solidFill>
                <a:srgbClr val="AFABAB"/>
              </a:solidFill>
              <a:uFillTx/>
              <a:latin typeface="+mn-lt"/>
              <a:cs typeface="Calibri" panose="020F0502020204030204" pitchFamily="34" charset="0"/>
            </a:endParaRPr>
          </a:p>
        </p:txBody>
      </p:sp>
      <p:sp>
        <p:nvSpPr>
          <p:cNvPr id="24" name="ZoneTexte 17">
            <a:extLst>
              <a:ext uri="{FF2B5EF4-FFF2-40B4-BE49-F238E27FC236}">
                <a16:creationId xmlns:a16="http://schemas.microsoft.com/office/drawing/2014/main" id="{71286F82-2752-4AEF-BD8E-6EC8D8C6FD95}"/>
              </a:ext>
            </a:extLst>
          </p:cNvPr>
          <p:cNvSpPr txBox="1"/>
          <p:nvPr/>
        </p:nvSpPr>
        <p:spPr>
          <a:xfrm>
            <a:off x="4245835" y="6613768"/>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mn-lt"/>
                <a:cs typeface="Calibri" panose="020F0502020204030204" pitchFamily="34" charset="0"/>
              </a:rPr>
              <a:t>Copyright - Tout droit réservé - OFPPT</a:t>
            </a:r>
          </a:p>
        </p:txBody>
      </p:sp>
      <p:sp>
        <p:nvSpPr>
          <p:cNvPr id="25" name="Rectangle : coins arrondis 2">
            <a:extLst>
              <a:ext uri="{FF2B5EF4-FFF2-40B4-BE49-F238E27FC236}">
                <a16:creationId xmlns:a16="http://schemas.microsoft.com/office/drawing/2014/main" id="{10EF06D2-D597-4506-BA4C-C8D45702354F}"/>
              </a:ext>
            </a:extLst>
          </p:cNvPr>
          <p:cNvSpPr/>
          <p:nvPr/>
        </p:nvSpPr>
        <p:spPr>
          <a:xfrm>
            <a:off x="536787" y="1461023"/>
            <a:ext cx="11118424" cy="5146334"/>
          </a:xfrm>
          <a:prstGeom prst="rect">
            <a:avLst/>
          </a:prstGeom>
          <a:solidFill>
            <a:srgbClr val="FFFFFF"/>
          </a:solidFill>
          <a:ln cap="flat">
            <a:solidFill>
              <a:srgbClr val="F9CCAD"/>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mn-lt"/>
            </a:endParaRPr>
          </a:p>
        </p:txBody>
      </p:sp>
      <p:sp>
        <p:nvSpPr>
          <p:cNvPr id="28" name="Larme 27">
            <a:extLst>
              <a:ext uri="{FF2B5EF4-FFF2-40B4-BE49-F238E27FC236}">
                <a16:creationId xmlns:a16="http://schemas.microsoft.com/office/drawing/2014/main" id="{46ED03F3-E69B-4772-BE43-AAFDF26960DF}"/>
              </a:ext>
            </a:extLst>
          </p:cNvPr>
          <p:cNvSpPr/>
          <p:nvPr/>
        </p:nvSpPr>
        <p:spPr>
          <a:xfrm rot="5400000">
            <a:off x="0" y="5868983"/>
            <a:ext cx="536787" cy="536787"/>
          </a:xfrm>
          <a:prstGeom prst="teardrop">
            <a:avLst/>
          </a:prstGeom>
          <a:solidFill>
            <a:srgbClr val="FF7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mn-lt"/>
            </a:endParaRPr>
          </a:p>
        </p:txBody>
      </p:sp>
      <p:sp>
        <p:nvSpPr>
          <p:cNvPr id="29" name="Titre 1">
            <a:extLst>
              <a:ext uri="{FF2B5EF4-FFF2-40B4-BE49-F238E27FC236}">
                <a16:creationId xmlns:a16="http://schemas.microsoft.com/office/drawing/2014/main" id="{5C079538-489D-41EA-AAA1-D199B5349FA0}"/>
              </a:ext>
            </a:extLst>
          </p:cNvPr>
          <p:cNvSpPr txBox="1">
            <a:spLocks/>
          </p:cNvSpPr>
          <p:nvPr/>
        </p:nvSpPr>
        <p:spPr>
          <a:xfrm rot="16200000">
            <a:off x="-271608" y="5331769"/>
            <a:ext cx="1080003" cy="536786"/>
          </a:xfrm>
          <a:prstGeom prst="rect">
            <a:avLst/>
          </a:prstGeom>
          <a:solidFill>
            <a:srgbClr val="FF7800"/>
          </a:solidFill>
        </p:spPr>
        <p:txBody>
          <a:bodyPr anchor="ctr"/>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dirty="0">
                <a:solidFill>
                  <a:schemeClr val="bg1"/>
                </a:solidFill>
                <a:latin typeface="+mn-lt"/>
                <a:cs typeface="Calibri" panose="020F0502020204030204" pitchFamily="34" charset="0"/>
              </a:rPr>
              <a:t>PARTIE 2</a:t>
            </a:r>
          </a:p>
        </p:txBody>
      </p:sp>
      <p:pic>
        <p:nvPicPr>
          <p:cNvPr id="34" name="Picture 6">
            <a:extLst>
              <a:ext uri="{FF2B5EF4-FFF2-40B4-BE49-F238E27FC236}">
                <a16:creationId xmlns:a16="http://schemas.microsoft.com/office/drawing/2014/main" id="{DC87914E-B379-4BE2-AE73-8AF2AF4A4552}"/>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5" name="Image 34">
            <a:extLst>
              <a:ext uri="{FF2B5EF4-FFF2-40B4-BE49-F238E27FC236}">
                <a16:creationId xmlns:a16="http://schemas.microsoft.com/office/drawing/2014/main" id="{1CBE13B4-B1F2-4F79-ABF2-F28835B26E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93497" y="462677"/>
            <a:ext cx="1294635" cy="417160"/>
          </a:xfrm>
          <a:prstGeom prst="rect">
            <a:avLst/>
          </a:prstGeom>
        </p:spPr>
      </p:pic>
      <p:sp>
        <p:nvSpPr>
          <p:cNvPr id="39" name="Espace réservé du contenu 17">
            <a:extLst>
              <a:ext uri="{FF2B5EF4-FFF2-40B4-BE49-F238E27FC236}">
                <a16:creationId xmlns:a16="http://schemas.microsoft.com/office/drawing/2014/main" id="{78AD1031-8ADA-4B66-AAD3-853DD72671E4}"/>
              </a:ext>
            </a:extLst>
          </p:cNvPr>
          <p:cNvSpPr>
            <a:spLocks noGrp="1"/>
          </p:cNvSpPr>
          <p:nvPr>
            <p:ph sz="quarter" idx="13"/>
          </p:nvPr>
        </p:nvSpPr>
        <p:spPr>
          <a:xfrm>
            <a:off x="720000" y="1616658"/>
            <a:ext cx="10746576" cy="319714"/>
          </a:xfrm>
          <a:prstGeom prst="rect">
            <a:avLst/>
          </a:prstGeom>
        </p:spPr>
        <p:txBody>
          <a:bodyPr/>
          <a:lstStyle>
            <a:lvl1pPr marL="0" indent="0">
              <a:lnSpc>
                <a:spcPts val="1600"/>
              </a:lnSpc>
              <a:spcBef>
                <a:spcPts val="600"/>
              </a:spcBef>
              <a:buNone/>
              <a:defRPr sz="1600" b="1">
                <a:solidFill>
                  <a:srgbClr val="FF7800"/>
                </a:solidFill>
                <a:latin typeface="+mn-lt"/>
                <a:cs typeface="Calibri" panose="020F0502020204030204" pitchFamily="34" charset="0"/>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r>
              <a:rPr lang="fr-FR"/>
              <a:t>Cliquez pour modifier les styles du texte du masque</a:t>
            </a:r>
          </a:p>
        </p:txBody>
      </p:sp>
      <p:sp>
        <p:nvSpPr>
          <p:cNvPr id="16" name="Titre 1">
            <a:extLst>
              <a:ext uri="{FF2B5EF4-FFF2-40B4-BE49-F238E27FC236}">
                <a16:creationId xmlns:a16="http://schemas.microsoft.com/office/drawing/2014/main" id="{5CAEA01B-5730-49AF-B481-A6C6B7AF0236}"/>
              </a:ext>
            </a:extLst>
          </p:cNvPr>
          <p:cNvSpPr>
            <a:spLocks noGrp="1"/>
          </p:cNvSpPr>
          <p:nvPr>
            <p:ph type="title"/>
          </p:nvPr>
        </p:nvSpPr>
        <p:spPr>
          <a:xfrm>
            <a:off x="180000" y="400050"/>
            <a:ext cx="5075172" cy="415143"/>
          </a:xfrm>
          <a:prstGeom prst="rect">
            <a:avLst/>
          </a:prstGeom>
        </p:spPr>
        <p:txBody>
          <a:bodyPr anchor="ctr" anchorCtr="0"/>
          <a:lstStyle>
            <a:lvl1pPr>
              <a:defRPr sz="2000" b="1">
                <a:solidFill>
                  <a:srgbClr val="FF7800"/>
                </a:solidFill>
                <a:latin typeface="+mn-lt"/>
                <a:cs typeface="Calibri" panose="020F0502020204030204" pitchFamily="34" charset="0"/>
              </a:defRPr>
            </a:lvl1pPr>
          </a:lstStyle>
          <a:p>
            <a:r>
              <a:rPr lang="fr-FR" dirty="0"/>
              <a:t>Modifiez le style du titre</a:t>
            </a:r>
          </a:p>
        </p:txBody>
      </p:sp>
      <p:sp>
        <p:nvSpPr>
          <p:cNvPr id="17" name="Espace réservé du texte 14">
            <a:extLst>
              <a:ext uri="{FF2B5EF4-FFF2-40B4-BE49-F238E27FC236}">
                <a16:creationId xmlns:a16="http://schemas.microsoft.com/office/drawing/2014/main" id="{7E616C85-2662-4EE6-AE05-B1B05A42C09D}"/>
              </a:ext>
            </a:extLst>
          </p:cNvPr>
          <p:cNvSpPr>
            <a:spLocks noGrp="1"/>
          </p:cNvSpPr>
          <p:nvPr>
            <p:ph type="body" sz="quarter" idx="11" hasCustomPrompt="1"/>
          </p:nvPr>
        </p:nvSpPr>
        <p:spPr>
          <a:xfrm>
            <a:off x="180000" y="725765"/>
            <a:ext cx="5075172" cy="444906"/>
          </a:xfrm>
          <a:prstGeom prst="rect">
            <a:avLst/>
          </a:prstGeom>
        </p:spPr>
        <p:txBody>
          <a:bodyPr/>
          <a:lstStyle>
            <a:lvl1pPr marL="0" indent="0">
              <a:buNone/>
              <a:defRPr sz="1600" b="1">
                <a:solidFill>
                  <a:srgbClr val="FF7800"/>
                </a:solidFill>
                <a:latin typeface="+mn-lt"/>
                <a:cs typeface="Calibri" panose="020F0502020204030204" pitchFamily="34" charset="0"/>
              </a:defRPr>
            </a:lvl1pPr>
          </a:lstStyle>
          <a:p>
            <a:pPr lvl="0"/>
            <a:r>
              <a:rPr lang="fr-FR" dirty="0"/>
              <a:t>Modifiez le style du titre</a:t>
            </a:r>
          </a:p>
        </p:txBody>
      </p:sp>
      <p:sp>
        <p:nvSpPr>
          <p:cNvPr id="41" name="Espace réservé du contenu 17">
            <a:extLst>
              <a:ext uri="{FF2B5EF4-FFF2-40B4-BE49-F238E27FC236}">
                <a16:creationId xmlns:a16="http://schemas.microsoft.com/office/drawing/2014/main" id="{AF696FEE-43DC-4212-8C09-D8AA74AE2344}"/>
              </a:ext>
            </a:extLst>
          </p:cNvPr>
          <p:cNvSpPr>
            <a:spLocks noGrp="1"/>
          </p:cNvSpPr>
          <p:nvPr>
            <p:ph sz="quarter" idx="12"/>
          </p:nvPr>
        </p:nvSpPr>
        <p:spPr>
          <a:xfrm>
            <a:off x="720000" y="1943056"/>
            <a:ext cx="10746576" cy="4514894"/>
          </a:xfrm>
          <a:prstGeom prst="rect">
            <a:avLst/>
          </a:prstGeom>
        </p:spPr>
        <p:txBody>
          <a:bodyPr/>
          <a:lstStyle>
            <a:lvl1pPr marL="0" indent="0" algn="just">
              <a:lnSpc>
                <a:spcPts val="1600"/>
              </a:lnSpc>
              <a:spcBef>
                <a:spcPts val="600"/>
              </a:spcBef>
              <a:buClr>
                <a:srgbClr val="565656"/>
              </a:buClr>
              <a:buFont typeface="Arial" panose="020B0604020202020204" pitchFamily="34" charset="0"/>
              <a:buNone/>
              <a:defRPr sz="1200">
                <a:solidFill>
                  <a:srgbClr val="565656"/>
                </a:solidFill>
                <a:latin typeface="+mn-lt"/>
                <a:cs typeface="Calibri" panose="020F0502020204030204" pitchFamily="34" charset="0"/>
              </a:defRPr>
            </a:lvl1pPr>
            <a:lvl2pPr marL="457200" indent="0">
              <a:lnSpc>
                <a:spcPts val="1600"/>
              </a:lnSpc>
              <a:spcBef>
                <a:spcPts val="600"/>
              </a:spcBef>
              <a:buFont typeface="Arial" panose="020B0604020202020204" pitchFamily="34" charset="0"/>
              <a:buNone/>
              <a:defRPr sz="1200">
                <a:solidFill>
                  <a:srgbClr val="565656"/>
                </a:solidFill>
                <a:latin typeface="+mn-lt"/>
              </a:defRPr>
            </a:lvl2pPr>
            <a:lvl3pPr marL="914400" indent="0">
              <a:lnSpc>
                <a:spcPts val="1600"/>
              </a:lnSpc>
              <a:spcBef>
                <a:spcPts val="600"/>
              </a:spcBef>
              <a:buFont typeface="Arial" panose="020B0604020202020204" pitchFamily="34" charset="0"/>
              <a:buNone/>
              <a:defRPr sz="1200">
                <a:solidFill>
                  <a:srgbClr val="565656"/>
                </a:solidFill>
                <a:latin typeface="+mn-lt"/>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r>
              <a:rPr lang="fr-FR" dirty="0"/>
              <a:t>Cliquez pour modifier les styles du texte du masque</a:t>
            </a:r>
          </a:p>
          <a:p>
            <a:pPr lvl="1"/>
            <a:r>
              <a:rPr lang="fr-FR" dirty="0"/>
              <a:t>suite</a:t>
            </a:r>
          </a:p>
          <a:p>
            <a:pPr lvl="2"/>
            <a:r>
              <a:rPr lang="fr-FR" dirty="0"/>
              <a:t>suite</a:t>
            </a:r>
          </a:p>
        </p:txBody>
      </p:sp>
    </p:spTree>
    <p:extLst>
      <p:ext uri="{BB962C8B-B14F-4D97-AF65-F5344CB8AC3E}">
        <p14:creationId xmlns:p14="http://schemas.microsoft.com/office/powerpoint/2010/main" val="34977151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SLIDE PARTIE">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2C80E2A6-190D-4EDC-A3B3-B54A603EB7F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16" name="Rectangle : avec coins arrondis en haut 15">
            <a:extLst>
              <a:ext uri="{FF2B5EF4-FFF2-40B4-BE49-F238E27FC236}">
                <a16:creationId xmlns:a16="http://schemas.microsoft.com/office/drawing/2014/main" id="{9E27EBC3-AFA1-4CFB-A123-A075ED377627}"/>
              </a:ext>
            </a:extLst>
          </p:cNvPr>
          <p:cNvSpPr/>
          <p:nvPr/>
        </p:nvSpPr>
        <p:spPr>
          <a:xfrm>
            <a:off x="8010000" y="6132986"/>
            <a:ext cx="2160000" cy="720000"/>
          </a:xfrm>
          <a:prstGeom prst="round2SameRect">
            <a:avLst/>
          </a:prstGeom>
          <a:solidFill>
            <a:srgbClr val="005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mn-lt"/>
            </a:endParaRPr>
          </a:p>
        </p:txBody>
      </p:sp>
      <p:sp>
        <p:nvSpPr>
          <p:cNvPr id="19" name="Espace réservé du texte 8">
            <a:extLst>
              <a:ext uri="{FF2B5EF4-FFF2-40B4-BE49-F238E27FC236}">
                <a16:creationId xmlns:a16="http://schemas.microsoft.com/office/drawing/2014/main" id="{AAE3476E-5D4C-43AE-9AED-D76EE18FFDD8}"/>
              </a:ext>
            </a:extLst>
          </p:cNvPr>
          <p:cNvSpPr>
            <a:spLocks noGrp="1"/>
          </p:cNvSpPr>
          <p:nvPr>
            <p:ph type="body" sz="quarter" idx="13" hasCustomPrompt="1"/>
          </p:nvPr>
        </p:nvSpPr>
        <p:spPr>
          <a:xfrm>
            <a:off x="6300000" y="1089893"/>
            <a:ext cx="5580000" cy="900000"/>
          </a:xfrm>
          <a:prstGeom prst="rect">
            <a:avLst/>
          </a:prstGeom>
        </p:spPr>
        <p:txBody>
          <a:bodyPr anchor="t" anchorCtr="0"/>
          <a:lstStyle>
            <a:lvl1pPr marL="0" indent="0" algn="ctr">
              <a:lnSpc>
                <a:spcPct val="100000"/>
              </a:lnSpc>
              <a:spcBef>
                <a:spcPts val="0"/>
              </a:spcBef>
              <a:buNone/>
              <a:defRPr sz="2400" b="1" u="none">
                <a:solidFill>
                  <a:srgbClr val="0059A1"/>
                </a:solidFill>
                <a:latin typeface="+mn-lt"/>
                <a:cs typeface="Calibri" panose="020F0502020204030204" pitchFamily="34" charset="0"/>
              </a:defRPr>
            </a:lvl1pPr>
          </a:lstStyle>
          <a:p>
            <a:pPr lvl="0"/>
            <a:r>
              <a:rPr lang="fr-FR" dirty="0"/>
              <a:t>TITRE</a:t>
            </a:r>
          </a:p>
        </p:txBody>
      </p:sp>
      <p:sp>
        <p:nvSpPr>
          <p:cNvPr id="21" name="Rectangle 20">
            <a:extLst>
              <a:ext uri="{FF2B5EF4-FFF2-40B4-BE49-F238E27FC236}">
                <a16:creationId xmlns:a16="http://schemas.microsoft.com/office/drawing/2014/main" id="{FF8BB92A-763C-4A55-AD56-8267461E7B3D}"/>
              </a:ext>
            </a:extLst>
          </p:cNvPr>
          <p:cNvSpPr/>
          <p:nvPr/>
        </p:nvSpPr>
        <p:spPr>
          <a:xfrm>
            <a:off x="6300000" y="2340000"/>
            <a:ext cx="5580000" cy="369332"/>
          </a:xfrm>
          <a:prstGeom prst="rect">
            <a:avLst/>
          </a:prstGeom>
        </p:spPr>
        <p:txBody>
          <a:bodyPr wrap="square">
            <a:spAutoFit/>
          </a:bodyPr>
          <a:lstStyle/>
          <a:p>
            <a:pPr lvl="0" algn="l" defTabSz="914400">
              <a:defRPr sz="1800" b="0" i="0" u="none" strike="noStrike" kern="0" cap="none" spc="0" baseline="0">
                <a:solidFill>
                  <a:srgbClr val="000000"/>
                </a:solidFill>
                <a:uFillTx/>
              </a:defRPr>
            </a:pPr>
            <a:r>
              <a:rPr lang="en-US" sz="1800" b="1" u="none" kern="1200" dirty="0">
                <a:solidFill>
                  <a:srgbClr val="0059A1"/>
                </a:solidFill>
                <a:latin typeface="+mn-lt"/>
                <a:ea typeface="맑은 고딕" pitchFamily="34"/>
                <a:cs typeface="Calibri" panose="020F0502020204030204" pitchFamily="34" charset="0"/>
              </a:rPr>
              <a:t>Dans ce module, vous allez :</a:t>
            </a:r>
          </a:p>
        </p:txBody>
      </p:sp>
      <p:sp>
        <p:nvSpPr>
          <p:cNvPr id="22" name="Espace réservé du texte 8">
            <a:extLst>
              <a:ext uri="{FF2B5EF4-FFF2-40B4-BE49-F238E27FC236}">
                <a16:creationId xmlns:a16="http://schemas.microsoft.com/office/drawing/2014/main" id="{C001CBFC-9364-4962-8E57-BC901FEAA26D}"/>
              </a:ext>
            </a:extLst>
          </p:cNvPr>
          <p:cNvSpPr>
            <a:spLocks noGrp="1"/>
          </p:cNvSpPr>
          <p:nvPr>
            <p:ph type="body" sz="quarter" idx="14" hasCustomPrompt="1"/>
          </p:nvPr>
        </p:nvSpPr>
        <p:spPr>
          <a:xfrm>
            <a:off x="6300000" y="2880000"/>
            <a:ext cx="5580000" cy="1440000"/>
          </a:xfrm>
          <a:prstGeom prst="rect">
            <a:avLst/>
          </a:prstGeom>
        </p:spPr>
        <p:txBody>
          <a:bodyPr anchor="t" anchorCtr="0"/>
          <a:lstStyle>
            <a:lvl1pPr marL="342900" indent="-342900" algn="l">
              <a:lnSpc>
                <a:spcPct val="100000"/>
              </a:lnSpc>
              <a:spcBef>
                <a:spcPts val="600"/>
              </a:spcBef>
              <a:buFont typeface="Arial" panose="020B0604020202020204" pitchFamily="34" charset="0"/>
              <a:buChar char="•"/>
              <a:defRPr sz="1600" b="0" u="none">
                <a:solidFill>
                  <a:srgbClr val="565656"/>
                </a:solidFill>
                <a:latin typeface="+mn-lt"/>
                <a:cs typeface="Calibri" panose="020F0502020204030204" pitchFamily="34" charset="0"/>
              </a:defRPr>
            </a:lvl1pPr>
          </a:lstStyle>
          <a:p>
            <a:pPr lvl="0"/>
            <a:r>
              <a:rPr lang="fr-FR" dirty="0"/>
              <a:t>….</a:t>
            </a:r>
          </a:p>
          <a:p>
            <a:pPr lvl="0"/>
            <a:r>
              <a:rPr lang="fr-FR" dirty="0"/>
              <a:t>….</a:t>
            </a:r>
          </a:p>
          <a:p>
            <a:pPr lvl="0"/>
            <a:r>
              <a:rPr lang="fr-FR" dirty="0"/>
              <a:t>….</a:t>
            </a:r>
          </a:p>
        </p:txBody>
      </p:sp>
      <p:sp>
        <p:nvSpPr>
          <p:cNvPr id="23" name="Espace réservé pour une image  21">
            <a:extLst>
              <a:ext uri="{FF2B5EF4-FFF2-40B4-BE49-F238E27FC236}">
                <a16:creationId xmlns:a16="http://schemas.microsoft.com/office/drawing/2014/main" id="{BFA60609-CDD4-4A85-BF8A-4420AE51C1D4}"/>
              </a:ext>
            </a:extLst>
          </p:cNvPr>
          <p:cNvSpPr>
            <a:spLocks noGrp="1"/>
          </p:cNvSpPr>
          <p:nvPr>
            <p:ph type="pic" sz="quarter" idx="15" hasCustomPrompt="1"/>
          </p:nvPr>
        </p:nvSpPr>
        <p:spPr>
          <a:xfrm>
            <a:off x="8640000" y="4524826"/>
            <a:ext cx="900000" cy="900000"/>
          </a:xfrm>
          <a:prstGeom prst="rect">
            <a:avLst/>
          </a:prstGeom>
        </p:spPr>
        <p:txBody>
          <a:bodyPr/>
          <a:lstStyle>
            <a:lvl1pPr marL="0" indent="0" algn="ctr">
              <a:buNone/>
              <a:defRPr sz="1600">
                <a:latin typeface="+mn-lt"/>
              </a:defRPr>
            </a:lvl1pPr>
          </a:lstStyle>
          <a:p>
            <a:r>
              <a:rPr lang="fr-FR" dirty="0"/>
              <a:t>QR CODE</a:t>
            </a:r>
          </a:p>
        </p:txBody>
      </p:sp>
      <p:sp>
        <p:nvSpPr>
          <p:cNvPr id="24" name="Espace réservé du texte 8">
            <a:extLst>
              <a:ext uri="{FF2B5EF4-FFF2-40B4-BE49-F238E27FC236}">
                <a16:creationId xmlns:a16="http://schemas.microsoft.com/office/drawing/2014/main" id="{F4D90335-7729-4328-9F12-1DC06EDDAD2A}"/>
              </a:ext>
            </a:extLst>
          </p:cNvPr>
          <p:cNvSpPr>
            <a:spLocks noGrp="1"/>
          </p:cNvSpPr>
          <p:nvPr>
            <p:ph type="body" sz="quarter" idx="10" hasCustomPrompt="1"/>
          </p:nvPr>
        </p:nvSpPr>
        <p:spPr>
          <a:xfrm>
            <a:off x="8480684" y="6132986"/>
            <a:ext cx="1689315" cy="720000"/>
          </a:xfrm>
          <a:prstGeom prst="rect">
            <a:avLst/>
          </a:prstGeom>
          <a:ln>
            <a:noFill/>
          </a:ln>
        </p:spPr>
        <p:txBody>
          <a:bodyPr anchor="ctr" anchorCtr="0"/>
          <a:lstStyle>
            <a:lvl1pPr marL="0" indent="0" algn="ctr">
              <a:buNone/>
              <a:defRPr sz="2400" b="1">
                <a:solidFill>
                  <a:schemeClr val="bg1"/>
                </a:solidFill>
                <a:latin typeface="+mn-lt"/>
                <a:cs typeface="Calibri" panose="020F0502020204030204" pitchFamily="34" charset="0"/>
              </a:defRPr>
            </a:lvl1pPr>
          </a:lstStyle>
          <a:p>
            <a:pPr lvl="0"/>
            <a:r>
              <a:rPr lang="fr-FR" dirty="0"/>
              <a:t>… heures</a:t>
            </a:r>
          </a:p>
        </p:txBody>
      </p:sp>
      <p:pic>
        <p:nvPicPr>
          <p:cNvPr id="25" name="Image 24">
            <a:extLst>
              <a:ext uri="{FF2B5EF4-FFF2-40B4-BE49-F238E27FC236}">
                <a16:creationId xmlns:a16="http://schemas.microsoft.com/office/drawing/2014/main" id="{43DB45BC-B0D2-4D68-A143-67059E84762A}"/>
              </a:ext>
            </a:extLst>
          </p:cNvPr>
          <p:cNvPicPr>
            <a:picLocks noChangeAspect="1"/>
          </p:cNvPicPr>
          <p:nvPr/>
        </p:nvPicPr>
        <p:blipFill>
          <a:blip r:embed="rId3"/>
          <a:stretch>
            <a:fillRect/>
          </a:stretch>
        </p:blipFill>
        <p:spPr>
          <a:xfrm>
            <a:off x="8186397" y="6268947"/>
            <a:ext cx="401660" cy="396000"/>
          </a:xfrm>
          <a:prstGeom prst="rect">
            <a:avLst/>
          </a:prstGeom>
        </p:spPr>
      </p:pic>
      <p:pic>
        <p:nvPicPr>
          <p:cNvPr id="26" name="Picture 6">
            <a:extLst>
              <a:ext uri="{FF2B5EF4-FFF2-40B4-BE49-F238E27FC236}">
                <a16:creationId xmlns:a16="http://schemas.microsoft.com/office/drawing/2014/main" id="{BE95A489-1B7B-432F-B0BB-3047C0D7406C}"/>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27" name="Image 26">
            <a:extLst>
              <a:ext uri="{FF2B5EF4-FFF2-40B4-BE49-F238E27FC236}">
                <a16:creationId xmlns:a16="http://schemas.microsoft.com/office/drawing/2014/main" id="{AED50B38-2C9A-45AA-B5E0-F77CEFC867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0261" y="380583"/>
            <a:ext cx="2002221" cy="645160"/>
          </a:xfrm>
          <a:prstGeom prst="rect">
            <a:avLst/>
          </a:prstGeom>
        </p:spPr>
      </p:pic>
      <p:pic>
        <p:nvPicPr>
          <p:cNvPr id="28" name="Image 27">
            <a:extLst>
              <a:ext uri="{FF2B5EF4-FFF2-40B4-BE49-F238E27FC236}">
                <a16:creationId xmlns:a16="http://schemas.microsoft.com/office/drawing/2014/main" id="{2D185A0C-86F0-4C88-8A6C-82E26EC15D19}"/>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657463" y="4542289"/>
            <a:ext cx="865074" cy="865074"/>
          </a:xfrm>
          <a:prstGeom prst="rect">
            <a:avLst/>
          </a:prstGeom>
        </p:spPr>
      </p:pic>
      <p:sp>
        <p:nvSpPr>
          <p:cNvPr id="15" name="ZoneTexte 14">
            <a:extLst>
              <a:ext uri="{FF2B5EF4-FFF2-40B4-BE49-F238E27FC236}">
                <a16:creationId xmlns:a16="http://schemas.microsoft.com/office/drawing/2014/main" id="{920E2D18-11A5-4C02-8DC2-7675E9AC0C8F}"/>
              </a:ext>
            </a:extLst>
          </p:cNvPr>
          <p:cNvSpPr txBox="1"/>
          <p:nvPr userDrawn="1"/>
        </p:nvSpPr>
        <p:spPr>
          <a:xfrm>
            <a:off x="6300000" y="561659"/>
            <a:ext cx="5580000" cy="523220"/>
          </a:xfrm>
          <a:prstGeom prst="rect">
            <a:avLst/>
          </a:prstGeom>
          <a:noFill/>
        </p:spPr>
        <p:txBody>
          <a:bodyPr wrap="square" rtlCol="0">
            <a:spAutoFit/>
          </a:bodyPr>
          <a:lstStyle/>
          <a:p>
            <a:pPr algn="ctr"/>
            <a:r>
              <a:rPr lang="fr-FR" sz="2800" b="1" dirty="0">
                <a:solidFill>
                  <a:srgbClr val="0059A1"/>
                </a:solidFill>
                <a:latin typeface="+mn-lt"/>
                <a:cs typeface="Calibri" panose="020F0502020204030204" pitchFamily="34" charset="0"/>
              </a:rPr>
              <a:t>PARTIE 3</a:t>
            </a:r>
          </a:p>
        </p:txBody>
      </p:sp>
    </p:spTree>
    <p:extLst>
      <p:ext uri="{BB962C8B-B14F-4D97-AF65-F5344CB8AC3E}">
        <p14:creationId xmlns:p14="http://schemas.microsoft.com/office/powerpoint/2010/main" val="255181406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SLIDE ACTIVITES 1">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CCF5E1A6-D816-465B-ABBA-39A9B6B130E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14" name="Espace réservé du texte 8">
            <a:extLst>
              <a:ext uri="{FF2B5EF4-FFF2-40B4-BE49-F238E27FC236}">
                <a16:creationId xmlns:a16="http://schemas.microsoft.com/office/drawing/2014/main" id="{11FC0CA9-7509-4669-896A-AB2127F25BBE}"/>
              </a:ext>
            </a:extLst>
          </p:cNvPr>
          <p:cNvSpPr>
            <a:spLocks noGrp="1"/>
          </p:cNvSpPr>
          <p:nvPr>
            <p:ph type="body" sz="quarter" idx="12" hasCustomPrompt="1"/>
          </p:nvPr>
        </p:nvSpPr>
        <p:spPr>
          <a:xfrm>
            <a:off x="6300000" y="539999"/>
            <a:ext cx="5580000" cy="540000"/>
          </a:xfrm>
          <a:prstGeom prst="rect">
            <a:avLst/>
          </a:prstGeom>
        </p:spPr>
        <p:txBody>
          <a:bodyPr anchor="ctr" anchorCtr="0"/>
          <a:lstStyle>
            <a:lvl1pPr marL="0" indent="0" algn="ctr">
              <a:lnSpc>
                <a:spcPct val="100000"/>
              </a:lnSpc>
              <a:spcBef>
                <a:spcPts val="0"/>
              </a:spcBef>
              <a:buNone/>
              <a:defRPr sz="2800" b="1" u="none">
                <a:solidFill>
                  <a:srgbClr val="0059A1"/>
                </a:solidFill>
                <a:latin typeface="+mn-lt"/>
                <a:cs typeface="Calibri" panose="020F0502020204030204" pitchFamily="34" charset="0"/>
              </a:defRPr>
            </a:lvl1pPr>
          </a:lstStyle>
          <a:p>
            <a:pPr lvl="0"/>
            <a:r>
              <a:rPr lang="fr-FR" dirty="0"/>
              <a:t>ACTIVITÉ n°</a:t>
            </a:r>
          </a:p>
        </p:txBody>
      </p:sp>
      <p:sp>
        <p:nvSpPr>
          <p:cNvPr id="15" name="Espace réservé du texte 8">
            <a:extLst>
              <a:ext uri="{FF2B5EF4-FFF2-40B4-BE49-F238E27FC236}">
                <a16:creationId xmlns:a16="http://schemas.microsoft.com/office/drawing/2014/main" id="{5586E004-C84D-4C67-B321-9AE8530D29FD}"/>
              </a:ext>
            </a:extLst>
          </p:cNvPr>
          <p:cNvSpPr>
            <a:spLocks noGrp="1"/>
          </p:cNvSpPr>
          <p:nvPr>
            <p:ph type="body" sz="quarter" idx="13" hasCustomPrompt="1"/>
          </p:nvPr>
        </p:nvSpPr>
        <p:spPr>
          <a:xfrm>
            <a:off x="6300000" y="1089893"/>
            <a:ext cx="5580000" cy="900000"/>
          </a:xfrm>
          <a:prstGeom prst="rect">
            <a:avLst/>
          </a:prstGeom>
        </p:spPr>
        <p:txBody>
          <a:bodyPr anchor="t" anchorCtr="0"/>
          <a:lstStyle>
            <a:lvl1pPr marL="0" indent="0" algn="ctr">
              <a:lnSpc>
                <a:spcPct val="100000"/>
              </a:lnSpc>
              <a:spcBef>
                <a:spcPts val="0"/>
              </a:spcBef>
              <a:buNone/>
              <a:defRPr sz="2400" b="1" u="none">
                <a:solidFill>
                  <a:srgbClr val="0059A1"/>
                </a:solidFill>
                <a:latin typeface="+mn-lt"/>
                <a:cs typeface="Calibri" panose="020F0502020204030204" pitchFamily="34" charset="0"/>
              </a:defRPr>
            </a:lvl1pPr>
          </a:lstStyle>
          <a:p>
            <a:pPr lvl="0"/>
            <a:r>
              <a:rPr lang="fr-FR" dirty="0"/>
              <a:t>TITRE</a:t>
            </a:r>
          </a:p>
        </p:txBody>
      </p:sp>
      <p:sp>
        <p:nvSpPr>
          <p:cNvPr id="18" name="Rectangle 17">
            <a:extLst>
              <a:ext uri="{FF2B5EF4-FFF2-40B4-BE49-F238E27FC236}">
                <a16:creationId xmlns:a16="http://schemas.microsoft.com/office/drawing/2014/main" id="{B8EC24CB-7F44-4FFD-A8FF-B0027A124EE9}"/>
              </a:ext>
            </a:extLst>
          </p:cNvPr>
          <p:cNvSpPr/>
          <p:nvPr/>
        </p:nvSpPr>
        <p:spPr>
          <a:xfrm>
            <a:off x="6300000" y="2125854"/>
            <a:ext cx="5580000" cy="369332"/>
          </a:xfrm>
          <a:prstGeom prst="rect">
            <a:avLst/>
          </a:prstGeom>
        </p:spPr>
        <p:txBody>
          <a:bodyPr wrap="square">
            <a:spAutoFit/>
          </a:bodyPr>
          <a:lstStyle/>
          <a:p>
            <a:pPr lvl="0" algn="l" defTabSz="914400">
              <a:defRPr sz="1800" b="0" i="0" u="none" strike="noStrike" kern="0" cap="none" spc="0" baseline="0">
                <a:solidFill>
                  <a:srgbClr val="000000"/>
                </a:solidFill>
                <a:uFillTx/>
              </a:defRPr>
            </a:pPr>
            <a:r>
              <a:rPr lang="en-US" sz="1800" b="1" u="none" kern="1200" dirty="0">
                <a:solidFill>
                  <a:srgbClr val="0059A1"/>
                </a:solidFill>
                <a:latin typeface="+mn-lt"/>
                <a:ea typeface="맑은 고딕" pitchFamily="34"/>
                <a:cs typeface="Calibri" panose="020F0502020204030204" pitchFamily="34" charset="0"/>
              </a:rPr>
              <a:t>Compétences visées :</a:t>
            </a:r>
          </a:p>
        </p:txBody>
      </p:sp>
      <p:sp>
        <p:nvSpPr>
          <p:cNvPr id="20" name="Espace réservé du texte 8">
            <a:extLst>
              <a:ext uri="{FF2B5EF4-FFF2-40B4-BE49-F238E27FC236}">
                <a16:creationId xmlns:a16="http://schemas.microsoft.com/office/drawing/2014/main" id="{DB4F7443-86EC-4731-AADB-9DCD325B7643}"/>
              </a:ext>
            </a:extLst>
          </p:cNvPr>
          <p:cNvSpPr>
            <a:spLocks noGrp="1"/>
          </p:cNvSpPr>
          <p:nvPr>
            <p:ph type="body" sz="quarter" idx="14" hasCustomPrompt="1"/>
          </p:nvPr>
        </p:nvSpPr>
        <p:spPr>
          <a:xfrm>
            <a:off x="6300000" y="2700000"/>
            <a:ext cx="5580000" cy="1260561"/>
          </a:xfrm>
          <a:prstGeom prst="rect">
            <a:avLst/>
          </a:prstGeom>
        </p:spPr>
        <p:txBody>
          <a:bodyPr anchor="t" anchorCtr="0"/>
          <a:lstStyle>
            <a:lvl1pPr marL="342900" indent="-342900" algn="l">
              <a:lnSpc>
                <a:spcPct val="100000"/>
              </a:lnSpc>
              <a:spcBef>
                <a:spcPts val="600"/>
              </a:spcBef>
              <a:buClr>
                <a:srgbClr val="565656"/>
              </a:buClr>
              <a:buFont typeface="Arial" panose="020B0604020202020204" pitchFamily="34" charset="0"/>
              <a:buChar char="•"/>
              <a:defRPr sz="1600" b="0" u="none">
                <a:solidFill>
                  <a:srgbClr val="565656"/>
                </a:solidFill>
                <a:latin typeface="+mn-lt"/>
                <a:cs typeface="Calibri" panose="020F0502020204030204" pitchFamily="34" charset="0"/>
              </a:defRPr>
            </a:lvl1pPr>
          </a:lstStyle>
          <a:p>
            <a:pPr lvl="0"/>
            <a:r>
              <a:rPr lang="fr-FR" dirty="0"/>
              <a:t>….</a:t>
            </a:r>
          </a:p>
          <a:p>
            <a:pPr lvl="0"/>
            <a:r>
              <a:rPr lang="fr-FR" dirty="0"/>
              <a:t>….</a:t>
            </a:r>
          </a:p>
          <a:p>
            <a:pPr lvl="0"/>
            <a:r>
              <a:rPr lang="fr-FR" dirty="0"/>
              <a:t>….</a:t>
            </a:r>
          </a:p>
        </p:txBody>
      </p:sp>
      <p:sp>
        <p:nvSpPr>
          <p:cNvPr id="23" name="Rectangle : avec coins arrondis en haut 22">
            <a:extLst>
              <a:ext uri="{FF2B5EF4-FFF2-40B4-BE49-F238E27FC236}">
                <a16:creationId xmlns:a16="http://schemas.microsoft.com/office/drawing/2014/main" id="{3424033A-21E0-49F9-B1F4-06B3081B974E}"/>
              </a:ext>
            </a:extLst>
          </p:cNvPr>
          <p:cNvSpPr/>
          <p:nvPr/>
        </p:nvSpPr>
        <p:spPr>
          <a:xfrm>
            <a:off x="8010000" y="6132986"/>
            <a:ext cx="2160000" cy="720000"/>
          </a:xfrm>
          <a:prstGeom prst="round2SameRect">
            <a:avLst/>
          </a:prstGeom>
          <a:solidFill>
            <a:srgbClr val="005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mn-lt"/>
            </a:endParaRPr>
          </a:p>
        </p:txBody>
      </p:sp>
      <p:sp>
        <p:nvSpPr>
          <p:cNvPr id="24" name="Espace réservé du texte 8">
            <a:extLst>
              <a:ext uri="{FF2B5EF4-FFF2-40B4-BE49-F238E27FC236}">
                <a16:creationId xmlns:a16="http://schemas.microsoft.com/office/drawing/2014/main" id="{600C38A5-6D7B-4E29-BB82-17E2EB0317D7}"/>
              </a:ext>
            </a:extLst>
          </p:cNvPr>
          <p:cNvSpPr>
            <a:spLocks noGrp="1"/>
          </p:cNvSpPr>
          <p:nvPr>
            <p:ph type="body" sz="quarter" idx="15" hasCustomPrompt="1"/>
          </p:nvPr>
        </p:nvSpPr>
        <p:spPr>
          <a:xfrm>
            <a:off x="8480684" y="6132986"/>
            <a:ext cx="1689315" cy="720000"/>
          </a:xfrm>
          <a:prstGeom prst="rect">
            <a:avLst/>
          </a:prstGeom>
          <a:ln>
            <a:noFill/>
          </a:ln>
        </p:spPr>
        <p:txBody>
          <a:bodyPr anchor="ctr" anchorCtr="0"/>
          <a:lstStyle>
            <a:lvl1pPr marL="0" indent="0" algn="ctr">
              <a:buNone/>
              <a:defRPr sz="2400" b="1">
                <a:solidFill>
                  <a:schemeClr val="bg1"/>
                </a:solidFill>
                <a:latin typeface="+mn-lt"/>
                <a:cs typeface="Calibri" panose="020F0502020204030204" pitchFamily="34" charset="0"/>
              </a:defRPr>
            </a:lvl1pPr>
          </a:lstStyle>
          <a:p>
            <a:pPr lvl="0"/>
            <a:r>
              <a:rPr lang="fr-FR" dirty="0"/>
              <a:t>… heures</a:t>
            </a:r>
          </a:p>
        </p:txBody>
      </p:sp>
      <p:pic>
        <p:nvPicPr>
          <p:cNvPr id="25" name="Image 24">
            <a:extLst>
              <a:ext uri="{FF2B5EF4-FFF2-40B4-BE49-F238E27FC236}">
                <a16:creationId xmlns:a16="http://schemas.microsoft.com/office/drawing/2014/main" id="{5F362A72-E555-4D2E-BDB5-A106A49FA0BF}"/>
              </a:ext>
            </a:extLst>
          </p:cNvPr>
          <p:cNvPicPr>
            <a:picLocks noChangeAspect="1"/>
          </p:cNvPicPr>
          <p:nvPr/>
        </p:nvPicPr>
        <p:blipFill>
          <a:blip r:embed="rId3"/>
          <a:stretch>
            <a:fillRect/>
          </a:stretch>
        </p:blipFill>
        <p:spPr>
          <a:xfrm>
            <a:off x="8186397" y="6268947"/>
            <a:ext cx="401660" cy="396000"/>
          </a:xfrm>
          <a:prstGeom prst="rect">
            <a:avLst/>
          </a:prstGeom>
        </p:spPr>
      </p:pic>
      <p:sp>
        <p:nvSpPr>
          <p:cNvPr id="12" name="Rectangle 11">
            <a:extLst>
              <a:ext uri="{FF2B5EF4-FFF2-40B4-BE49-F238E27FC236}">
                <a16:creationId xmlns:a16="http://schemas.microsoft.com/office/drawing/2014/main" id="{E564FCAD-A191-493B-ABDB-04016C040CB1}"/>
              </a:ext>
            </a:extLst>
          </p:cNvPr>
          <p:cNvSpPr/>
          <p:nvPr/>
        </p:nvSpPr>
        <p:spPr>
          <a:xfrm>
            <a:off x="6300000" y="4140000"/>
            <a:ext cx="5580000" cy="369332"/>
          </a:xfrm>
          <a:prstGeom prst="rect">
            <a:avLst/>
          </a:prstGeom>
        </p:spPr>
        <p:txBody>
          <a:bodyPr wrap="square">
            <a:spAutoFit/>
          </a:bodyPr>
          <a:lstStyle/>
          <a:p>
            <a:pPr lvl="0" algn="l" defTabSz="914400">
              <a:defRPr sz="1800" b="0" i="0" u="none" strike="noStrike" kern="0" cap="none" spc="0" baseline="0">
                <a:solidFill>
                  <a:srgbClr val="000000"/>
                </a:solidFill>
                <a:uFillTx/>
              </a:defRPr>
            </a:pPr>
            <a:r>
              <a:rPr lang="en-US" sz="1800" b="1" u="none" kern="1200" dirty="0">
                <a:solidFill>
                  <a:srgbClr val="0059A1"/>
                </a:solidFill>
                <a:latin typeface="+mn-lt"/>
                <a:ea typeface="맑은 고딕" pitchFamily="34"/>
                <a:cs typeface="Calibri" panose="020F0502020204030204" pitchFamily="34" charset="0"/>
              </a:rPr>
              <a:t>Recommandations clés :</a:t>
            </a:r>
          </a:p>
        </p:txBody>
      </p:sp>
      <p:sp>
        <p:nvSpPr>
          <p:cNvPr id="13" name="Espace réservé du texte 8">
            <a:extLst>
              <a:ext uri="{FF2B5EF4-FFF2-40B4-BE49-F238E27FC236}">
                <a16:creationId xmlns:a16="http://schemas.microsoft.com/office/drawing/2014/main" id="{7B5F9102-B4C1-40D3-B5D6-957668C95C34}"/>
              </a:ext>
            </a:extLst>
          </p:cNvPr>
          <p:cNvSpPr>
            <a:spLocks noGrp="1"/>
          </p:cNvSpPr>
          <p:nvPr>
            <p:ph type="body" sz="quarter" idx="16" hasCustomPrompt="1"/>
          </p:nvPr>
        </p:nvSpPr>
        <p:spPr>
          <a:xfrm>
            <a:off x="6300000" y="4680000"/>
            <a:ext cx="5580000" cy="1228947"/>
          </a:xfrm>
          <a:prstGeom prst="rect">
            <a:avLst/>
          </a:prstGeom>
        </p:spPr>
        <p:txBody>
          <a:bodyPr anchor="t" anchorCtr="0"/>
          <a:lstStyle>
            <a:lvl1pPr marL="342900" indent="-342900" algn="l">
              <a:lnSpc>
                <a:spcPct val="100000"/>
              </a:lnSpc>
              <a:spcBef>
                <a:spcPts val="600"/>
              </a:spcBef>
              <a:buClr>
                <a:srgbClr val="565656"/>
              </a:buClr>
              <a:buFont typeface="Arial" panose="020B0604020202020204" pitchFamily="34" charset="0"/>
              <a:buChar char="•"/>
              <a:defRPr sz="1600" b="0" u="none">
                <a:solidFill>
                  <a:srgbClr val="565656"/>
                </a:solidFill>
                <a:latin typeface="+mn-lt"/>
                <a:cs typeface="Calibri" panose="020F0502020204030204" pitchFamily="34" charset="0"/>
              </a:defRPr>
            </a:lvl1pPr>
          </a:lstStyle>
          <a:p>
            <a:pPr lvl="0"/>
            <a:r>
              <a:rPr lang="fr-FR" dirty="0"/>
              <a:t>….</a:t>
            </a:r>
          </a:p>
          <a:p>
            <a:pPr lvl="0"/>
            <a:r>
              <a:rPr lang="fr-FR" dirty="0"/>
              <a:t>….</a:t>
            </a:r>
          </a:p>
          <a:p>
            <a:pPr lvl="0"/>
            <a:r>
              <a:rPr lang="fr-FR" dirty="0"/>
              <a:t>….</a:t>
            </a:r>
          </a:p>
        </p:txBody>
      </p:sp>
      <p:pic>
        <p:nvPicPr>
          <p:cNvPr id="16" name="Picture 6">
            <a:extLst>
              <a:ext uri="{FF2B5EF4-FFF2-40B4-BE49-F238E27FC236}">
                <a16:creationId xmlns:a16="http://schemas.microsoft.com/office/drawing/2014/main" id="{BB1B9F04-1EF8-4B1C-ADFE-255337B0DD47}"/>
              </a:ext>
            </a:extLst>
          </p:cNvPr>
          <p:cNvPicPr>
            <a:picLocks noChangeAspect="1"/>
          </p:cNvPicPr>
          <p:nvPr/>
        </p:nvPicPr>
        <p:blipFill>
          <a:blip r:embed="rId4"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17" name="Image 16">
            <a:extLst>
              <a:ext uri="{FF2B5EF4-FFF2-40B4-BE49-F238E27FC236}">
                <a16:creationId xmlns:a16="http://schemas.microsoft.com/office/drawing/2014/main" id="{EB7A3921-99E4-44F4-A4C2-7216667F4C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0261" y="380583"/>
            <a:ext cx="2002221" cy="645160"/>
          </a:xfrm>
          <a:prstGeom prst="rect">
            <a:avLst/>
          </a:prstGeom>
        </p:spPr>
      </p:pic>
    </p:spTree>
    <p:extLst>
      <p:ext uri="{BB962C8B-B14F-4D97-AF65-F5344CB8AC3E}">
        <p14:creationId xmlns:p14="http://schemas.microsoft.com/office/powerpoint/2010/main" val="967982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_SLIDE CONSIGNES">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F5BCF723-1661-47C5-B591-91AFA836145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6" name="Espace réservé du texte 8">
            <a:extLst>
              <a:ext uri="{FF2B5EF4-FFF2-40B4-BE49-F238E27FC236}">
                <a16:creationId xmlns:a16="http://schemas.microsoft.com/office/drawing/2014/main" id="{643812D2-798F-4D90-95C2-EB37B1AC8BB5}"/>
              </a:ext>
            </a:extLst>
          </p:cNvPr>
          <p:cNvSpPr>
            <a:spLocks noGrp="1"/>
          </p:cNvSpPr>
          <p:nvPr>
            <p:ph type="body" sz="quarter" idx="14" hasCustomPrompt="1"/>
          </p:nvPr>
        </p:nvSpPr>
        <p:spPr>
          <a:xfrm>
            <a:off x="6245570" y="1006045"/>
            <a:ext cx="5760000" cy="1032164"/>
          </a:xfrm>
          <a:prstGeom prst="rect">
            <a:avLst/>
          </a:prstGeom>
        </p:spPr>
        <p:txBody>
          <a:bodyPr anchor="t" anchorCtr="0"/>
          <a:lstStyle>
            <a:lvl1pPr marL="342900" indent="-342900" algn="just">
              <a:lnSpc>
                <a:spcPct val="100000"/>
              </a:lnSpc>
              <a:spcBef>
                <a:spcPts val="600"/>
              </a:spcBef>
              <a:buClr>
                <a:srgbClr val="565656"/>
              </a:buClr>
              <a:buFont typeface="Arial" panose="020B0604020202020204" pitchFamily="34" charset="0"/>
              <a:buChar char="•"/>
              <a:defRPr sz="1200" b="0" u="none">
                <a:solidFill>
                  <a:srgbClr val="565656"/>
                </a:solidFill>
                <a:latin typeface="+mn-lt"/>
                <a:cs typeface="Calibri" panose="020F0502020204030204" pitchFamily="34" charset="0"/>
              </a:defRPr>
            </a:lvl1pPr>
          </a:lstStyle>
          <a:p>
            <a:pPr lvl="0"/>
            <a:r>
              <a:rPr lang="fr-FR" dirty="0"/>
              <a:t>….</a:t>
            </a:r>
          </a:p>
          <a:p>
            <a:pPr lvl="0"/>
            <a:r>
              <a:rPr lang="fr-FR" dirty="0"/>
              <a:t>….</a:t>
            </a:r>
          </a:p>
          <a:p>
            <a:pPr lvl="0"/>
            <a:r>
              <a:rPr lang="fr-FR" dirty="0"/>
              <a:t>….</a:t>
            </a:r>
          </a:p>
        </p:txBody>
      </p:sp>
      <p:sp>
        <p:nvSpPr>
          <p:cNvPr id="10" name="Rectangle 9">
            <a:extLst>
              <a:ext uri="{FF2B5EF4-FFF2-40B4-BE49-F238E27FC236}">
                <a16:creationId xmlns:a16="http://schemas.microsoft.com/office/drawing/2014/main" id="{52AB178E-95A0-4D5F-95CA-2ECB2584B2F6}"/>
              </a:ext>
            </a:extLst>
          </p:cNvPr>
          <p:cNvSpPr/>
          <p:nvPr/>
        </p:nvSpPr>
        <p:spPr>
          <a:xfrm>
            <a:off x="6245570" y="658614"/>
            <a:ext cx="5760000" cy="338554"/>
          </a:xfrm>
          <a:prstGeom prst="rect">
            <a:avLst/>
          </a:prstGeom>
        </p:spPr>
        <p:txBody>
          <a:bodyPr wrap="square">
            <a:spAutoFit/>
          </a:bodyPr>
          <a:lstStyle/>
          <a:p>
            <a:pPr marL="342900" lvl="0" indent="-342900" algn="l" defTabSz="914400">
              <a:buClr>
                <a:srgbClr val="0059A1"/>
              </a:buClr>
              <a:buFont typeface="+mj-lt"/>
              <a:buAutoNum type="arabicPeriod"/>
              <a:defRPr sz="1800" b="0" i="0" u="none" strike="noStrike" kern="0" cap="none" spc="0" baseline="0">
                <a:solidFill>
                  <a:srgbClr val="000000"/>
                </a:solidFill>
                <a:uFillTx/>
              </a:defRPr>
            </a:pPr>
            <a:r>
              <a:rPr lang="en-US" sz="1600" b="1" u="none" kern="1200" dirty="0">
                <a:solidFill>
                  <a:srgbClr val="0059A1"/>
                </a:solidFill>
                <a:latin typeface="+mn-lt"/>
                <a:ea typeface="맑은 고딕" pitchFamily="34"/>
                <a:cs typeface="Calibri" panose="020F0502020204030204" pitchFamily="34" charset="0"/>
              </a:rPr>
              <a:t>Pour le formateur :</a:t>
            </a:r>
          </a:p>
        </p:txBody>
      </p:sp>
      <p:sp>
        <p:nvSpPr>
          <p:cNvPr id="11" name="Espace réservé du texte 8">
            <a:extLst>
              <a:ext uri="{FF2B5EF4-FFF2-40B4-BE49-F238E27FC236}">
                <a16:creationId xmlns:a16="http://schemas.microsoft.com/office/drawing/2014/main" id="{F1D81D5C-9907-4F14-B57A-87B070C2581D}"/>
              </a:ext>
            </a:extLst>
          </p:cNvPr>
          <p:cNvSpPr>
            <a:spLocks noGrp="1"/>
          </p:cNvSpPr>
          <p:nvPr>
            <p:ph type="body" sz="quarter" idx="15" hasCustomPrompt="1"/>
          </p:nvPr>
        </p:nvSpPr>
        <p:spPr>
          <a:xfrm>
            <a:off x="6245570" y="2373231"/>
            <a:ext cx="5760000" cy="1032164"/>
          </a:xfrm>
          <a:prstGeom prst="rect">
            <a:avLst/>
          </a:prstGeom>
        </p:spPr>
        <p:txBody>
          <a:bodyPr anchor="t" anchorCtr="0"/>
          <a:lstStyle>
            <a:lvl1pPr marL="342900" marR="0" indent="-342900" algn="just" defTabSz="914400" rtl="0" eaLnBrk="1" fontAlgn="auto" latinLnBrk="0" hangingPunct="1">
              <a:lnSpc>
                <a:spcPct val="100000"/>
              </a:lnSpc>
              <a:spcBef>
                <a:spcPts val="600"/>
              </a:spcBef>
              <a:spcAft>
                <a:spcPts val="0"/>
              </a:spcAft>
              <a:buClr>
                <a:srgbClr val="565656"/>
              </a:buClr>
              <a:buSzTx/>
              <a:buFont typeface="Arial" panose="020B0604020202020204" pitchFamily="34" charset="0"/>
              <a:buChar char="•"/>
              <a:tabLst/>
              <a:defRPr sz="1200" b="0" u="none">
                <a:solidFill>
                  <a:srgbClr val="565656"/>
                </a:solidFill>
                <a:latin typeface="+mn-lt"/>
                <a:cs typeface="Calibri" panose="020F0502020204030204" pitchFamily="34" charset="0"/>
              </a:defRPr>
            </a:lvl1pPr>
          </a:lstStyle>
          <a:p>
            <a:pPr lvl="0"/>
            <a:r>
              <a:rPr lang="fr-FR" dirty="0"/>
              <a:t>….</a:t>
            </a:r>
          </a:p>
          <a:p>
            <a:pPr lvl="0"/>
            <a:r>
              <a:rPr lang="fr-FR" dirty="0"/>
              <a:t>….</a:t>
            </a:r>
          </a:p>
          <a:p>
            <a:pPr lvl="0"/>
            <a:r>
              <a:rPr lang="fr-FR" dirty="0"/>
              <a:t>….</a:t>
            </a:r>
          </a:p>
          <a:p>
            <a:pPr marL="342900" marR="0" lvl="0" indent="-342900" algn="just" defTabSz="914400" rtl="0" eaLnBrk="1" fontAlgn="auto" latinLnBrk="0" hangingPunct="1">
              <a:lnSpc>
                <a:spcPct val="100000"/>
              </a:lnSpc>
              <a:spcBef>
                <a:spcPts val="600"/>
              </a:spcBef>
              <a:spcAft>
                <a:spcPts val="0"/>
              </a:spcAft>
              <a:buClr>
                <a:srgbClr val="565656"/>
              </a:buClr>
              <a:buSzTx/>
              <a:buFont typeface="Arial" panose="020B0604020202020204" pitchFamily="34" charset="0"/>
              <a:buChar char="•"/>
              <a:tabLst/>
              <a:defRPr/>
            </a:pPr>
            <a:r>
              <a:rPr lang="fr-FR" dirty="0"/>
              <a:t>….</a:t>
            </a:r>
          </a:p>
          <a:p>
            <a:pPr lvl="0"/>
            <a:endParaRPr lang="fr-FR" dirty="0"/>
          </a:p>
        </p:txBody>
      </p:sp>
      <p:sp>
        <p:nvSpPr>
          <p:cNvPr id="12" name="Rectangle 11">
            <a:extLst>
              <a:ext uri="{FF2B5EF4-FFF2-40B4-BE49-F238E27FC236}">
                <a16:creationId xmlns:a16="http://schemas.microsoft.com/office/drawing/2014/main" id="{FEB65616-A6CD-4516-B2F9-3BE7FFCB5738}"/>
              </a:ext>
            </a:extLst>
          </p:cNvPr>
          <p:cNvSpPr/>
          <p:nvPr/>
        </p:nvSpPr>
        <p:spPr>
          <a:xfrm>
            <a:off x="6245570" y="2044850"/>
            <a:ext cx="5760000" cy="338554"/>
          </a:xfrm>
          <a:prstGeom prst="rect">
            <a:avLst/>
          </a:prstGeom>
        </p:spPr>
        <p:txBody>
          <a:bodyPr wrap="square">
            <a:spAutoFit/>
          </a:bodyPr>
          <a:lstStyle/>
          <a:p>
            <a:pPr marL="342900" lvl="0" indent="-342900" algn="l" defTabSz="914400">
              <a:buClr>
                <a:srgbClr val="0059A1"/>
              </a:buClr>
              <a:buFont typeface="+mj-lt"/>
              <a:buAutoNum type="arabicPeriod" startAt="2"/>
              <a:defRPr sz="1800" b="0" i="0" u="none" strike="noStrike" kern="0" cap="none" spc="0" baseline="0">
                <a:solidFill>
                  <a:srgbClr val="000000"/>
                </a:solidFill>
                <a:uFillTx/>
              </a:defRPr>
            </a:pPr>
            <a:r>
              <a:rPr lang="en-US" sz="1600" b="1" u="none" kern="1200" dirty="0">
                <a:solidFill>
                  <a:srgbClr val="0059A1"/>
                </a:solidFill>
                <a:latin typeface="+mn-lt"/>
                <a:ea typeface="맑은 고딕" pitchFamily="34"/>
                <a:cs typeface="Calibri" panose="020F0502020204030204" pitchFamily="34" charset="0"/>
              </a:rPr>
              <a:t>Pour </a:t>
            </a:r>
            <a:r>
              <a:rPr lang="en-US" sz="1600" b="1" u="none" kern="1200" dirty="0" err="1">
                <a:solidFill>
                  <a:srgbClr val="0059A1"/>
                </a:solidFill>
                <a:latin typeface="+mn-lt"/>
                <a:ea typeface="맑은 고딕" pitchFamily="34"/>
                <a:cs typeface="Calibri" panose="020F0502020204030204" pitchFamily="34" charset="0"/>
              </a:rPr>
              <a:t>l’apprenant</a:t>
            </a:r>
            <a:r>
              <a:rPr lang="en-US" sz="1600" b="1" u="none" kern="1200" dirty="0">
                <a:solidFill>
                  <a:srgbClr val="0059A1"/>
                </a:solidFill>
                <a:latin typeface="+mn-lt"/>
                <a:ea typeface="맑은 고딕" pitchFamily="34"/>
                <a:cs typeface="Calibri" panose="020F0502020204030204" pitchFamily="34" charset="0"/>
              </a:rPr>
              <a:t> :</a:t>
            </a:r>
          </a:p>
        </p:txBody>
      </p:sp>
      <p:sp>
        <p:nvSpPr>
          <p:cNvPr id="13" name="Espace réservé du texte 8">
            <a:extLst>
              <a:ext uri="{FF2B5EF4-FFF2-40B4-BE49-F238E27FC236}">
                <a16:creationId xmlns:a16="http://schemas.microsoft.com/office/drawing/2014/main" id="{DE296318-2113-4395-8D3C-A534E28833CE}"/>
              </a:ext>
            </a:extLst>
          </p:cNvPr>
          <p:cNvSpPr>
            <a:spLocks noGrp="1"/>
          </p:cNvSpPr>
          <p:nvPr>
            <p:ph type="body" sz="quarter" idx="16" hasCustomPrompt="1"/>
          </p:nvPr>
        </p:nvSpPr>
        <p:spPr>
          <a:xfrm>
            <a:off x="6245570" y="3776018"/>
            <a:ext cx="5760000" cy="1274334"/>
          </a:xfrm>
          <a:prstGeom prst="rect">
            <a:avLst/>
          </a:prstGeom>
        </p:spPr>
        <p:txBody>
          <a:bodyPr anchor="t" anchorCtr="0"/>
          <a:lstStyle>
            <a:lvl1pPr marL="342900" indent="-342900" algn="just">
              <a:lnSpc>
                <a:spcPct val="100000"/>
              </a:lnSpc>
              <a:spcBef>
                <a:spcPts val="600"/>
              </a:spcBef>
              <a:buClr>
                <a:srgbClr val="565656"/>
              </a:buClr>
              <a:buFont typeface="Arial" panose="020B0604020202020204" pitchFamily="34" charset="0"/>
              <a:buChar char="•"/>
              <a:defRPr sz="1200" b="0" u="none">
                <a:solidFill>
                  <a:srgbClr val="565656"/>
                </a:solidFill>
                <a:latin typeface="+mn-lt"/>
                <a:cs typeface="Calibri" panose="020F0502020204030204" pitchFamily="34" charset="0"/>
              </a:defRPr>
            </a:lvl1pPr>
          </a:lstStyle>
          <a:p>
            <a:pPr lvl="0"/>
            <a:r>
              <a:rPr lang="fr-FR" dirty="0"/>
              <a:t>….</a:t>
            </a:r>
          </a:p>
          <a:p>
            <a:pPr lvl="0"/>
            <a:r>
              <a:rPr lang="fr-FR" dirty="0"/>
              <a:t>….</a:t>
            </a:r>
          </a:p>
          <a:p>
            <a:pPr lvl="0"/>
            <a:r>
              <a:rPr lang="fr-FR" dirty="0"/>
              <a:t>….</a:t>
            </a:r>
          </a:p>
        </p:txBody>
      </p:sp>
      <p:sp>
        <p:nvSpPr>
          <p:cNvPr id="14" name="Rectangle 13">
            <a:extLst>
              <a:ext uri="{FF2B5EF4-FFF2-40B4-BE49-F238E27FC236}">
                <a16:creationId xmlns:a16="http://schemas.microsoft.com/office/drawing/2014/main" id="{270D125B-88C1-45FC-A359-EC7C0ACD51B5}"/>
              </a:ext>
            </a:extLst>
          </p:cNvPr>
          <p:cNvSpPr/>
          <p:nvPr/>
        </p:nvSpPr>
        <p:spPr>
          <a:xfrm>
            <a:off x="6245570" y="3419062"/>
            <a:ext cx="5760000" cy="338554"/>
          </a:xfrm>
          <a:prstGeom prst="rect">
            <a:avLst/>
          </a:prstGeom>
        </p:spPr>
        <p:txBody>
          <a:bodyPr wrap="square">
            <a:spAutoFit/>
          </a:bodyPr>
          <a:lstStyle/>
          <a:p>
            <a:pPr marL="342900" lvl="0" indent="-342900" algn="l" defTabSz="914400">
              <a:buClr>
                <a:srgbClr val="0059A1"/>
              </a:buClr>
              <a:buFont typeface="+mj-lt"/>
              <a:buAutoNum type="arabicPeriod" startAt="3"/>
              <a:defRPr sz="1800" b="0" i="0" u="none" strike="noStrike" kern="0" cap="none" spc="0" baseline="0">
                <a:solidFill>
                  <a:srgbClr val="000000"/>
                </a:solidFill>
                <a:uFillTx/>
              </a:defRPr>
            </a:pPr>
            <a:r>
              <a:rPr lang="en-US" sz="1600" b="1" u="none" kern="1200" dirty="0">
                <a:solidFill>
                  <a:srgbClr val="0059A1"/>
                </a:solidFill>
                <a:latin typeface="+mn-lt"/>
                <a:ea typeface="맑은 고딕" pitchFamily="34"/>
                <a:cs typeface="Calibri" panose="020F0502020204030204" pitchFamily="34" charset="0"/>
              </a:rPr>
              <a:t>Conditions de réalisation :</a:t>
            </a:r>
          </a:p>
        </p:txBody>
      </p:sp>
      <p:sp>
        <p:nvSpPr>
          <p:cNvPr id="15" name="Espace réservé du texte 8">
            <a:extLst>
              <a:ext uri="{FF2B5EF4-FFF2-40B4-BE49-F238E27FC236}">
                <a16:creationId xmlns:a16="http://schemas.microsoft.com/office/drawing/2014/main" id="{E3549452-6853-462C-968B-A593C932AA03}"/>
              </a:ext>
            </a:extLst>
          </p:cNvPr>
          <p:cNvSpPr>
            <a:spLocks noGrp="1"/>
          </p:cNvSpPr>
          <p:nvPr>
            <p:ph type="body" sz="quarter" idx="17" hasCustomPrompt="1"/>
          </p:nvPr>
        </p:nvSpPr>
        <p:spPr>
          <a:xfrm>
            <a:off x="6245570" y="5416833"/>
            <a:ext cx="5760000" cy="1158238"/>
          </a:xfrm>
          <a:prstGeom prst="rect">
            <a:avLst/>
          </a:prstGeom>
        </p:spPr>
        <p:txBody>
          <a:bodyPr anchor="t" anchorCtr="0"/>
          <a:lstStyle>
            <a:lvl1pPr marL="342900" indent="-342900" algn="just">
              <a:lnSpc>
                <a:spcPct val="100000"/>
              </a:lnSpc>
              <a:spcBef>
                <a:spcPts val="600"/>
              </a:spcBef>
              <a:buClr>
                <a:srgbClr val="565656"/>
              </a:buClr>
              <a:buFont typeface="Arial" panose="020B0604020202020204" pitchFamily="34" charset="0"/>
              <a:buChar char="•"/>
              <a:defRPr sz="1200" b="0" u="none">
                <a:solidFill>
                  <a:srgbClr val="565656"/>
                </a:solidFill>
                <a:latin typeface="+mn-lt"/>
                <a:cs typeface="Calibri" panose="020F0502020204030204" pitchFamily="34" charset="0"/>
              </a:defRPr>
            </a:lvl1pPr>
            <a:lvl2pPr marL="685800" indent="-228600">
              <a:buFont typeface="Wingdings" panose="05000000000000000000" pitchFamily="2" charset="2"/>
              <a:buChar char="Ø"/>
              <a:defRPr sz="1200">
                <a:solidFill>
                  <a:srgbClr val="565656"/>
                </a:solidFill>
                <a:latin typeface="+mn-lt"/>
              </a:defRPr>
            </a:lvl2pPr>
          </a:lstStyle>
          <a:p>
            <a:pPr lvl="0"/>
            <a:r>
              <a:rPr lang="fr-FR" dirty="0"/>
              <a:t>….</a:t>
            </a:r>
          </a:p>
          <a:p>
            <a:pPr lvl="1"/>
            <a:r>
              <a:rPr lang="fr-FR" dirty="0"/>
              <a:t>….</a:t>
            </a:r>
          </a:p>
          <a:p>
            <a:pPr lvl="1"/>
            <a:r>
              <a:rPr lang="fr-FR" dirty="0"/>
              <a:t>….</a:t>
            </a:r>
          </a:p>
        </p:txBody>
      </p:sp>
      <p:sp>
        <p:nvSpPr>
          <p:cNvPr id="16" name="Rectangle 15">
            <a:extLst>
              <a:ext uri="{FF2B5EF4-FFF2-40B4-BE49-F238E27FC236}">
                <a16:creationId xmlns:a16="http://schemas.microsoft.com/office/drawing/2014/main" id="{5FD21872-197D-4EE4-A45D-8CAE5C9D1811}"/>
              </a:ext>
            </a:extLst>
          </p:cNvPr>
          <p:cNvSpPr/>
          <p:nvPr/>
        </p:nvSpPr>
        <p:spPr>
          <a:xfrm>
            <a:off x="6245570" y="5069402"/>
            <a:ext cx="5760000" cy="338554"/>
          </a:xfrm>
          <a:prstGeom prst="rect">
            <a:avLst/>
          </a:prstGeom>
        </p:spPr>
        <p:txBody>
          <a:bodyPr wrap="square">
            <a:spAutoFit/>
          </a:bodyPr>
          <a:lstStyle/>
          <a:p>
            <a:pPr marL="342900" lvl="0" indent="-342900" algn="l" defTabSz="914400">
              <a:buClr>
                <a:srgbClr val="0059A1"/>
              </a:buClr>
              <a:buFont typeface="+mj-lt"/>
              <a:buAutoNum type="arabicPeriod" startAt="4"/>
              <a:defRPr sz="1800" b="0" i="0" u="none" strike="noStrike" kern="0" cap="none" spc="0" baseline="0">
                <a:solidFill>
                  <a:srgbClr val="000000"/>
                </a:solidFill>
                <a:uFillTx/>
              </a:defRPr>
            </a:pPr>
            <a:r>
              <a:rPr lang="en-US" sz="1600" b="1" u="none" kern="1200" dirty="0">
                <a:solidFill>
                  <a:srgbClr val="0059A1"/>
                </a:solidFill>
                <a:latin typeface="+mn-lt"/>
                <a:ea typeface="맑은 고딕" pitchFamily="34"/>
                <a:cs typeface="Calibri" panose="020F0502020204030204" pitchFamily="34" charset="0"/>
              </a:rPr>
              <a:t>Critères de réussite :</a:t>
            </a:r>
          </a:p>
        </p:txBody>
      </p:sp>
      <p:sp>
        <p:nvSpPr>
          <p:cNvPr id="17" name="Rectangle 16">
            <a:extLst>
              <a:ext uri="{FF2B5EF4-FFF2-40B4-BE49-F238E27FC236}">
                <a16:creationId xmlns:a16="http://schemas.microsoft.com/office/drawing/2014/main" id="{1A62555D-23D8-47AB-8D87-8C2AE7445AD3}"/>
              </a:ext>
            </a:extLst>
          </p:cNvPr>
          <p:cNvSpPr/>
          <p:nvPr/>
        </p:nvSpPr>
        <p:spPr>
          <a:xfrm>
            <a:off x="6245570" y="110583"/>
            <a:ext cx="5760000" cy="540000"/>
          </a:xfrm>
          <a:prstGeom prst="rect">
            <a:avLst/>
          </a:prstGeom>
        </p:spPr>
        <p:txBody>
          <a:bodyPr wrap="square">
            <a:spAutoFit/>
          </a:bodyPr>
          <a:lstStyle/>
          <a:p>
            <a:pPr lvl="0" algn="ctr"/>
            <a:r>
              <a:rPr lang="fr-FR" sz="2800" b="1" u="none" kern="1200" dirty="0">
                <a:solidFill>
                  <a:srgbClr val="0059A1"/>
                </a:solidFill>
                <a:latin typeface="+mn-lt"/>
                <a:ea typeface="+mn-ea"/>
                <a:cs typeface="Calibri" panose="020F0502020204030204" pitchFamily="34" charset="0"/>
              </a:rPr>
              <a:t>CONSIGNES</a:t>
            </a:r>
          </a:p>
        </p:txBody>
      </p:sp>
      <p:pic>
        <p:nvPicPr>
          <p:cNvPr id="18" name="Picture 6">
            <a:extLst>
              <a:ext uri="{FF2B5EF4-FFF2-40B4-BE49-F238E27FC236}">
                <a16:creationId xmlns:a16="http://schemas.microsoft.com/office/drawing/2014/main" id="{1DFAA42F-311D-4738-9C02-ECE27B7F1B8E}"/>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19" name="Image 18">
            <a:extLst>
              <a:ext uri="{FF2B5EF4-FFF2-40B4-BE49-F238E27FC236}">
                <a16:creationId xmlns:a16="http://schemas.microsoft.com/office/drawing/2014/main" id="{E876DE11-078E-4436-8941-5779EF28D74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80261" y="380583"/>
            <a:ext cx="2002221" cy="645160"/>
          </a:xfrm>
          <a:prstGeom prst="rect">
            <a:avLst/>
          </a:prstGeom>
        </p:spPr>
      </p:pic>
    </p:spTree>
    <p:extLst>
      <p:ext uri="{BB962C8B-B14F-4D97-AF65-F5344CB8AC3E}">
        <p14:creationId xmlns:p14="http://schemas.microsoft.com/office/powerpoint/2010/main" val="3761965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CONTENU PARTIE 3">
    <p:spTree>
      <p:nvGrpSpPr>
        <p:cNvPr id="1" name=""/>
        <p:cNvGrpSpPr/>
        <p:nvPr/>
      </p:nvGrpSpPr>
      <p:grpSpPr>
        <a:xfrm>
          <a:off x="0" y="0"/>
          <a:ext cx="0" cy="0"/>
          <a:chOff x="0" y="0"/>
          <a:chExt cx="0" cy="0"/>
        </a:xfrm>
      </p:grpSpPr>
      <p:pic>
        <p:nvPicPr>
          <p:cNvPr id="21" name="Image 20">
            <a:extLst>
              <a:ext uri="{FF2B5EF4-FFF2-40B4-BE49-F238E27FC236}">
                <a16:creationId xmlns:a16="http://schemas.microsoft.com/office/drawing/2014/main" id="{6C9C5275-C916-437C-92BC-0860AE02526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45" y="0"/>
            <a:ext cx="12187066" cy="6858000"/>
          </a:xfrm>
          <a:prstGeom prst="rect">
            <a:avLst/>
          </a:prstGeom>
        </p:spPr>
      </p:pic>
      <p:sp>
        <p:nvSpPr>
          <p:cNvPr id="22" name="ZoneTexte 15">
            <a:extLst>
              <a:ext uri="{FF2B5EF4-FFF2-40B4-BE49-F238E27FC236}">
                <a16:creationId xmlns:a16="http://schemas.microsoft.com/office/drawing/2014/main" id="{02463296-7AB0-451F-ABDD-32C7A9252F4A}"/>
              </a:ext>
            </a:extLst>
          </p:cNvPr>
          <p:cNvSpPr txBox="1"/>
          <p:nvPr/>
        </p:nvSpPr>
        <p:spPr>
          <a:xfrm>
            <a:off x="11789199" y="6610393"/>
            <a:ext cx="405880"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latin typeface="+mn-lt"/>
                <a:cs typeface="Calibri" panose="020F0502020204030204" pitchFamily="34" charset="0"/>
              </a:rPr>
              <a:t>‹N°›</a:t>
            </a:fld>
            <a:endParaRPr lang="fr-FR" sz="1000" b="0" i="0" u="none" strike="noStrike" kern="1200" cap="none" spc="0" baseline="0" dirty="0">
              <a:solidFill>
                <a:srgbClr val="AFABAB"/>
              </a:solidFill>
              <a:uFillTx/>
              <a:latin typeface="+mn-lt"/>
              <a:cs typeface="Calibri" panose="020F0502020204030204" pitchFamily="34" charset="0"/>
            </a:endParaRPr>
          </a:p>
        </p:txBody>
      </p:sp>
      <p:sp>
        <p:nvSpPr>
          <p:cNvPr id="23" name="ZoneTexte 17">
            <a:extLst>
              <a:ext uri="{FF2B5EF4-FFF2-40B4-BE49-F238E27FC236}">
                <a16:creationId xmlns:a16="http://schemas.microsoft.com/office/drawing/2014/main" id="{6016370A-65C6-4351-A3FE-B087CC11174C}"/>
              </a:ext>
            </a:extLst>
          </p:cNvPr>
          <p:cNvSpPr txBox="1"/>
          <p:nvPr/>
        </p:nvSpPr>
        <p:spPr>
          <a:xfrm>
            <a:off x="4245835" y="6613768"/>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mn-lt"/>
                <a:cs typeface="Calibri" panose="020F0502020204030204" pitchFamily="34" charset="0"/>
              </a:rPr>
              <a:t>Copyright - Tout droit réservé - OFPPT</a:t>
            </a:r>
          </a:p>
        </p:txBody>
      </p:sp>
      <p:sp>
        <p:nvSpPr>
          <p:cNvPr id="24" name="Rectangle : coins arrondis 2">
            <a:extLst>
              <a:ext uri="{FF2B5EF4-FFF2-40B4-BE49-F238E27FC236}">
                <a16:creationId xmlns:a16="http://schemas.microsoft.com/office/drawing/2014/main" id="{1B58669D-89B1-437A-B7F7-C2F90D71E454}"/>
              </a:ext>
            </a:extLst>
          </p:cNvPr>
          <p:cNvSpPr/>
          <p:nvPr/>
        </p:nvSpPr>
        <p:spPr>
          <a:xfrm>
            <a:off x="536787" y="1465445"/>
            <a:ext cx="11118424" cy="5146334"/>
          </a:xfrm>
          <a:prstGeom prst="rect">
            <a:avLst/>
          </a:prstGeom>
          <a:solidFill>
            <a:srgbClr val="FFFFFF"/>
          </a:solidFill>
          <a:ln cap="flat">
            <a:solidFill>
              <a:srgbClr val="9EC3E7"/>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mn-lt"/>
              <a:cs typeface="Calibri" panose="020F0502020204030204" pitchFamily="34" charset="0"/>
            </a:endParaRPr>
          </a:p>
        </p:txBody>
      </p:sp>
      <p:sp>
        <p:nvSpPr>
          <p:cNvPr id="27" name="Larme 26">
            <a:extLst>
              <a:ext uri="{FF2B5EF4-FFF2-40B4-BE49-F238E27FC236}">
                <a16:creationId xmlns:a16="http://schemas.microsoft.com/office/drawing/2014/main" id="{76590D20-3420-45CA-AE94-D181462C15B0}"/>
              </a:ext>
            </a:extLst>
          </p:cNvPr>
          <p:cNvSpPr/>
          <p:nvPr/>
        </p:nvSpPr>
        <p:spPr>
          <a:xfrm rot="5400000">
            <a:off x="0" y="5868983"/>
            <a:ext cx="536787" cy="536787"/>
          </a:xfrm>
          <a:prstGeom prst="teardrop">
            <a:avLst/>
          </a:prstGeom>
          <a:solidFill>
            <a:srgbClr val="005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mn-lt"/>
            </a:endParaRPr>
          </a:p>
        </p:txBody>
      </p:sp>
      <p:sp>
        <p:nvSpPr>
          <p:cNvPr id="28" name="Titre 1">
            <a:extLst>
              <a:ext uri="{FF2B5EF4-FFF2-40B4-BE49-F238E27FC236}">
                <a16:creationId xmlns:a16="http://schemas.microsoft.com/office/drawing/2014/main" id="{1E48C12A-F09A-4CF9-9FCF-4EF0D363D6FE}"/>
              </a:ext>
            </a:extLst>
          </p:cNvPr>
          <p:cNvSpPr txBox="1">
            <a:spLocks/>
          </p:cNvSpPr>
          <p:nvPr/>
        </p:nvSpPr>
        <p:spPr>
          <a:xfrm rot="16200000">
            <a:off x="-271608" y="5331769"/>
            <a:ext cx="1080003" cy="536786"/>
          </a:xfrm>
          <a:prstGeom prst="rect">
            <a:avLst/>
          </a:prstGeom>
          <a:solidFill>
            <a:srgbClr val="0059A1"/>
          </a:solidFill>
        </p:spPr>
        <p:txBody>
          <a:bodyPr anchor="ctr"/>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dirty="0">
                <a:solidFill>
                  <a:schemeClr val="bg1"/>
                </a:solidFill>
                <a:latin typeface="+mn-lt"/>
                <a:cs typeface="Calibri" panose="020F0502020204030204" pitchFamily="34" charset="0"/>
              </a:rPr>
              <a:t>PARTIE 3</a:t>
            </a:r>
          </a:p>
        </p:txBody>
      </p:sp>
      <p:pic>
        <p:nvPicPr>
          <p:cNvPr id="33" name="Picture 6">
            <a:extLst>
              <a:ext uri="{FF2B5EF4-FFF2-40B4-BE49-F238E27FC236}">
                <a16:creationId xmlns:a16="http://schemas.microsoft.com/office/drawing/2014/main" id="{14E500C2-ED3D-40CE-86BF-D099C02C43B3}"/>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4" name="Image 33">
            <a:extLst>
              <a:ext uri="{FF2B5EF4-FFF2-40B4-BE49-F238E27FC236}">
                <a16:creationId xmlns:a16="http://schemas.microsoft.com/office/drawing/2014/main" id="{A0B2010A-EF06-4F92-902C-FBEAF9DDA4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93497" y="462677"/>
            <a:ext cx="1294635" cy="417160"/>
          </a:xfrm>
          <a:prstGeom prst="rect">
            <a:avLst/>
          </a:prstGeom>
        </p:spPr>
      </p:pic>
      <p:sp>
        <p:nvSpPr>
          <p:cNvPr id="38" name="Espace réservé du contenu 17">
            <a:extLst>
              <a:ext uri="{FF2B5EF4-FFF2-40B4-BE49-F238E27FC236}">
                <a16:creationId xmlns:a16="http://schemas.microsoft.com/office/drawing/2014/main" id="{60F8EBFA-4CB5-426E-911F-3868DEB727CD}"/>
              </a:ext>
            </a:extLst>
          </p:cNvPr>
          <p:cNvSpPr>
            <a:spLocks noGrp="1"/>
          </p:cNvSpPr>
          <p:nvPr>
            <p:ph sz="quarter" idx="13"/>
          </p:nvPr>
        </p:nvSpPr>
        <p:spPr>
          <a:xfrm>
            <a:off x="720000" y="1616658"/>
            <a:ext cx="10746576" cy="319714"/>
          </a:xfrm>
          <a:prstGeom prst="rect">
            <a:avLst/>
          </a:prstGeom>
        </p:spPr>
        <p:txBody>
          <a:bodyPr/>
          <a:lstStyle>
            <a:lvl1pPr marL="0" indent="0">
              <a:lnSpc>
                <a:spcPts val="1600"/>
              </a:lnSpc>
              <a:spcBef>
                <a:spcPts val="600"/>
              </a:spcBef>
              <a:buNone/>
              <a:defRPr sz="1600" b="1">
                <a:solidFill>
                  <a:srgbClr val="0059A1"/>
                </a:solidFill>
                <a:latin typeface="+mn-lt"/>
                <a:cs typeface="Calibri" panose="020F0502020204030204" pitchFamily="34" charset="0"/>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r>
              <a:rPr lang="fr-FR"/>
              <a:t>Cliquez pour modifier les styles du texte du masque</a:t>
            </a:r>
          </a:p>
        </p:txBody>
      </p:sp>
      <p:sp>
        <p:nvSpPr>
          <p:cNvPr id="16" name="Titre 1">
            <a:extLst>
              <a:ext uri="{FF2B5EF4-FFF2-40B4-BE49-F238E27FC236}">
                <a16:creationId xmlns:a16="http://schemas.microsoft.com/office/drawing/2014/main" id="{6F4FB526-5220-403D-BB68-68DEB3803216}"/>
              </a:ext>
            </a:extLst>
          </p:cNvPr>
          <p:cNvSpPr>
            <a:spLocks noGrp="1"/>
          </p:cNvSpPr>
          <p:nvPr>
            <p:ph type="title"/>
          </p:nvPr>
        </p:nvSpPr>
        <p:spPr>
          <a:xfrm>
            <a:off x="180000" y="400050"/>
            <a:ext cx="5075172" cy="415143"/>
          </a:xfrm>
          <a:prstGeom prst="rect">
            <a:avLst/>
          </a:prstGeom>
        </p:spPr>
        <p:txBody>
          <a:bodyPr anchor="ctr" anchorCtr="0"/>
          <a:lstStyle>
            <a:lvl1pPr>
              <a:defRPr sz="2000" b="1">
                <a:solidFill>
                  <a:srgbClr val="0059A1"/>
                </a:solidFill>
                <a:latin typeface="+mn-lt"/>
                <a:cs typeface="Calibri" panose="020F0502020204030204" pitchFamily="34" charset="0"/>
              </a:defRPr>
            </a:lvl1pPr>
          </a:lstStyle>
          <a:p>
            <a:r>
              <a:rPr lang="fr-FR" dirty="0"/>
              <a:t>Modifiez le style du titre</a:t>
            </a:r>
          </a:p>
        </p:txBody>
      </p:sp>
      <p:sp>
        <p:nvSpPr>
          <p:cNvPr id="17" name="Espace réservé du texte 14">
            <a:extLst>
              <a:ext uri="{FF2B5EF4-FFF2-40B4-BE49-F238E27FC236}">
                <a16:creationId xmlns:a16="http://schemas.microsoft.com/office/drawing/2014/main" id="{7371BF7A-E168-423B-BCF1-10E3FCECCBEF}"/>
              </a:ext>
            </a:extLst>
          </p:cNvPr>
          <p:cNvSpPr>
            <a:spLocks noGrp="1"/>
          </p:cNvSpPr>
          <p:nvPr>
            <p:ph type="body" sz="quarter" idx="11" hasCustomPrompt="1"/>
          </p:nvPr>
        </p:nvSpPr>
        <p:spPr>
          <a:xfrm>
            <a:off x="180000" y="725765"/>
            <a:ext cx="5075172" cy="444906"/>
          </a:xfrm>
          <a:prstGeom prst="rect">
            <a:avLst/>
          </a:prstGeom>
        </p:spPr>
        <p:txBody>
          <a:bodyPr/>
          <a:lstStyle>
            <a:lvl1pPr marL="0" indent="0">
              <a:buNone/>
              <a:defRPr sz="1600" b="1">
                <a:solidFill>
                  <a:srgbClr val="0059A1"/>
                </a:solidFill>
                <a:latin typeface="+mn-lt"/>
                <a:cs typeface="Calibri" panose="020F0502020204030204" pitchFamily="34" charset="0"/>
              </a:defRPr>
            </a:lvl1pPr>
          </a:lstStyle>
          <a:p>
            <a:pPr lvl="0"/>
            <a:r>
              <a:rPr lang="fr-FR" dirty="0"/>
              <a:t>Modifiez le style du titre</a:t>
            </a:r>
          </a:p>
        </p:txBody>
      </p:sp>
      <p:sp>
        <p:nvSpPr>
          <p:cNvPr id="40" name="Espace réservé du contenu 17">
            <a:extLst>
              <a:ext uri="{FF2B5EF4-FFF2-40B4-BE49-F238E27FC236}">
                <a16:creationId xmlns:a16="http://schemas.microsoft.com/office/drawing/2014/main" id="{A23F7AE1-0D31-46CE-98C5-5863FFA7C7B8}"/>
              </a:ext>
            </a:extLst>
          </p:cNvPr>
          <p:cNvSpPr>
            <a:spLocks noGrp="1"/>
          </p:cNvSpPr>
          <p:nvPr>
            <p:ph sz="quarter" idx="12"/>
          </p:nvPr>
        </p:nvSpPr>
        <p:spPr>
          <a:xfrm>
            <a:off x="720000" y="1943056"/>
            <a:ext cx="10746576" cy="4514894"/>
          </a:xfrm>
          <a:prstGeom prst="rect">
            <a:avLst/>
          </a:prstGeom>
        </p:spPr>
        <p:txBody>
          <a:bodyPr/>
          <a:lstStyle>
            <a:lvl1pPr marL="0" indent="0" algn="just">
              <a:lnSpc>
                <a:spcPts val="1600"/>
              </a:lnSpc>
              <a:spcBef>
                <a:spcPts val="600"/>
              </a:spcBef>
              <a:buClr>
                <a:srgbClr val="565656"/>
              </a:buClr>
              <a:buFont typeface="Arial" panose="020B0604020202020204" pitchFamily="34" charset="0"/>
              <a:buNone/>
              <a:defRPr sz="1200">
                <a:solidFill>
                  <a:srgbClr val="565656"/>
                </a:solidFill>
                <a:latin typeface="+mn-lt"/>
                <a:cs typeface="Calibri" panose="020F0502020204030204" pitchFamily="34" charset="0"/>
              </a:defRPr>
            </a:lvl1pPr>
            <a:lvl2pPr marL="457200" indent="0">
              <a:lnSpc>
                <a:spcPts val="1600"/>
              </a:lnSpc>
              <a:spcBef>
                <a:spcPts val="600"/>
              </a:spcBef>
              <a:buFont typeface="Arial" panose="020B0604020202020204" pitchFamily="34" charset="0"/>
              <a:buNone/>
              <a:defRPr sz="1200">
                <a:solidFill>
                  <a:srgbClr val="565656"/>
                </a:solidFill>
                <a:latin typeface="+mn-lt"/>
              </a:defRPr>
            </a:lvl2pPr>
            <a:lvl3pPr marL="914400" indent="0">
              <a:lnSpc>
                <a:spcPts val="1600"/>
              </a:lnSpc>
              <a:spcBef>
                <a:spcPts val="600"/>
              </a:spcBef>
              <a:buFont typeface="Arial" panose="020B0604020202020204" pitchFamily="34" charset="0"/>
              <a:buNone/>
              <a:defRPr sz="1200">
                <a:solidFill>
                  <a:srgbClr val="565656"/>
                </a:solidFill>
                <a:latin typeface="+mn-lt"/>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r>
              <a:rPr lang="fr-FR" dirty="0"/>
              <a:t>Cliquez pour modifier les styles du texte du masque</a:t>
            </a:r>
          </a:p>
          <a:p>
            <a:pPr lvl="1"/>
            <a:r>
              <a:rPr lang="fr-FR" dirty="0"/>
              <a:t>suite</a:t>
            </a:r>
          </a:p>
          <a:p>
            <a:pPr lvl="2"/>
            <a:r>
              <a:rPr lang="fr-FR" dirty="0"/>
              <a:t>suite</a:t>
            </a:r>
          </a:p>
        </p:txBody>
      </p:sp>
    </p:spTree>
    <p:extLst>
      <p:ext uri="{BB962C8B-B14F-4D97-AF65-F5344CB8AC3E}">
        <p14:creationId xmlns:p14="http://schemas.microsoft.com/office/powerpoint/2010/main" val="364034960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SLIDE PARTIE">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2C80E2A6-190D-4EDC-A3B3-B54A603EB7F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16" name="Rectangle : avec coins arrondis en haut 15">
            <a:extLst>
              <a:ext uri="{FF2B5EF4-FFF2-40B4-BE49-F238E27FC236}">
                <a16:creationId xmlns:a16="http://schemas.microsoft.com/office/drawing/2014/main" id="{9E27EBC3-AFA1-4CFB-A123-A075ED377627}"/>
              </a:ext>
            </a:extLst>
          </p:cNvPr>
          <p:cNvSpPr/>
          <p:nvPr/>
        </p:nvSpPr>
        <p:spPr>
          <a:xfrm>
            <a:off x="8010000" y="6132986"/>
            <a:ext cx="2160000" cy="720000"/>
          </a:xfrm>
          <a:prstGeom prst="round2Same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mn-lt"/>
            </a:endParaRPr>
          </a:p>
        </p:txBody>
      </p:sp>
      <p:sp>
        <p:nvSpPr>
          <p:cNvPr id="19" name="Espace réservé du texte 8">
            <a:extLst>
              <a:ext uri="{FF2B5EF4-FFF2-40B4-BE49-F238E27FC236}">
                <a16:creationId xmlns:a16="http://schemas.microsoft.com/office/drawing/2014/main" id="{AAE3476E-5D4C-43AE-9AED-D76EE18FFDD8}"/>
              </a:ext>
            </a:extLst>
          </p:cNvPr>
          <p:cNvSpPr>
            <a:spLocks noGrp="1"/>
          </p:cNvSpPr>
          <p:nvPr>
            <p:ph type="body" sz="quarter" idx="13" hasCustomPrompt="1"/>
          </p:nvPr>
        </p:nvSpPr>
        <p:spPr>
          <a:xfrm>
            <a:off x="6300000" y="1089893"/>
            <a:ext cx="5580000" cy="900000"/>
          </a:xfrm>
          <a:prstGeom prst="rect">
            <a:avLst/>
          </a:prstGeom>
        </p:spPr>
        <p:txBody>
          <a:bodyPr anchor="t" anchorCtr="0"/>
          <a:lstStyle>
            <a:lvl1pPr marL="0" indent="0" algn="ctr">
              <a:lnSpc>
                <a:spcPct val="100000"/>
              </a:lnSpc>
              <a:spcBef>
                <a:spcPts val="0"/>
              </a:spcBef>
              <a:buNone/>
              <a:defRPr sz="2400" b="1" u="none">
                <a:solidFill>
                  <a:srgbClr val="565656"/>
                </a:solidFill>
                <a:latin typeface="+mn-lt"/>
                <a:cs typeface="Calibri" panose="020F0502020204030204" pitchFamily="34" charset="0"/>
              </a:defRPr>
            </a:lvl1pPr>
          </a:lstStyle>
          <a:p>
            <a:pPr lvl="0"/>
            <a:r>
              <a:rPr lang="fr-FR" dirty="0"/>
              <a:t>TITRE</a:t>
            </a:r>
          </a:p>
        </p:txBody>
      </p:sp>
      <p:sp>
        <p:nvSpPr>
          <p:cNvPr id="21" name="Rectangle 20">
            <a:extLst>
              <a:ext uri="{FF2B5EF4-FFF2-40B4-BE49-F238E27FC236}">
                <a16:creationId xmlns:a16="http://schemas.microsoft.com/office/drawing/2014/main" id="{FF8BB92A-763C-4A55-AD56-8267461E7B3D}"/>
              </a:ext>
            </a:extLst>
          </p:cNvPr>
          <p:cNvSpPr/>
          <p:nvPr/>
        </p:nvSpPr>
        <p:spPr>
          <a:xfrm>
            <a:off x="6300000" y="2340000"/>
            <a:ext cx="5580000" cy="369332"/>
          </a:xfrm>
          <a:prstGeom prst="rect">
            <a:avLst/>
          </a:prstGeom>
        </p:spPr>
        <p:txBody>
          <a:bodyPr wrap="square">
            <a:spAutoFit/>
          </a:bodyPr>
          <a:lstStyle/>
          <a:p>
            <a:pPr lvl="0" algn="l" defTabSz="914400">
              <a:defRPr sz="1800" b="0" i="0" u="none" strike="noStrike" kern="0" cap="none" spc="0" baseline="0">
                <a:solidFill>
                  <a:srgbClr val="000000"/>
                </a:solidFill>
                <a:uFillTx/>
              </a:defRPr>
            </a:pPr>
            <a:r>
              <a:rPr lang="en-US" sz="1800" b="1" u="none" kern="1200" dirty="0">
                <a:solidFill>
                  <a:srgbClr val="565656"/>
                </a:solidFill>
                <a:latin typeface="+mn-lt"/>
                <a:ea typeface="맑은 고딕" pitchFamily="34"/>
                <a:cs typeface="Calibri" panose="020F0502020204030204" pitchFamily="34" charset="0"/>
              </a:rPr>
              <a:t>Dans ce module, vous allez :</a:t>
            </a:r>
          </a:p>
        </p:txBody>
      </p:sp>
      <p:sp>
        <p:nvSpPr>
          <p:cNvPr id="22" name="Espace réservé du texte 8">
            <a:extLst>
              <a:ext uri="{FF2B5EF4-FFF2-40B4-BE49-F238E27FC236}">
                <a16:creationId xmlns:a16="http://schemas.microsoft.com/office/drawing/2014/main" id="{C001CBFC-9364-4962-8E57-BC901FEAA26D}"/>
              </a:ext>
            </a:extLst>
          </p:cNvPr>
          <p:cNvSpPr>
            <a:spLocks noGrp="1"/>
          </p:cNvSpPr>
          <p:nvPr>
            <p:ph type="body" sz="quarter" idx="14" hasCustomPrompt="1"/>
          </p:nvPr>
        </p:nvSpPr>
        <p:spPr>
          <a:xfrm>
            <a:off x="6300000" y="2880000"/>
            <a:ext cx="5580000" cy="1440000"/>
          </a:xfrm>
          <a:prstGeom prst="rect">
            <a:avLst/>
          </a:prstGeom>
        </p:spPr>
        <p:txBody>
          <a:bodyPr anchor="t" anchorCtr="0"/>
          <a:lstStyle>
            <a:lvl1pPr marL="342900" indent="-342900" algn="l">
              <a:lnSpc>
                <a:spcPct val="100000"/>
              </a:lnSpc>
              <a:spcBef>
                <a:spcPts val="600"/>
              </a:spcBef>
              <a:buFont typeface="Arial" panose="020B0604020202020204" pitchFamily="34" charset="0"/>
              <a:buChar char="•"/>
              <a:defRPr sz="1600" b="0" u="none">
                <a:solidFill>
                  <a:srgbClr val="565656"/>
                </a:solidFill>
                <a:latin typeface="+mn-lt"/>
                <a:cs typeface="Calibri" panose="020F0502020204030204" pitchFamily="34" charset="0"/>
              </a:defRPr>
            </a:lvl1pPr>
          </a:lstStyle>
          <a:p>
            <a:pPr lvl="0"/>
            <a:r>
              <a:rPr lang="fr-FR" dirty="0"/>
              <a:t>….</a:t>
            </a:r>
          </a:p>
          <a:p>
            <a:pPr lvl="0"/>
            <a:r>
              <a:rPr lang="fr-FR" dirty="0"/>
              <a:t>….</a:t>
            </a:r>
          </a:p>
          <a:p>
            <a:pPr lvl="0"/>
            <a:r>
              <a:rPr lang="fr-FR" dirty="0"/>
              <a:t>….</a:t>
            </a:r>
          </a:p>
        </p:txBody>
      </p:sp>
      <p:sp>
        <p:nvSpPr>
          <p:cNvPr id="23" name="Espace réservé pour une image  21">
            <a:extLst>
              <a:ext uri="{FF2B5EF4-FFF2-40B4-BE49-F238E27FC236}">
                <a16:creationId xmlns:a16="http://schemas.microsoft.com/office/drawing/2014/main" id="{BFA60609-CDD4-4A85-BF8A-4420AE51C1D4}"/>
              </a:ext>
            </a:extLst>
          </p:cNvPr>
          <p:cNvSpPr>
            <a:spLocks noGrp="1"/>
          </p:cNvSpPr>
          <p:nvPr>
            <p:ph type="pic" sz="quarter" idx="15" hasCustomPrompt="1"/>
          </p:nvPr>
        </p:nvSpPr>
        <p:spPr>
          <a:xfrm>
            <a:off x="8640000" y="4524826"/>
            <a:ext cx="900000" cy="900000"/>
          </a:xfrm>
          <a:prstGeom prst="rect">
            <a:avLst/>
          </a:prstGeom>
        </p:spPr>
        <p:txBody>
          <a:bodyPr/>
          <a:lstStyle>
            <a:lvl1pPr marL="0" indent="0" algn="ctr">
              <a:buNone/>
              <a:defRPr sz="1600">
                <a:latin typeface="+mn-lt"/>
              </a:defRPr>
            </a:lvl1pPr>
          </a:lstStyle>
          <a:p>
            <a:r>
              <a:rPr lang="fr-FR" dirty="0"/>
              <a:t>QR CODE</a:t>
            </a:r>
          </a:p>
        </p:txBody>
      </p:sp>
      <p:sp>
        <p:nvSpPr>
          <p:cNvPr id="24" name="Espace réservé du texte 8">
            <a:extLst>
              <a:ext uri="{FF2B5EF4-FFF2-40B4-BE49-F238E27FC236}">
                <a16:creationId xmlns:a16="http://schemas.microsoft.com/office/drawing/2014/main" id="{F4D90335-7729-4328-9F12-1DC06EDDAD2A}"/>
              </a:ext>
            </a:extLst>
          </p:cNvPr>
          <p:cNvSpPr>
            <a:spLocks noGrp="1"/>
          </p:cNvSpPr>
          <p:nvPr>
            <p:ph type="body" sz="quarter" idx="10" hasCustomPrompt="1"/>
          </p:nvPr>
        </p:nvSpPr>
        <p:spPr>
          <a:xfrm>
            <a:off x="8480684" y="6132986"/>
            <a:ext cx="1689315" cy="720000"/>
          </a:xfrm>
          <a:prstGeom prst="rect">
            <a:avLst/>
          </a:prstGeom>
          <a:ln>
            <a:noFill/>
          </a:ln>
        </p:spPr>
        <p:txBody>
          <a:bodyPr anchor="ctr" anchorCtr="0"/>
          <a:lstStyle>
            <a:lvl1pPr marL="0" indent="0" algn="ctr">
              <a:buNone/>
              <a:defRPr sz="2400" b="1">
                <a:solidFill>
                  <a:schemeClr val="bg1"/>
                </a:solidFill>
                <a:latin typeface="+mn-lt"/>
                <a:cs typeface="Calibri" panose="020F0502020204030204" pitchFamily="34" charset="0"/>
              </a:defRPr>
            </a:lvl1pPr>
          </a:lstStyle>
          <a:p>
            <a:pPr lvl="0"/>
            <a:r>
              <a:rPr lang="fr-FR" dirty="0"/>
              <a:t>… heures</a:t>
            </a:r>
          </a:p>
        </p:txBody>
      </p:sp>
      <p:pic>
        <p:nvPicPr>
          <p:cNvPr id="25" name="Image 24">
            <a:extLst>
              <a:ext uri="{FF2B5EF4-FFF2-40B4-BE49-F238E27FC236}">
                <a16:creationId xmlns:a16="http://schemas.microsoft.com/office/drawing/2014/main" id="{43DB45BC-B0D2-4D68-A143-67059E84762A}"/>
              </a:ext>
            </a:extLst>
          </p:cNvPr>
          <p:cNvPicPr>
            <a:picLocks noChangeAspect="1"/>
          </p:cNvPicPr>
          <p:nvPr/>
        </p:nvPicPr>
        <p:blipFill>
          <a:blip r:embed="rId3"/>
          <a:stretch>
            <a:fillRect/>
          </a:stretch>
        </p:blipFill>
        <p:spPr>
          <a:xfrm>
            <a:off x="8186397" y="6268947"/>
            <a:ext cx="401660" cy="396000"/>
          </a:xfrm>
          <a:prstGeom prst="rect">
            <a:avLst/>
          </a:prstGeom>
        </p:spPr>
      </p:pic>
      <p:pic>
        <p:nvPicPr>
          <p:cNvPr id="26" name="Picture 6">
            <a:extLst>
              <a:ext uri="{FF2B5EF4-FFF2-40B4-BE49-F238E27FC236}">
                <a16:creationId xmlns:a16="http://schemas.microsoft.com/office/drawing/2014/main" id="{BE95A489-1B7B-432F-B0BB-3047C0D7406C}"/>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27" name="Image 26">
            <a:extLst>
              <a:ext uri="{FF2B5EF4-FFF2-40B4-BE49-F238E27FC236}">
                <a16:creationId xmlns:a16="http://schemas.microsoft.com/office/drawing/2014/main" id="{AED50B38-2C9A-45AA-B5E0-F77CEFC867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0261" y="380583"/>
            <a:ext cx="2002221" cy="645160"/>
          </a:xfrm>
          <a:prstGeom prst="rect">
            <a:avLst/>
          </a:prstGeom>
        </p:spPr>
      </p:pic>
      <p:pic>
        <p:nvPicPr>
          <p:cNvPr id="28" name="Image 27">
            <a:extLst>
              <a:ext uri="{FF2B5EF4-FFF2-40B4-BE49-F238E27FC236}">
                <a16:creationId xmlns:a16="http://schemas.microsoft.com/office/drawing/2014/main" id="{2D185A0C-86F0-4C88-8A6C-82E26EC15D19}"/>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657463" y="4542289"/>
            <a:ext cx="865074" cy="865074"/>
          </a:xfrm>
          <a:prstGeom prst="rect">
            <a:avLst/>
          </a:prstGeom>
        </p:spPr>
      </p:pic>
      <p:sp>
        <p:nvSpPr>
          <p:cNvPr id="15" name="ZoneTexte 14">
            <a:extLst>
              <a:ext uri="{FF2B5EF4-FFF2-40B4-BE49-F238E27FC236}">
                <a16:creationId xmlns:a16="http://schemas.microsoft.com/office/drawing/2014/main" id="{6DBE2F9F-4211-49CA-BF0B-D0ECE25E418E}"/>
              </a:ext>
            </a:extLst>
          </p:cNvPr>
          <p:cNvSpPr txBox="1"/>
          <p:nvPr userDrawn="1"/>
        </p:nvSpPr>
        <p:spPr>
          <a:xfrm>
            <a:off x="6300000" y="561659"/>
            <a:ext cx="5580000" cy="523220"/>
          </a:xfrm>
          <a:prstGeom prst="rect">
            <a:avLst/>
          </a:prstGeom>
          <a:noFill/>
        </p:spPr>
        <p:txBody>
          <a:bodyPr wrap="square" rtlCol="0">
            <a:spAutoFit/>
          </a:bodyPr>
          <a:lstStyle/>
          <a:p>
            <a:pPr algn="ctr"/>
            <a:r>
              <a:rPr lang="fr-FR" sz="2800" b="1" dirty="0">
                <a:solidFill>
                  <a:srgbClr val="565656"/>
                </a:solidFill>
                <a:latin typeface="+mn-lt"/>
                <a:cs typeface="Calibri" panose="020F0502020204030204" pitchFamily="34" charset="0"/>
              </a:rPr>
              <a:t>PARTIE 4</a:t>
            </a:r>
          </a:p>
        </p:txBody>
      </p:sp>
    </p:spTree>
    <p:extLst>
      <p:ext uri="{BB962C8B-B14F-4D97-AF65-F5344CB8AC3E}">
        <p14:creationId xmlns:p14="http://schemas.microsoft.com/office/powerpoint/2010/main" val="250335306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_SLIDE ACTIVITES 1">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CCF5E1A6-D816-465B-ABBA-39A9B6B130E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14" name="Espace réservé du texte 8">
            <a:extLst>
              <a:ext uri="{FF2B5EF4-FFF2-40B4-BE49-F238E27FC236}">
                <a16:creationId xmlns:a16="http://schemas.microsoft.com/office/drawing/2014/main" id="{11FC0CA9-7509-4669-896A-AB2127F25BBE}"/>
              </a:ext>
            </a:extLst>
          </p:cNvPr>
          <p:cNvSpPr>
            <a:spLocks noGrp="1"/>
          </p:cNvSpPr>
          <p:nvPr>
            <p:ph type="body" sz="quarter" idx="12" hasCustomPrompt="1"/>
          </p:nvPr>
        </p:nvSpPr>
        <p:spPr>
          <a:xfrm>
            <a:off x="6300000" y="539999"/>
            <a:ext cx="5580000" cy="540000"/>
          </a:xfrm>
          <a:prstGeom prst="rect">
            <a:avLst/>
          </a:prstGeom>
        </p:spPr>
        <p:txBody>
          <a:bodyPr anchor="ctr" anchorCtr="0"/>
          <a:lstStyle>
            <a:lvl1pPr marL="0" indent="0" algn="ctr">
              <a:lnSpc>
                <a:spcPct val="100000"/>
              </a:lnSpc>
              <a:spcBef>
                <a:spcPts val="0"/>
              </a:spcBef>
              <a:buNone/>
              <a:defRPr sz="2800" b="1" u="none">
                <a:solidFill>
                  <a:srgbClr val="565656"/>
                </a:solidFill>
                <a:latin typeface="+mn-lt"/>
                <a:cs typeface="Calibri" panose="020F0502020204030204" pitchFamily="34" charset="0"/>
              </a:defRPr>
            </a:lvl1pPr>
          </a:lstStyle>
          <a:p>
            <a:pPr lvl="0"/>
            <a:r>
              <a:rPr lang="fr-FR" dirty="0"/>
              <a:t>ACTIVITÉ n°</a:t>
            </a:r>
          </a:p>
        </p:txBody>
      </p:sp>
      <p:sp>
        <p:nvSpPr>
          <p:cNvPr id="15" name="Espace réservé du texte 8">
            <a:extLst>
              <a:ext uri="{FF2B5EF4-FFF2-40B4-BE49-F238E27FC236}">
                <a16:creationId xmlns:a16="http://schemas.microsoft.com/office/drawing/2014/main" id="{5586E004-C84D-4C67-B321-9AE8530D29FD}"/>
              </a:ext>
            </a:extLst>
          </p:cNvPr>
          <p:cNvSpPr>
            <a:spLocks noGrp="1"/>
          </p:cNvSpPr>
          <p:nvPr>
            <p:ph type="body" sz="quarter" idx="13" hasCustomPrompt="1"/>
          </p:nvPr>
        </p:nvSpPr>
        <p:spPr>
          <a:xfrm>
            <a:off x="6300000" y="1089893"/>
            <a:ext cx="5580000" cy="900000"/>
          </a:xfrm>
          <a:prstGeom prst="rect">
            <a:avLst/>
          </a:prstGeom>
        </p:spPr>
        <p:txBody>
          <a:bodyPr anchor="t" anchorCtr="0"/>
          <a:lstStyle>
            <a:lvl1pPr marL="0" indent="0" algn="ctr">
              <a:lnSpc>
                <a:spcPct val="100000"/>
              </a:lnSpc>
              <a:spcBef>
                <a:spcPts val="0"/>
              </a:spcBef>
              <a:buNone/>
              <a:defRPr sz="2400" b="1" u="none">
                <a:solidFill>
                  <a:srgbClr val="565656"/>
                </a:solidFill>
                <a:latin typeface="+mn-lt"/>
                <a:cs typeface="Calibri" panose="020F0502020204030204" pitchFamily="34" charset="0"/>
              </a:defRPr>
            </a:lvl1pPr>
          </a:lstStyle>
          <a:p>
            <a:pPr lvl="0"/>
            <a:r>
              <a:rPr lang="fr-FR" dirty="0"/>
              <a:t>TITRE</a:t>
            </a:r>
          </a:p>
        </p:txBody>
      </p:sp>
      <p:sp>
        <p:nvSpPr>
          <p:cNvPr id="18" name="Rectangle 17">
            <a:extLst>
              <a:ext uri="{FF2B5EF4-FFF2-40B4-BE49-F238E27FC236}">
                <a16:creationId xmlns:a16="http://schemas.microsoft.com/office/drawing/2014/main" id="{B8EC24CB-7F44-4FFD-A8FF-B0027A124EE9}"/>
              </a:ext>
            </a:extLst>
          </p:cNvPr>
          <p:cNvSpPr/>
          <p:nvPr/>
        </p:nvSpPr>
        <p:spPr>
          <a:xfrm>
            <a:off x="6300000" y="2125854"/>
            <a:ext cx="5580000" cy="369332"/>
          </a:xfrm>
          <a:prstGeom prst="rect">
            <a:avLst/>
          </a:prstGeom>
        </p:spPr>
        <p:txBody>
          <a:bodyPr wrap="square">
            <a:spAutoFit/>
          </a:bodyPr>
          <a:lstStyle/>
          <a:p>
            <a:pPr lvl="0" algn="l" defTabSz="914400">
              <a:defRPr sz="1800" b="0" i="0" u="none" strike="noStrike" kern="0" cap="none" spc="0" baseline="0">
                <a:solidFill>
                  <a:srgbClr val="000000"/>
                </a:solidFill>
                <a:uFillTx/>
              </a:defRPr>
            </a:pPr>
            <a:r>
              <a:rPr lang="en-US" sz="1800" b="1" u="none" kern="1200" dirty="0">
                <a:solidFill>
                  <a:srgbClr val="565656"/>
                </a:solidFill>
                <a:latin typeface="+mn-lt"/>
                <a:ea typeface="맑은 고딕" pitchFamily="34"/>
                <a:cs typeface="Calibri" panose="020F0502020204030204" pitchFamily="34" charset="0"/>
              </a:rPr>
              <a:t>Compétences visées :</a:t>
            </a:r>
          </a:p>
        </p:txBody>
      </p:sp>
      <p:sp>
        <p:nvSpPr>
          <p:cNvPr id="20" name="Espace réservé du texte 8">
            <a:extLst>
              <a:ext uri="{FF2B5EF4-FFF2-40B4-BE49-F238E27FC236}">
                <a16:creationId xmlns:a16="http://schemas.microsoft.com/office/drawing/2014/main" id="{DB4F7443-86EC-4731-AADB-9DCD325B7643}"/>
              </a:ext>
            </a:extLst>
          </p:cNvPr>
          <p:cNvSpPr>
            <a:spLocks noGrp="1"/>
          </p:cNvSpPr>
          <p:nvPr>
            <p:ph type="body" sz="quarter" idx="14" hasCustomPrompt="1"/>
          </p:nvPr>
        </p:nvSpPr>
        <p:spPr>
          <a:xfrm>
            <a:off x="6300000" y="2700000"/>
            <a:ext cx="5580000" cy="1260561"/>
          </a:xfrm>
          <a:prstGeom prst="rect">
            <a:avLst/>
          </a:prstGeom>
        </p:spPr>
        <p:txBody>
          <a:bodyPr anchor="t" anchorCtr="0"/>
          <a:lstStyle>
            <a:lvl1pPr marL="342900" indent="-342900" algn="l">
              <a:lnSpc>
                <a:spcPct val="100000"/>
              </a:lnSpc>
              <a:spcBef>
                <a:spcPts val="600"/>
              </a:spcBef>
              <a:buClr>
                <a:srgbClr val="565656"/>
              </a:buClr>
              <a:buFont typeface="Arial" panose="020B0604020202020204" pitchFamily="34" charset="0"/>
              <a:buChar char="•"/>
              <a:defRPr sz="1600" b="0" u="none">
                <a:solidFill>
                  <a:srgbClr val="565656"/>
                </a:solidFill>
                <a:latin typeface="+mn-lt"/>
                <a:cs typeface="Calibri" panose="020F0502020204030204" pitchFamily="34" charset="0"/>
              </a:defRPr>
            </a:lvl1pPr>
          </a:lstStyle>
          <a:p>
            <a:pPr lvl="0"/>
            <a:r>
              <a:rPr lang="fr-FR" dirty="0"/>
              <a:t>….</a:t>
            </a:r>
          </a:p>
          <a:p>
            <a:pPr lvl="0"/>
            <a:r>
              <a:rPr lang="fr-FR" dirty="0"/>
              <a:t>….</a:t>
            </a:r>
          </a:p>
          <a:p>
            <a:pPr lvl="0"/>
            <a:r>
              <a:rPr lang="fr-FR" dirty="0"/>
              <a:t>….</a:t>
            </a:r>
          </a:p>
        </p:txBody>
      </p:sp>
      <p:sp>
        <p:nvSpPr>
          <p:cNvPr id="23" name="Rectangle : avec coins arrondis en haut 22">
            <a:extLst>
              <a:ext uri="{FF2B5EF4-FFF2-40B4-BE49-F238E27FC236}">
                <a16:creationId xmlns:a16="http://schemas.microsoft.com/office/drawing/2014/main" id="{3424033A-21E0-49F9-B1F4-06B3081B974E}"/>
              </a:ext>
            </a:extLst>
          </p:cNvPr>
          <p:cNvSpPr/>
          <p:nvPr/>
        </p:nvSpPr>
        <p:spPr>
          <a:xfrm>
            <a:off x="8010000" y="6132986"/>
            <a:ext cx="2160000" cy="720000"/>
          </a:xfrm>
          <a:prstGeom prst="round2Same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mn-lt"/>
            </a:endParaRPr>
          </a:p>
        </p:txBody>
      </p:sp>
      <p:sp>
        <p:nvSpPr>
          <p:cNvPr id="24" name="Espace réservé du texte 8">
            <a:extLst>
              <a:ext uri="{FF2B5EF4-FFF2-40B4-BE49-F238E27FC236}">
                <a16:creationId xmlns:a16="http://schemas.microsoft.com/office/drawing/2014/main" id="{600C38A5-6D7B-4E29-BB82-17E2EB0317D7}"/>
              </a:ext>
            </a:extLst>
          </p:cNvPr>
          <p:cNvSpPr>
            <a:spLocks noGrp="1"/>
          </p:cNvSpPr>
          <p:nvPr>
            <p:ph type="body" sz="quarter" idx="15" hasCustomPrompt="1"/>
          </p:nvPr>
        </p:nvSpPr>
        <p:spPr>
          <a:xfrm>
            <a:off x="8480684" y="6132986"/>
            <a:ext cx="1689315" cy="720000"/>
          </a:xfrm>
          <a:prstGeom prst="rect">
            <a:avLst/>
          </a:prstGeom>
          <a:ln>
            <a:noFill/>
          </a:ln>
        </p:spPr>
        <p:txBody>
          <a:bodyPr anchor="ctr" anchorCtr="0"/>
          <a:lstStyle>
            <a:lvl1pPr marL="0" indent="0" algn="ctr">
              <a:buNone/>
              <a:defRPr sz="2400" b="1">
                <a:solidFill>
                  <a:schemeClr val="bg1"/>
                </a:solidFill>
                <a:latin typeface="+mn-lt"/>
                <a:cs typeface="Calibri" panose="020F0502020204030204" pitchFamily="34" charset="0"/>
              </a:defRPr>
            </a:lvl1pPr>
          </a:lstStyle>
          <a:p>
            <a:pPr lvl="0"/>
            <a:r>
              <a:rPr lang="fr-FR" dirty="0"/>
              <a:t>… heures</a:t>
            </a:r>
          </a:p>
        </p:txBody>
      </p:sp>
      <p:pic>
        <p:nvPicPr>
          <p:cNvPr id="25" name="Image 24">
            <a:extLst>
              <a:ext uri="{FF2B5EF4-FFF2-40B4-BE49-F238E27FC236}">
                <a16:creationId xmlns:a16="http://schemas.microsoft.com/office/drawing/2014/main" id="{5F362A72-E555-4D2E-BDB5-A106A49FA0BF}"/>
              </a:ext>
            </a:extLst>
          </p:cNvPr>
          <p:cNvPicPr>
            <a:picLocks noChangeAspect="1"/>
          </p:cNvPicPr>
          <p:nvPr/>
        </p:nvPicPr>
        <p:blipFill>
          <a:blip r:embed="rId3"/>
          <a:stretch>
            <a:fillRect/>
          </a:stretch>
        </p:blipFill>
        <p:spPr>
          <a:xfrm>
            <a:off x="8186397" y="6268947"/>
            <a:ext cx="401660" cy="396000"/>
          </a:xfrm>
          <a:prstGeom prst="rect">
            <a:avLst/>
          </a:prstGeom>
        </p:spPr>
      </p:pic>
      <p:sp>
        <p:nvSpPr>
          <p:cNvPr id="12" name="Rectangle 11">
            <a:extLst>
              <a:ext uri="{FF2B5EF4-FFF2-40B4-BE49-F238E27FC236}">
                <a16:creationId xmlns:a16="http://schemas.microsoft.com/office/drawing/2014/main" id="{E564FCAD-A191-493B-ABDB-04016C040CB1}"/>
              </a:ext>
            </a:extLst>
          </p:cNvPr>
          <p:cNvSpPr/>
          <p:nvPr/>
        </p:nvSpPr>
        <p:spPr>
          <a:xfrm>
            <a:off x="6300000" y="4140000"/>
            <a:ext cx="5580000" cy="369332"/>
          </a:xfrm>
          <a:prstGeom prst="rect">
            <a:avLst/>
          </a:prstGeom>
        </p:spPr>
        <p:txBody>
          <a:bodyPr wrap="square">
            <a:spAutoFit/>
          </a:bodyPr>
          <a:lstStyle/>
          <a:p>
            <a:pPr lvl="0" algn="l" defTabSz="914400">
              <a:defRPr sz="1800" b="0" i="0" u="none" strike="noStrike" kern="0" cap="none" spc="0" baseline="0">
                <a:solidFill>
                  <a:srgbClr val="000000"/>
                </a:solidFill>
                <a:uFillTx/>
              </a:defRPr>
            </a:pPr>
            <a:r>
              <a:rPr lang="en-US" sz="1800" b="1" u="none" kern="1200" dirty="0">
                <a:solidFill>
                  <a:srgbClr val="565656"/>
                </a:solidFill>
                <a:latin typeface="+mn-lt"/>
                <a:ea typeface="맑은 고딕" pitchFamily="34"/>
                <a:cs typeface="Calibri" panose="020F0502020204030204" pitchFamily="34" charset="0"/>
              </a:rPr>
              <a:t>Recommandations clés :</a:t>
            </a:r>
          </a:p>
        </p:txBody>
      </p:sp>
      <p:sp>
        <p:nvSpPr>
          <p:cNvPr id="13" name="Espace réservé du texte 8">
            <a:extLst>
              <a:ext uri="{FF2B5EF4-FFF2-40B4-BE49-F238E27FC236}">
                <a16:creationId xmlns:a16="http://schemas.microsoft.com/office/drawing/2014/main" id="{7B5F9102-B4C1-40D3-B5D6-957668C95C34}"/>
              </a:ext>
            </a:extLst>
          </p:cNvPr>
          <p:cNvSpPr>
            <a:spLocks noGrp="1"/>
          </p:cNvSpPr>
          <p:nvPr>
            <p:ph type="body" sz="quarter" idx="16" hasCustomPrompt="1"/>
          </p:nvPr>
        </p:nvSpPr>
        <p:spPr>
          <a:xfrm>
            <a:off x="6300000" y="4680000"/>
            <a:ext cx="5580000" cy="1228947"/>
          </a:xfrm>
          <a:prstGeom prst="rect">
            <a:avLst/>
          </a:prstGeom>
        </p:spPr>
        <p:txBody>
          <a:bodyPr anchor="t" anchorCtr="0"/>
          <a:lstStyle>
            <a:lvl1pPr marL="342900" indent="-342900" algn="l">
              <a:lnSpc>
                <a:spcPct val="100000"/>
              </a:lnSpc>
              <a:spcBef>
                <a:spcPts val="600"/>
              </a:spcBef>
              <a:buClr>
                <a:srgbClr val="565656"/>
              </a:buClr>
              <a:buFont typeface="Arial" panose="020B0604020202020204" pitchFamily="34" charset="0"/>
              <a:buChar char="•"/>
              <a:defRPr sz="1600" b="0" u="none">
                <a:solidFill>
                  <a:srgbClr val="565656"/>
                </a:solidFill>
                <a:latin typeface="+mn-lt"/>
                <a:cs typeface="Calibri" panose="020F0502020204030204" pitchFamily="34" charset="0"/>
              </a:defRPr>
            </a:lvl1pPr>
          </a:lstStyle>
          <a:p>
            <a:pPr lvl="0"/>
            <a:r>
              <a:rPr lang="fr-FR" dirty="0"/>
              <a:t>….</a:t>
            </a:r>
          </a:p>
          <a:p>
            <a:pPr lvl="0"/>
            <a:r>
              <a:rPr lang="fr-FR" dirty="0"/>
              <a:t>….</a:t>
            </a:r>
          </a:p>
          <a:p>
            <a:pPr lvl="0"/>
            <a:r>
              <a:rPr lang="fr-FR" dirty="0"/>
              <a:t>….</a:t>
            </a:r>
          </a:p>
        </p:txBody>
      </p:sp>
      <p:pic>
        <p:nvPicPr>
          <p:cNvPr id="16" name="Picture 6">
            <a:extLst>
              <a:ext uri="{FF2B5EF4-FFF2-40B4-BE49-F238E27FC236}">
                <a16:creationId xmlns:a16="http://schemas.microsoft.com/office/drawing/2014/main" id="{BB1B9F04-1EF8-4B1C-ADFE-255337B0DD47}"/>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17" name="Image 16">
            <a:extLst>
              <a:ext uri="{FF2B5EF4-FFF2-40B4-BE49-F238E27FC236}">
                <a16:creationId xmlns:a16="http://schemas.microsoft.com/office/drawing/2014/main" id="{EB7A3921-99E4-44F4-A4C2-7216667F4C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0261" y="380583"/>
            <a:ext cx="2002221" cy="645160"/>
          </a:xfrm>
          <a:prstGeom prst="rect">
            <a:avLst/>
          </a:prstGeom>
        </p:spPr>
      </p:pic>
    </p:spTree>
    <p:extLst>
      <p:ext uri="{BB962C8B-B14F-4D97-AF65-F5344CB8AC3E}">
        <p14:creationId xmlns:p14="http://schemas.microsoft.com/office/powerpoint/2010/main" val="2800906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_SLIDE CONSIGNES">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F5BCF723-1661-47C5-B591-91AFA836145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6" name="Espace réservé du texte 8">
            <a:extLst>
              <a:ext uri="{FF2B5EF4-FFF2-40B4-BE49-F238E27FC236}">
                <a16:creationId xmlns:a16="http://schemas.microsoft.com/office/drawing/2014/main" id="{643812D2-798F-4D90-95C2-EB37B1AC8BB5}"/>
              </a:ext>
            </a:extLst>
          </p:cNvPr>
          <p:cNvSpPr>
            <a:spLocks noGrp="1"/>
          </p:cNvSpPr>
          <p:nvPr>
            <p:ph type="body" sz="quarter" idx="14" hasCustomPrompt="1"/>
          </p:nvPr>
        </p:nvSpPr>
        <p:spPr>
          <a:xfrm>
            <a:off x="6245570" y="1006045"/>
            <a:ext cx="5760000" cy="1032164"/>
          </a:xfrm>
          <a:prstGeom prst="rect">
            <a:avLst/>
          </a:prstGeom>
        </p:spPr>
        <p:txBody>
          <a:bodyPr anchor="t" anchorCtr="0"/>
          <a:lstStyle>
            <a:lvl1pPr marL="342900" indent="-342900" algn="just">
              <a:lnSpc>
                <a:spcPct val="100000"/>
              </a:lnSpc>
              <a:spcBef>
                <a:spcPts val="600"/>
              </a:spcBef>
              <a:buClr>
                <a:srgbClr val="565656"/>
              </a:buClr>
              <a:buFont typeface="Arial" panose="020B0604020202020204" pitchFamily="34" charset="0"/>
              <a:buChar char="•"/>
              <a:defRPr sz="1200" b="0" u="none">
                <a:solidFill>
                  <a:srgbClr val="565656"/>
                </a:solidFill>
                <a:latin typeface="+mn-lt"/>
                <a:cs typeface="Calibri" panose="020F0502020204030204" pitchFamily="34" charset="0"/>
              </a:defRPr>
            </a:lvl1pPr>
          </a:lstStyle>
          <a:p>
            <a:pPr lvl="0"/>
            <a:r>
              <a:rPr lang="fr-FR" dirty="0"/>
              <a:t>….</a:t>
            </a:r>
          </a:p>
          <a:p>
            <a:pPr lvl="0"/>
            <a:r>
              <a:rPr lang="fr-FR" dirty="0"/>
              <a:t>….</a:t>
            </a:r>
          </a:p>
          <a:p>
            <a:pPr lvl="0"/>
            <a:r>
              <a:rPr lang="fr-FR" dirty="0"/>
              <a:t>….</a:t>
            </a:r>
          </a:p>
        </p:txBody>
      </p:sp>
      <p:sp>
        <p:nvSpPr>
          <p:cNvPr id="10" name="Rectangle 9">
            <a:extLst>
              <a:ext uri="{FF2B5EF4-FFF2-40B4-BE49-F238E27FC236}">
                <a16:creationId xmlns:a16="http://schemas.microsoft.com/office/drawing/2014/main" id="{52AB178E-95A0-4D5F-95CA-2ECB2584B2F6}"/>
              </a:ext>
            </a:extLst>
          </p:cNvPr>
          <p:cNvSpPr/>
          <p:nvPr/>
        </p:nvSpPr>
        <p:spPr>
          <a:xfrm>
            <a:off x="6245570" y="658614"/>
            <a:ext cx="5760000" cy="338554"/>
          </a:xfrm>
          <a:prstGeom prst="rect">
            <a:avLst/>
          </a:prstGeom>
        </p:spPr>
        <p:txBody>
          <a:bodyPr wrap="square">
            <a:spAutoFit/>
          </a:bodyPr>
          <a:lstStyle/>
          <a:p>
            <a:pPr marL="342900" lvl="0" indent="-342900" algn="l" defTabSz="914400">
              <a:buClr>
                <a:srgbClr val="565656"/>
              </a:buClr>
              <a:buFont typeface="+mj-lt"/>
              <a:buAutoNum type="arabicPeriod"/>
              <a:defRPr sz="1800" b="0" i="0" u="none" strike="noStrike" kern="0" cap="none" spc="0" baseline="0">
                <a:solidFill>
                  <a:srgbClr val="000000"/>
                </a:solidFill>
                <a:uFillTx/>
              </a:defRPr>
            </a:pPr>
            <a:r>
              <a:rPr lang="en-US" sz="1600" b="1" u="none" kern="1200" dirty="0">
                <a:solidFill>
                  <a:srgbClr val="565656"/>
                </a:solidFill>
                <a:latin typeface="+mn-lt"/>
                <a:ea typeface="맑은 고딕" pitchFamily="34"/>
                <a:cs typeface="Calibri" panose="020F0502020204030204" pitchFamily="34" charset="0"/>
              </a:rPr>
              <a:t>Pour le formateur :</a:t>
            </a:r>
          </a:p>
        </p:txBody>
      </p:sp>
      <p:sp>
        <p:nvSpPr>
          <p:cNvPr id="11" name="Espace réservé du texte 8">
            <a:extLst>
              <a:ext uri="{FF2B5EF4-FFF2-40B4-BE49-F238E27FC236}">
                <a16:creationId xmlns:a16="http://schemas.microsoft.com/office/drawing/2014/main" id="{F1D81D5C-9907-4F14-B57A-87B070C2581D}"/>
              </a:ext>
            </a:extLst>
          </p:cNvPr>
          <p:cNvSpPr>
            <a:spLocks noGrp="1"/>
          </p:cNvSpPr>
          <p:nvPr>
            <p:ph type="body" sz="quarter" idx="15" hasCustomPrompt="1"/>
          </p:nvPr>
        </p:nvSpPr>
        <p:spPr>
          <a:xfrm>
            <a:off x="6245570" y="2373231"/>
            <a:ext cx="5760000" cy="1032164"/>
          </a:xfrm>
          <a:prstGeom prst="rect">
            <a:avLst/>
          </a:prstGeom>
        </p:spPr>
        <p:txBody>
          <a:bodyPr anchor="t" anchorCtr="0"/>
          <a:lstStyle>
            <a:lvl1pPr marL="342900" marR="0" indent="-342900" algn="just" defTabSz="914400" rtl="0" eaLnBrk="1" fontAlgn="auto" latinLnBrk="0" hangingPunct="1">
              <a:lnSpc>
                <a:spcPct val="100000"/>
              </a:lnSpc>
              <a:spcBef>
                <a:spcPts val="600"/>
              </a:spcBef>
              <a:spcAft>
                <a:spcPts val="0"/>
              </a:spcAft>
              <a:buClr>
                <a:srgbClr val="565656"/>
              </a:buClr>
              <a:buSzTx/>
              <a:buFont typeface="Arial" panose="020B0604020202020204" pitchFamily="34" charset="0"/>
              <a:buChar char="•"/>
              <a:tabLst/>
              <a:defRPr sz="1200" b="0" u="none">
                <a:solidFill>
                  <a:srgbClr val="565656"/>
                </a:solidFill>
                <a:latin typeface="+mn-lt"/>
                <a:cs typeface="Calibri" panose="020F0502020204030204" pitchFamily="34" charset="0"/>
              </a:defRPr>
            </a:lvl1pPr>
          </a:lstStyle>
          <a:p>
            <a:pPr lvl="0"/>
            <a:r>
              <a:rPr lang="fr-FR" dirty="0"/>
              <a:t>….</a:t>
            </a:r>
          </a:p>
          <a:p>
            <a:pPr lvl="0"/>
            <a:r>
              <a:rPr lang="fr-FR" dirty="0"/>
              <a:t>….</a:t>
            </a:r>
          </a:p>
          <a:p>
            <a:pPr lvl="0"/>
            <a:r>
              <a:rPr lang="fr-FR" dirty="0"/>
              <a:t>….</a:t>
            </a:r>
          </a:p>
          <a:p>
            <a:pPr marL="342900" marR="0" lvl="0" indent="-342900" algn="just" defTabSz="914400" rtl="0" eaLnBrk="1" fontAlgn="auto" latinLnBrk="0" hangingPunct="1">
              <a:lnSpc>
                <a:spcPct val="100000"/>
              </a:lnSpc>
              <a:spcBef>
                <a:spcPts val="600"/>
              </a:spcBef>
              <a:spcAft>
                <a:spcPts val="0"/>
              </a:spcAft>
              <a:buClr>
                <a:srgbClr val="565656"/>
              </a:buClr>
              <a:buSzTx/>
              <a:buFont typeface="Arial" panose="020B0604020202020204" pitchFamily="34" charset="0"/>
              <a:buChar char="•"/>
              <a:tabLst/>
              <a:defRPr/>
            </a:pPr>
            <a:r>
              <a:rPr lang="fr-FR" dirty="0"/>
              <a:t>….</a:t>
            </a:r>
          </a:p>
          <a:p>
            <a:pPr lvl="0"/>
            <a:endParaRPr lang="fr-FR" dirty="0"/>
          </a:p>
        </p:txBody>
      </p:sp>
      <p:sp>
        <p:nvSpPr>
          <p:cNvPr id="12" name="Rectangle 11">
            <a:extLst>
              <a:ext uri="{FF2B5EF4-FFF2-40B4-BE49-F238E27FC236}">
                <a16:creationId xmlns:a16="http://schemas.microsoft.com/office/drawing/2014/main" id="{FEB65616-A6CD-4516-B2F9-3BE7FFCB5738}"/>
              </a:ext>
            </a:extLst>
          </p:cNvPr>
          <p:cNvSpPr/>
          <p:nvPr/>
        </p:nvSpPr>
        <p:spPr>
          <a:xfrm>
            <a:off x="6245570" y="2044850"/>
            <a:ext cx="5760000" cy="338554"/>
          </a:xfrm>
          <a:prstGeom prst="rect">
            <a:avLst/>
          </a:prstGeom>
        </p:spPr>
        <p:txBody>
          <a:bodyPr wrap="square">
            <a:spAutoFit/>
          </a:bodyPr>
          <a:lstStyle/>
          <a:p>
            <a:pPr marL="342900" lvl="0" indent="-342900" algn="l" defTabSz="914400">
              <a:buClr>
                <a:srgbClr val="565656"/>
              </a:buClr>
              <a:buFont typeface="+mj-lt"/>
              <a:buAutoNum type="arabicPeriod" startAt="2"/>
              <a:defRPr sz="1800" b="0" i="0" u="none" strike="noStrike" kern="0" cap="none" spc="0" baseline="0">
                <a:solidFill>
                  <a:srgbClr val="000000"/>
                </a:solidFill>
                <a:uFillTx/>
              </a:defRPr>
            </a:pPr>
            <a:r>
              <a:rPr lang="en-US" sz="1600" b="1" u="none" kern="1200" dirty="0">
                <a:solidFill>
                  <a:srgbClr val="565656"/>
                </a:solidFill>
                <a:latin typeface="+mn-lt"/>
                <a:ea typeface="맑은 고딕" pitchFamily="34"/>
                <a:cs typeface="Calibri" panose="020F0502020204030204" pitchFamily="34" charset="0"/>
              </a:rPr>
              <a:t>Pour </a:t>
            </a:r>
            <a:r>
              <a:rPr lang="en-US" sz="1600" b="1" u="none" kern="1200" dirty="0" err="1">
                <a:solidFill>
                  <a:srgbClr val="565656"/>
                </a:solidFill>
                <a:latin typeface="+mn-lt"/>
                <a:ea typeface="맑은 고딕" pitchFamily="34"/>
                <a:cs typeface="Calibri" panose="020F0502020204030204" pitchFamily="34" charset="0"/>
              </a:rPr>
              <a:t>l’apprenant</a:t>
            </a:r>
            <a:r>
              <a:rPr lang="en-US" sz="1600" b="1" u="none" kern="1200" dirty="0">
                <a:solidFill>
                  <a:srgbClr val="565656"/>
                </a:solidFill>
                <a:latin typeface="+mn-lt"/>
                <a:ea typeface="맑은 고딕" pitchFamily="34"/>
                <a:cs typeface="Calibri" panose="020F0502020204030204" pitchFamily="34" charset="0"/>
              </a:rPr>
              <a:t> :</a:t>
            </a:r>
          </a:p>
        </p:txBody>
      </p:sp>
      <p:sp>
        <p:nvSpPr>
          <p:cNvPr id="13" name="Espace réservé du texte 8">
            <a:extLst>
              <a:ext uri="{FF2B5EF4-FFF2-40B4-BE49-F238E27FC236}">
                <a16:creationId xmlns:a16="http://schemas.microsoft.com/office/drawing/2014/main" id="{DE296318-2113-4395-8D3C-A534E28833CE}"/>
              </a:ext>
            </a:extLst>
          </p:cNvPr>
          <p:cNvSpPr>
            <a:spLocks noGrp="1"/>
          </p:cNvSpPr>
          <p:nvPr>
            <p:ph type="body" sz="quarter" idx="16" hasCustomPrompt="1"/>
          </p:nvPr>
        </p:nvSpPr>
        <p:spPr>
          <a:xfrm>
            <a:off x="6245570" y="3776018"/>
            <a:ext cx="5760000" cy="1274334"/>
          </a:xfrm>
          <a:prstGeom prst="rect">
            <a:avLst/>
          </a:prstGeom>
        </p:spPr>
        <p:txBody>
          <a:bodyPr anchor="t" anchorCtr="0"/>
          <a:lstStyle>
            <a:lvl1pPr marL="342900" indent="-342900" algn="just">
              <a:lnSpc>
                <a:spcPct val="100000"/>
              </a:lnSpc>
              <a:spcBef>
                <a:spcPts val="600"/>
              </a:spcBef>
              <a:buClr>
                <a:srgbClr val="565656"/>
              </a:buClr>
              <a:buFont typeface="Arial" panose="020B0604020202020204" pitchFamily="34" charset="0"/>
              <a:buChar char="•"/>
              <a:defRPr sz="1200" b="0" u="none">
                <a:solidFill>
                  <a:srgbClr val="565656"/>
                </a:solidFill>
                <a:latin typeface="+mn-lt"/>
                <a:cs typeface="Calibri" panose="020F0502020204030204" pitchFamily="34" charset="0"/>
              </a:defRPr>
            </a:lvl1pPr>
          </a:lstStyle>
          <a:p>
            <a:pPr lvl="0"/>
            <a:r>
              <a:rPr lang="fr-FR" dirty="0"/>
              <a:t>….</a:t>
            </a:r>
          </a:p>
          <a:p>
            <a:pPr lvl="0"/>
            <a:r>
              <a:rPr lang="fr-FR" dirty="0"/>
              <a:t>….</a:t>
            </a:r>
          </a:p>
          <a:p>
            <a:pPr lvl="0"/>
            <a:r>
              <a:rPr lang="fr-FR" dirty="0"/>
              <a:t>….</a:t>
            </a:r>
          </a:p>
        </p:txBody>
      </p:sp>
      <p:sp>
        <p:nvSpPr>
          <p:cNvPr id="14" name="Rectangle 13">
            <a:extLst>
              <a:ext uri="{FF2B5EF4-FFF2-40B4-BE49-F238E27FC236}">
                <a16:creationId xmlns:a16="http://schemas.microsoft.com/office/drawing/2014/main" id="{270D125B-88C1-45FC-A359-EC7C0ACD51B5}"/>
              </a:ext>
            </a:extLst>
          </p:cNvPr>
          <p:cNvSpPr/>
          <p:nvPr/>
        </p:nvSpPr>
        <p:spPr>
          <a:xfrm>
            <a:off x="6245570" y="3419062"/>
            <a:ext cx="5760000" cy="338554"/>
          </a:xfrm>
          <a:prstGeom prst="rect">
            <a:avLst/>
          </a:prstGeom>
        </p:spPr>
        <p:txBody>
          <a:bodyPr wrap="square">
            <a:spAutoFit/>
          </a:bodyPr>
          <a:lstStyle/>
          <a:p>
            <a:pPr marL="342900" lvl="0" indent="-342900" algn="l" defTabSz="914400">
              <a:buClr>
                <a:srgbClr val="565656"/>
              </a:buClr>
              <a:buFont typeface="+mj-lt"/>
              <a:buAutoNum type="arabicPeriod" startAt="3"/>
              <a:defRPr sz="1800" b="0" i="0" u="none" strike="noStrike" kern="0" cap="none" spc="0" baseline="0">
                <a:solidFill>
                  <a:srgbClr val="000000"/>
                </a:solidFill>
                <a:uFillTx/>
              </a:defRPr>
            </a:pPr>
            <a:r>
              <a:rPr lang="en-US" sz="1600" b="1" u="none" kern="1200" dirty="0">
                <a:solidFill>
                  <a:srgbClr val="565656"/>
                </a:solidFill>
                <a:latin typeface="+mn-lt"/>
                <a:ea typeface="맑은 고딕" pitchFamily="34"/>
                <a:cs typeface="Calibri" panose="020F0502020204030204" pitchFamily="34" charset="0"/>
              </a:rPr>
              <a:t>Conditions de réalisation :</a:t>
            </a:r>
          </a:p>
        </p:txBody>
      </p:sp>
      <p:sp>
        <p:nvSpPr>
          <p:cNvPr id="15" name="Espace réservé du texte 8">
            <a:extLst>
              <a:ext uri="{FF2B5EF4-FFF2-40B4-BE49-F238E27FC236}">
                <a16:creationId xmlns:a16="http://schemas.microsoft.com/office/drawing/2014/main" id="{E3549452-6853-462C-968B-A593C932AA03}"/>
              </a:ext>
            </a:extLst>
          </p:cNvPr>
          <p:cNvSpPr>
            <a:spLocks noGrp="1"/>
          </p:cNvSpPr>
          <p:nvPr>
            <p:ph type="body" sz="quarter" idx="17" hasCustomPrompt="1"/>
          </p:nvPr>
        </p:nvSpPr>
        <p:spPr>
          <a:xfrm>
            <a:off x="6245570" y="5416833"/>
            <a:ext cx="5760000" cy="1158238"/>
          </a:xfrm>
          <a:prstGeom prst="rect">
            <a:avLst/>
          </a:prstGeom>
        </p:spPr>
        <p:txBody>
          <a:bodyPr anchor="t" anchorCtr="0"/>
          <a:lstStyle>
            <a:lvl1pPr marL="342900" indent="-342900" algn="just">
              <a:lnSpc>
                <a:spcPct val="100000"/>
              </a:lnSpc>
              <a:spcBef>
                <a:spcPts val="600"/>
              </a:spcBef>
              <a:buClr>
                <a:srgbClr val="565656"/>
              </a:buClr>
              <a:buFont typeface="Arial" panose="020B0604020202020204" pitchFamily="34" charset="0"/>
              <a:buChar char="•"/>
              <a:defRPr sz="1200" b="0" u="none">
                <a:solidFill>
                  <a:srgbClr val="565656"/>
                </a:solidFill>
                <a:latin typeface="+mn-lt"/>
                <a:cs typeface="Calibri" panose="020F0502020204030204" pitchFamily="34" charset="0"/>
              </a:defRPr>
            </a:lvl1pPr>
            <a:lvl2pPr marL="685800" indent="-228600">
              <a:buFont typeface="Wingdings" panose="05000000000000000000" pitchFamily="2" charset="2"/>
              <a:buChar char="Ø"/>
              <a:defRPr sz="1200">
                <a:solidFill>
                  <a:srgbClr val="565656"/>
                </a:solidFill>
                <a:latin typeface="+mn-lt"/>
              </a:defRPr>
            </a:lvl2pPr>
          </a:lstStyle>
          <a:p>
            <a:pPr lvl="0"/>
            <a:r>
              <a:rPr lang="fr-FR" dirty="0"/>
              <a:t>….</a:t>
            </a:r>
          </a:p>
          <a:p>
            <a:pPr lvl="1"/>
            <a:r>
              <a:rPr lang="fr-FR" dirty="0"/>
              <a:t>….</a:t>
            </a:r>
          </a:p>
          <a:p>
            <a:pPr lvl="1"/>
            <a:r>
              <a:rPr lang="fr-FR" dirty="0"/>
              <a:t>….</a:t>
            </a:r>
          </a:p>
        </p:txBody>
      </p:sp>
      <p:sp>
        <p:nvSpPr>
          <p:cNvPr id="16" name="Rectangle 15">
            <a:extLst>
              <a:ext uri="{FF2B5EF4-FFF2-40B4-BE49-F238E27FC236}">
                <a16:creationId xmlns:a16="http://schemas.microsoft.com/office/drawing/2014/main" id="{5FD21872-197D-4EE4-A45D-8CAE5C9D1811}"/>
              </a:ext>
            </a:extLst>
          </p:cNvPr>
          <p:cNvSpPr/>
          <p:nvPr/>
        </p:nvSpPr>
        <p:spPr>
          <a:xfrm>
            <a:off x="6245570" y="5069402"/>
            <a:ext cx="5760000" cy="338554"/>
          </a:xfrm>
          <a:prstGeom prst="rect">
            <a:avLst/>
          </a:prstGeom>
        </p:spPr>
        <p:txBody>
          <a:bodyPr wrap="square">
            <a:spAutoFit/>
          </a:bodyPr>
          <a:lstStyle/>
          <a:p>
            <a:pPr marL="342900" lvl="0" indent="-342900" algn="l" defTabSz="914400">
              <a:buClr>
                <a:srgbClr val="565656"/>
              </a:buClr>
              <a:buFont typeface="+mj-lt"/>
              <a:buAutoNum type="arabicPeriod" startAt="4"/>
              <a:defRPr sz="1800" b="0" i="0" u="none" strike="noStrike" kern="0" cap="none" spc="0" baseline="0">
                <a:solidFill>
                  <a:srgbClr val="000000"/>
                </a:solidFill>
                <a:uFillTx/>
              </a:defRPr>
            </a:pPr>
            <a:r>
              <a:rPr lang="en-US" sz="1600" b="1" u="none" kern="1200" dirty="0">
                <a:solidFill>
                  <a:srgbClr val="565656"/>
                </a:solidFill>
                <a:latin typeface="+mn-lt"/>
                <a:ea typeface="맑은 고딕" pitchFamily="34"/>
                <a:cs typeface="Calibri" panose="020F0502020204030204" pitchFamily="34" charset="0"/>
              </a:rPr>
              <a:t>Critères de réussite :</a:t>
            </a:r>
          </a:p>
        </p:txBody>
      </p:sp>
      <p:sp>
        <p:nvSpPr>
          <p:cNvPr id="17" name="Rectangle 16">
            <a:extLst>
              <a:ext uri="{FF2B5EF4-FFF2-40B4-BE49-F238E27FC236}">
                <a16:creationId xmlns:a16="http://schemas.microsoft.com/office/drawing/2014/main" id="{1A62555D-23D8-47AB-8D87-8C2AE7445AD3}"/>
              </a:ext>
            </a:extLst>
          </p:cNvPr>
          <p:cNvSpPr/>
          <p:nvPr/>
        </p:nvSpPr>
        <p:spPr>
          <a:xfrm>
            <a:off x="6245570" y="110583"/>
            <a:ext cx="5760000" cy="540000"/>
          </a:xfrm>
          <a:prstGeom prst="rect">
            <a:avLst/>
          </a:prstGeom>
        </p:spPr>
        <p:txBody>
          <a:bodyPr wrap="square">
            <a:spAutoFit/>
          </a:bodyPr>
          <a:lstStyle/>
          <a:p>
            <a:pPr lvl="0" algn="ctr"/>
            <a:r>
              <a:rPr lang="fr-FR" sz="2800" b="1" u="none" kern="1200" dirty="0">
                <a:solidFill>
                  <a:srgbClr val="565656"/>
                </a:solidFill>
                <a:latin typeface="+mn-lt"/>
                <a:ea typeface="+mn-ea"/>
                <a:cs typeface="Calibri" panose="020F0502020204030204" pitchFamily="34" charset="0"/>
              </a:rPr>
              <a:t>CONSIGNES</a:t>
            </a:r>
          </a:p>
        </p:txBody>
      </p:sp>
      <p:pic>
        <p:nvPicPr>
          <p:cNvPr id="18" name="Picture 6">
            <a:extLst>
              <a:ext uri="{FF2B5EF4-FFF2-40B4-BE49-F238E27FC236}">
                <a16:creationId xmlns:a16="http://schemas.microsoft.com/office/drawing/2014/main" id="{1DFAA42F-311D-4738-9C02-ECE27B7F1B8E}"/>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19" name="Image 18">
            <a:extLst>
              <a:ext uri="{FF2B5EF4-FFF2-40B4-BE49-F238E27FC236}">
                <a16:creationId xmlns:a16="http://schemas.microsoft.com/office/drawing/2014/main" id="{E876DE11-078E-4436-8941-5779EF28D7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0261" y="380583"/>
            <a:ext cx="2002221" cy="645160"/>
          </a:xfrm>
          <a:prstGeom prst="rect">
            <a:avLst/>
          </a:prstGeom>
        </p:spPr>
      </p:pic>
    </p:spTree>
    <p:extLst>
      <p:ext uri="{BB962C8B-B14F-4D97-AF65-F5344CB8AC3E}">
        <p14:creationId xmlns:p14="http://schemas.microsoft.com/office/powerpoint/2010/main" val="275778544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LIDE CONTENU PARTIE 4">
    <p:spTree>
      <p:nvGrpSpPr>
        <p:cNvPr id="1" name=""/>
        <p:cNvGrpSpPr/>
        <p:nvPr/>
      </p:nvGrpSpPr>
      <p:grpSpPr>
        <a:xfrm>
          <a:off x="0" y="0"/>
          <a:ext cx="0" cy="0"/>
          <a:chOff x="0" y="0"/>
          <a:chExt cx="0" cy="0"/>
        </a:xfrm>
      </p:grpSpPr>
      <p:pic>
        <p:nvPicPr>
          <p:cNvPr id="22" name="Image 21">
            <a:extLst>
              <a:ext uri="{FF2B5EF4-FFF2-40B4-BE49-F238E27FC236}">
                <a16:creationId xmlns:a16="http://schemas.microsoft.com/office/drawing/2014/main" id="{6D54BDBF-ABA5-4FA0-AE80-5970C7C3CEB8}"/>
              </a:ext>
            </a:extLst>
          </p:cNvPr>
          <p:cNvPicPr>
            <a:picLocks noChangeAspect="1"/>
          </p:cNvPicPr>
          <p:nvPr userDrawn="1"/>
        </p:nvPicPr>
        <p:blipFill>
          <a:blip r:embed="rId2" cstate="email">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23" name="ZoneTexte 15">
            <a:extLst>
              <a:ext uri="{FF2B5EF4-FFF2-40B4-BE49-F238E27FC236}">
                <a16:creationId xmlns:a16="http://schemas.microsoft.com/office/drawing/2014/main" id="{4468C630-197B-46F2-B983-471621C59FBD}"/>
              </a:ext>
            </a:extLst>
          </p:cNvPr>
          <p:cNvSpPr txBox="1"/>
          <p:nvPr userDrawn="1"/>
        </p:nvSpPr>
        <p:spPr>
          <a:xfrm>
            <a:off x="11789199" y="6610393"/>
            <a:ext cx="405880"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latin typeface="+mn-lt"/>
                <a:cs typeface="Calibri" panose="020F0502020204030204" pitchFamily="34" charset="0"/>
              </a:rPr>
              <a:t>‹N°›</a:t>
            </a:fld>
            <a:endParaRPr lang="fr-FR" sz="1000" b="0" i="0" u="none" strike="noStrike" kern="1200" cap="none" spc="0" baseline="0" dirty="0">
              <a:solidFill>
                <a:srgbClr val="AFABAB"/>
              </a:solidFill>
              <a:uFillTx/>
              <a:latin typeface="+mn-lt"/>
              <a:cs typeface="Calibri" panose="020F0502020204030204" pitchFamily="34" charset="0"/>
            </a:endParaRPr>
          </a:p>
        </p:txBody>
      </p:sp>
      <p:sp>
        <p:nvSpPr>
          <p:cNvPr id="24" name="ZoneTexte 17">
            <a:extLst>
              <a:ext uri="{FF2B5EF4-FFF2-40B4-BE49-F238E27FC236}">
                <a16:creationId xmlns:a16="http://schemas.microsoft.com/office/drawing/2014/main" id="{94AAA6CC-288E-433D-B768-723C1B24554A}"/>
              </a:ext>
            </a:extLst>
          </p:cNvPr>
          <p:cNvSpPr txBox="1"/>
          <p:nvPr userDrawn="1"/>
        </p:nvSpPr>
        <p:spPr>
          <a:xfrm>
            <a:off x="4245835" y="6613768"/>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mn-lt"/>
                <a:cs typeface="Calibri" panose="020F0502020204030204" pitchFamily="34" charset="0"/>
              </a:rPr>
              <a:t>Copyright - Tout droit réservé - OFPPT</a:t>
            </a:r>
          </a:p>
        </p:txBody>
      </p:sp>
      <p:sp>
        <p:nvSpPr>
          <p:cNvPr id="25" name="Rectangle : coins arrondis 2">
            <a:extLst>
              <a:ext uri="{FF2B5EF4-FFF2-40B4-BE49-F238E27FC236}">
                <a16:creationId xmlns:a16="http://schemas.microsoft.com/office/drawing/2014/main" id="{9F377CC2-21F9-404D-9957-5464A673F1ED}"/>
              </a:ext>
            </a:extLst>
          </p:cNvPr>
          <p:cNvSpPr/>
          <p:nvPr userDrawn="1"/>
        </p:nvSpPr>
        <p:spPr>
          <a:xfrm>
            <a:off x="536787" y="1465445"/>
            <a:ext cx="11118424" cy="5146334"/>
          </a:xfrm>
          <a:prstGeom prst="rect">
            <a:avLst/>
          </a:prstGeom>
          <a:solidFill>
            <a:srgbClr val="FFFFFF"/>
          </a:solidFill>
          <a:ln cap="flat">
            <a:solidFill>
              <a:srgbClr val="BFBFBF"/>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mn-lt"/>
              <a:cs typeface="Calibri" panose="020F0502020204030204" pitchFamily="34" charset="0"/>
            </a:endParaRPr>
          </a:p>
        </p:txBody>
      </p:sp>
      <p:sp>
        <p:nvSpPr>
          <p:cNvPr id="28" name="Larme 27">
            <a:extLst>
              <a:ext uri="{FF2B5EF4-FFF2-40B4-BE49-F238E27FC236}">
                <a16:creationId xmlns:a16="http://schemas.microsoft.com/office/drawing/2014/main" id="{B9069FAB-14A1-46F7-8F20-8CE169421BA1}"/>
              </a:ext>
            </a:extLst>
          </p:cNvPr>
          <p:cNvSpPr/>
          <p:nvPr/>
        </p:nvSpPr>
        <p:spPr>
          <a:xfrm rot="5400000">
            <a:off x="0" y="5868983"/>
            <a:ext cx="536787" cy="536787"/>
          </a:xfrm>
          <a:prstGeom prst="teardrop">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mn-lt"/>
            </a:endParaRPr>
          </a:p>
        </p:txBody>
      </p:sp>
      <p:sp>
        <p:nvSpPr>
          <p:cNvPr id="29" name="Titre 1">
            <a:extLst>
              <a:ext uri="{FF2B5EF4-FFF2-40B4-BE49-F238E27FC236}">
                <a16:creationId xmlns:a16="http://schemas.microsoft.com/office/drawing/2014/main" id="{01D5BEB5-1544-4AF6-9411-851BAF3A93A3}"/>
              </a:ext>
            </a:extLst>
          </p:cNvPr>
          <p:cNvSpPr txBox="1">
            <a:spLocks/>
          </p:cNvSpPr>
          <p:nvPr/>
        </p:nvSpPr>
        <p:spPr>
          <a:xfrm rot="16200000">
            <a:off x="-271608" y="5331769"/>
            <a:ext cx="1080003" cy="536786"/>
          </a:xfrm>
          <a:prstGeom prst="rect">
            <a:avLst/>
          </a:prstGeom>
          <a:solidFill>
            <a:srgbClr val="565656"/>
          </a:solidFill>
        </p:spPr>
        <p:txBody>
          <a:bodyPr anchor="ctr" anchorCtr="0"/>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dirty="0">
                <a:solidFill>
                  <a:schemeClr val="bg1"/>
                </a:solidFill>
                <a:latin typeface="+mn-lt"/>
                <a:cs typeface="Calibri" panose="020F0502020204030204" pitchFamily="34" charset="0"/>
              </a:rPr>
              <a:t>PARTIE 4</a:t>
            </a:r>
          </a:p>
        </p:txBody>
      </p:sp>
      <p:pic>
        <p:nvPicPr>
          <p:cNvPr id="34" name="Picture 6">
            <a:extLst>
              <a:ext uri="{FF2B5EF4-FFF2-40B4-BE49-F238E27FC236}">
                <a16:creationId xmlns:a16="http://schemas.microsoft.com/office/drawing/2014/main" id="{94BE856C-0745-42E1-8527-BA11E1801FA2}"/>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5" name="Image 34">
            <a:extLst>
              <a:ext uri="{FF2B5EF4-FFF2-40B4-BE49-F238E27FC236}">
                <a16:creationId xmlns:a16="http://schemas.microsoft.com/office/drawing/2014/main" id="{90BDE94B-CC75-42C9-B491-CECCE76EA3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93497" y="462677"/>
            <a:ext cx="1294635" cy="417160"/>
          </a:xfrm>
          <a:prstGeom prst="rect">
            <a:avLst/>
          </a:prstGeom>
        </p:spPr>
      </p:pic>
      <p:sp>
        <p:nvSpPr>
          <p:cNvPr id="41" name="Espace réservé du contenu 17">
            <a:extLst>
              <a:ext uri="{FF2B5EF4-FFF2-40B4-BE49-F238E27FC236}">
                <a16:creationId xmlns:a16="http://schemas.microsoft.com/office/drawing/2014/main" id="{4C226CBB-76E9-4425-AAD9-AAC5552AC264}"/>
              </a:ext>
            </a:extLst>
          </p:cNvPr>
          <p:cNvSpPr>
            <a:spLocks noGrp="1"/>
          </p:cNvSpPr>
          <p:nvPr>
            <p:ph sz="quarter" idx="13"/>
          </p:nvPr>
        </p:nvSpPr>
        <p:spPr>
          <a:xfrm>
            <a:off x="720000" y="1616658"/>
            <a:ext cx="10746576" cy="319714"/>
          </a:xfrm>
          <a:prstGeom prst="rect">
            <a:avLst/>
          </a:prstGeom>
        </p:spPr>
        <p:txBody>
          <a:bodyPr/>
          <a:lstStyle>
            <a:lvl1pPr marL="0" indent="0">
              <a:lnSpc>
                <a:spcPts val="1600"/>
              </a:lnSpc>
              <a:spcBef>
                <a:spcPts val="600"/>
              </a:spcBef>
              <a:buNone/>
              <a:defRPr sz="1600" b="1">
                <a:solidFill>
                  <a:srgbClr val="565656"/>
                </a:solidFill>
                <a:latin typeface="+mn-lt"/>
                <a:cs typeface="Calibri" panose="020F0502020204030204" pitchFamily="34" charset="0"/>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r>
              <a:rPr lang="fr-FR"/>
              <a:t>Cliquez pour modifier les styles du texte du masque</a:t>
            </a:r>
          </a:p>
        </p:txBody>
      </p:sp>
      <p:sp>
        <p:nvSpPr>
          <p:cNvPr id="16" name="Titre 1">
            <a:extLst>
              <a:ext uri="{FF2B5EF4-FFF2-40B4-BE49-F238E27FC236}">
                <a16:creationId xmlns:a16="http://schemas.microsoft.com/office/drawing/2014/main" id="{E2F08842-10C8-4B8C-BD82-B6D8AC5BEF45}"/>
              </a:ext>
            </a:extLst>
          </p:cNvPr>
          <p:cNvSpPr>
            <a:spLocks noGrp="1"/>
          </p:cNvSpPr>
          <p:nvPr>
            <p:ph type="title"/>
          </p:nvPr>
        </p:nvSpPr>
        <p:spPr>
          <a:xfrm>
            <a:off x="180000" y="400050"/>
            <a:ext cx="5075172" cy="415143"/>
          </a:xfrm>
          <a:prstGeom prst="rect">
            <a:avLst/>
          </a:prstGeom>
        </p:spPr>
        <p:txBody>
          <a:bodyPr anchor="ctr" anchorCtr="0"/>
          <a:lstStyle>
            <a:lvl1pPr>
              <a:defRPr sz="2000" b="1">
                <a:solidFill>
                  <a:srgbClr val="565656"/>
                </a:solidFill>
                <a:latin typeface="+mn-lt"/>
                <a:cs typeface="Calibri" panose="020F0502020204030204" pitchFamily="34" charset="0"/>
              </a:defRPr>
            </a:lvl1pPr>
          </a:lstStyle>
          <a:p>
            <a:r>
              <a:rPr lang="fr-FR"/>
              <a:t>Modifiez le style du titre</a:t>
            </a:r>
            <a:endParaRPr lang="fr-FR" dirty="0"/>
          </a:p>
        </p:txBody>
      </p:sp>
      <p:sp>
        <p:nvSpPr>
          <p:cNvPr id="17" name="Espace réservé du texte 14">
            <a:extLst>
              <a:ext uri="{FF2B5EF4-FFF2-40B4-BE49-F238E27FC236}">
                <a16:creationId xmlns:a16="http://schemas.microsoft.com/office/drawing/2014/main" id="{40024736-EDCC-42D8-8A32-27C0B9898815}"/>
              </a:ext>
            </a:extLst>
          </p:cNvPr>
          <p:cNvSpPr>
            <a:spLocks noGrp="1"/>
          </p:cNvSpPr>
          <p:nvPr>
            <p:ph type="body" sz="quarter" idx="11" hasCustomPrompt="1"/>
          </p:nvPr>
        </p:nvSpPr>
        <p:spPr>
          <a:xfrm>
            <a:off x="180000" y="725765"/>
            <a:ext cx="5075172" cy="444906"/>
          </a:xfrm>
          <a:prstGeom prst="rect">
            <a:avLst/>
          </a:prstGeom>
        </p:spPr>
        <p:txBody>
          <a:bodyPr/>
          <a:lstStyle>
            <a:lvl1pPr marL="0" indent="0">
              <a:buNone/>
              <a:defRPr sz="1600" b="1">
                <a:solidFill>
                  <a:srgbClr val="565656"/>
                </a:solidFill>
                <a:latin typeface="+mn-lt"/>
                <a:cs typeface="Calibri" panose="020F0502020204030204" pitchFamily="34" charset="0"/>
              </a:defRPr>
            </a:lvl1pPr>
          </a:lstStyle>
          <a:p>
            <a:pPr lvl="0"/>
            <a:r>
              <a:rPr lang="fr-FR" dirty="0"/>
              <a:t>Modifiez le style du titre</a:t>
            </a:r>
          </a:p>
        </p:txBody>
      </p:sp>
      <p:sp>
        <p:nvSpPr>
          <p:cNvPr id="38" name="Espace réservé du contenu 17">
            <a:extLst>
              <a:ext uri="{FF2B5EF4-FFF2-40B4-BE49-F238E27FC236}">
                <a16:creationId xmlns:a16="http://schemas.microsoft.com/office/drawing/2014/main" id="{9BDC0B92-6190-4B32-870C-7A2192CEDC6B}"/>
              </a:ext>
            </a:extLst>
          </p:cNvPr>
          <p:cNvSpPr>
            <a:spLocks noGrp="1"/>
          </p:cNvSpPr>
          <p:nvPr>
            <p:ph sz="quarter" idx="12"/>
          </p:nvPr>
        </p:nvSpPr>
        <p:spPr>
          <a:xfrm>
            <a:off x="720000" y="1943056"/>
            <a:ext cx="10746576" cy="4514894"/>
          </a:xfrm>
          <a:prstGeom prst="rect">
            <a:avLst/>
          </a:prstGeom>
        </p:spPr>
        <p:txBody>
          <a:bodyPr/>
          <a:lstStyle>
            <a:lvl1pPr marL="0" indent="0" algn="just">
              <a:lnSpc>
                <a:spcPts val="1600"/>
              </a:lnSpc>
              <a:spcBef>
                <a:spcPts val="600"/>
              </a:spcBef>
              <a:buClr>
                <a:srgbClr val="565656"/>
              </a:buClr>
              <a:buFont typeface="Arial" panose="020B0604020202020204" pitchFamily="34" charset="0"/>
              <a:buNone/>
              <a:defRPr sz="1200">
                <a:solidFill>
                  <a:srgbClr val="565656"/>
                </a:solidFill>
                <a:latin typeface="+mn-lt"/>
                <a:cs typeface="Calibri" panose="020F0502020204030204" pitchFamily="34" charset="0"/>
              </a:defRPr>
            </a:lvl1pPr>
            <a:lvl2pPr marL="457200" indent="0">
              <a:lnSpc>
                <a:spcPts val="1600"/>
              </a:lnSpc>
              <a:spcBef>
                <a:spcPts val="600"/>
              </a:spcBef>
              <a:buFont typeface="Arial" panose="020B0604020202020204" pitchFamily="34" charset="0"/>
              <a:buNone/>
              <a:defRPr sz="1200">
                <a:solidFill>
                  <a:srgbClr val="565656"/>
                </a:solidFill>
                <a:latin typeface="+mn-lt"/>
              </a:defRPr>
            </a:lvl2pPr>
            <a:lvl3pPr marL="914400" indent="0">
              <a:lnSpc>
                <a:spcPts val="1600"/>
              </a:lnSpc>
              <a:spcBef>
                <a:spcPts val="600"/>
              </a:spcBef>
              <a:buFont typeface="Arial" panose="020B0604020202020204" pitchFamily="34" charset="0"/>
              <a:buNone/>
              <a:defRPr sz="1200">
                <a:solidFill>
                  <a:srgbClr val="565656"/>
                </a:solidFill>
                <a:latin typeface="+mn-lt"/>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r>
              <a:rPr lang="fr-FR" dirty="0"/>
              <a:t>Cliquez pour modifier les styles du texte du masque</a:t>
            </a:r>
          </a:p>
          <a:p>
            <a:pPr lvl="1"/>
            <a:r>
              <a:rPr lang="fr-FR" dirty="0"/>
              <a:t>suite</a:t>
            </a:r>
          </a:p>
          <a:p>
            <a:pPr lvl="2"/>
            <a:r>
              <a:rPr lang="fr-FR" dirty="0"/>
              <a:t>suite</a:t>
            </a:r>
          </a:p>
        </p:txBody>
      </p:sp>
    </p:spTree>
    <p:extLst>
      <p:ext uri="{BB962C8B-B14F-4D97-AF65-F5344CB8AC3E}">
        <p14:creationId xmlns:p14="http://schemas.microsoft.com/office/powerpoint/2010/main" val="576200358"/>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SLIDE PARTIE">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2C80E2A6-190D-4EDC-A3B3-B54A603EB7F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16" name="Rectangle : avec coins arrondis en haut 15">
            <a:extLst>
              <a:ext uri="{FF2B5EF4-FFF2-40B4-BE49-F238E27FC236}">
                <a16:creationId xmlns:a16="http://schemas.microsoft.com/office/drawing/2014/main" id="{9E27EBC3-AFA1-4CFB-A123-A075ED377627}"/>
              </a:ext>
            </a:extLst>
          </p:cNvPr>
          <p:cNvSpPr/>
          <p:nvPr/>
        </p:nvSpPr>
        <p:spPr>
          <a:xfrm>
            <a:off x="8010000" y="6132986"/>
            <a:ext cx="2160000" cy="720000"/>
          </a:xfrm>
          <a:prstGeom prst="round2SameRect">
            <a:avLst/>
          </a:prstGeom>
          <a:solidFill>
            <a:srgbClr val="08AC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8ACA2"/>
              </a:solidFill>
              <a:latin typeface="+mn-lt"/>
            </a:endParaRPr>
          </a:p>
        </p:txBody>
      </p:sp>
      <p:sp>
        <p:nvSpPr>
          <p:cNvPr id="19" name="Espace réservé du texte 8">
            <a:extLst>
              <a:ext uri="{FF2B5EF4-FFF2-40B4-BE49-F238E27FC236}">
                <a16:creationId xmlns:a16="http://schemas.microsoft.com/office/drawing/2014/main" id="{AAE3476E-5D4C-43AE-9AED-D76EE18FFDD8}"/>
              </a:ext>
            </a:extLst>
          </p:cNvPr>
          <p:cNvSpPr>
            <a:spLocks noGrp="1"/>
          </p:cNvSpPr>
          <p:nvPr>
            <p:ph type="body" sz="quarter" idx="13" hasCustomPrompt="1"/>
          </p:nvPr>
        </p:nvSpPr>
        <p:spPr>
          <a:xfrm>
            <a:off x="6300000" y="1089893"/>
            <a:ext cx="5580000" cy="900000"/>
          </a:xfrm>
          <a:prstGeom prst="rect">
            <a:avLst/>
          </a:prstGeom>
        </p:spPr>
        <p:txBody>
          <a:bodyPr anchor="t" anchorCtr="0"/>
          <a:lstStyle>
            <a:lvl1pPr marL="0" indent="0" algn="ctr">
              <a:lnSpc>
                <a:spcPct val="100000"/>
              </a:lnSpc>
              <a:spcBef>
                <a:spcPts val="0"/>
              </a:spcBef>
              <a:buNone/>
              <a:defRPr sz="2400" b="1" u="none">
                <a:solidFill>
                  <a:srgbClr val="08ACA2"/>
                </a:solidFill>
                <a:latin typeface="+mn-lt"/>
                <a:cs typeface="Calibri" panose="020F0502020204030204" pitchFamily="34" charset="0"/>
              </a:defRPr>
            </a:lvl1pPr>
          </a:lstStyle>
          <a:p>
            <a:pPr lvl="0"/>
            <a:r>
              <a:rPr lang="fr-FR" dirty="0"/>
              <a:t>TITRE</a:t>
            </a:r>
          </a:p>
        </p:txBody>
      </p:sp>
      <p:sp>
        <p:nvSpPr>
          <p:cNvPr id="21" name="Rectangle 20">
            <a:extLst>
              <a:ext uri="{FF2B5EF4-FFF2-40B4-BE49-F238E27FC236}">
                <a16:creationId xmlns:a16="http://schemas.microsoft.com/office/drawing/2014/main" id="{FF8BB92A-763C-4A55-AD56-8267461E7B3D}"/>
              </a:ext>
            </a:extLst>
          </p:cNvPr>
          <p:cNvSpPr/>
          <p:nvPr/>
        </p:nvSpPr>
        <p:spPr>
          <a:xfrm>
            <a:off x="6300000" y="2340000"/>
            <a:ext cx="5580000" cy="369332"/>
          </a:xfrm>
          <a:prstGeom prst="rect">
            <a:avLst/>
          </a:prstGeom>
        </p:spPr>
        <p:txBody>
          <a:bodyPr wrap="square">
            <a:spAutoFit/>
          </a:bodyPr>
          <a:lstStyle/>
          <a:p>
            <a:pPr lvl="0" algn="l" defTabSz="914400">
              <a:defRPr sz="1800" b="0" i="0" u="none" strike="noStrike" kern="0" cap="none" spc="0" baseline="0">
                <a:solidFill>
                  <a:srgbClr val="000000"/>
                </a:solidFill>
                <a:uFillTx/>
              </a:defRPr>
            </a:pPr>
            <a:r>
              <a:rPr lang="en-US" sz="1800" b="1" u="none" kern="1200" dirty="0">
                <a:solidFill>
                  <a:srgbClr val="08ACA2"/>
                </a:solidFill>
                <a:latin typeface="+mn-lt"/>
                <a:ea typeface="맑은 고딕" pitchFamily="34"/>
                <a:cs typeface="Calibri" panose="020F0502020204030204" pitchFamily="34" charset="0"/>
              </a:rPr>
              <a:t>Dans ce module, vous allez :</a:t>
            </a:r>
          </a:p>
        </p:txBody>
      </p:sp>
      <p:sp>
        <p:nvSpPr>
          <p:cNvPr id="22" name="Espace réservé du texte 8">
            <a:extLst>
              <a:ext uri="{FF2B5EF4-FFF2-40B4-BE49-F238E27FC236}">
                <a16:creationId xmlns:a16="http://schemas.microsoft.com/office/drawing/2014/main" id="{C001CBFC-9364-4962-8E57-BC901FEAA26D}"/>
              </a:ext>
            </a:extLst>
          </p:cNvPr>
          <p:cNvSpPr>
            <a:spLocks noGrp="1"/>
          </p:cNvSpPr>
          <p:nvPr>
            <p:ph type="body" sz="quarter" idx="14" hasCustomPrompt="1"/>
          </p:nvPr>
        </p:nvSpPr>
        <p:spPr>
          <a:xfrm>
            <a:off x="6300000" y="2880000"/>
            <a:ext cx="5580000" cy="1440000"/>
          </a:xfrm>
          <a:prstGeom prst="rect">
            <a:avLst/>
          </a:prstGeom>
        </p:spPr>
        <p:txBody>
          <a:bodyPr anchor="t" anchorCtr="0"/>
          <a:lstStyle>
            <a:lvl1pPr marL="342900" indent="-342900" algn="l">
              <a:lnSpc>
                <a:spcPct val="100000"/>
              </a:lnSpc>
              <a:spcBef>
                <a:spcPts val="600"/>
              </a:spcBef>
              <a:buFont typeface="Arial" panose="020B0604020202020204" pitchFamily="34" charset="0"/>
              <a:buChar char="•"/>
              <a:defRPr sz="1600" b="0" u="none">
                <a:solidFill>
                  <a:srgbClr val="565656"/>
                </a:solidFill>
                <a:latin typeface="+mn-lt"/>
                <a:cs typeface="Calibri" panose="020F0502020204030204" pitchFamily="34" charset="0"/>
              </a:defRPr>
            </a:lvl1pPr>
          </a:lstStyle>
          <a:p>
            <a:pPr lvl="0"/>
            <a:r>
              <a:rPr lang="fr-FR" dirty="0"/>
              <a:t>….</a:t>
            </a:r>
          </a:p>
          <a:p>
            <a:pPr lvl="0"/>
            <a:r>
              <a:rPr lang="fr-FR" dirty="0"/>
              <a:t>….</a:t>
            </a:r>
          </a:p>
          <a:p>
            <a:pPr lvl="0"/>
            <a:r>
              <a:rPr lang="fr-FR" dirty="0"/>
              <a:t>….</a:t>
            </a:r>
          </a:p>
        </p:txBody>
      </p:sp>
      <p:sp>
        <p:nvSpPr>
          <p:cNvPr id="23" name="Espace réservé pour une image  21">
            <a:extLst>
              <a:ext uri="{FF2B5EF4-FFF2-40B4-BE49-F238E27FC236}">
                <a16:creationId xmlns:a16="http://schemas.microsoft.com/office/drawing/2014/main" id="{BFA60609-CDD4-4A85-BF8A-4420AE51C1D4}"/>
              </a:ext>
            </a:extLst>
          </p:cNvPr>
          <p:cNvSpPr>
            <a:spLocks noGrp="1"/>
          </p:cNvSpPr>
          <p:nvPr>
            <p:ph type="pic" sz="quarter" idx="15" hasCustomPrompt="1"/>
          </p:nvPr>
        </p:nvSpPr>
        <p:spPr>
          <a:xfrm>
            <a:off x="8640000" y="4524826"/>
            <a:ext cx="900000" cy="900000"/>
          </a:xfrm>
          <a:prstGeom prst="rect">
            <a:avLst/>
          </a:prstGeom>
        </p:spPr>
        <p:txBody>
          <a:bodyPr/>
          <a:lstStyle>
            <a:lvl1pPr marL="0" indent="0" algn="ctr">
              <a:buNone/>
              <a:defRPr sz="1600">
                <a:latin typeface="+mn-lt"/>
              </a:defRPr>
            </a:lvl1pPr>
          </a:lstStyle>
          <a:p>
            <a:r>
              <a:rPr lang="fr-FR" dirty="0"/>
              <a:t>QR CODE</a:t>
            </a:r>
          </a:p>
        </p:txBody>
      </p:sp>
      <p:sp>
        <p:nvSpPr>
          <p:cNvPr id="24" name="Espace réservé du texte 8">
            <a:extLst>
              <a:ext uri="{FF2B5EF4-FFF2-40B4-BE49-F238E27FC236}">
                <a16:creationId xmlns:a16="http://schemas.microsoft.com/office/drawing/2014/main" id="{F4D90335-7729-4328-9F12-1DC06EDDAD2A}"/>
              </a:ext>
            </a:extLst>
          </p:cNvPr>
          <p:cNvSpPr>
            <a:spLocks noGrp="1"/>
          </p:cNvSpPr>
          <p:nvPr>
            <p:ph type="body" sz="quarter" idx="10" hasCustomPrompt="1"/>
          </p:nvPr>
        </p:nvSpPr>
        <p:spPr>
          <a:xfrm>
            <a:off x="8480684" y="6132986"/>
            <a:ext cx="1689315" cy="720000"/>
          </a:xfrm>
          <a:prstGeom prst="rect">
            <a:avLst/>
          </a:prstGeom>
          <a:ln>
            <a:noFill/>
          </a:ln>
        </p:spPr>
        <p:txBody>
          <a:bodyPr anchor="ctr" anchorCtr="0"/>
          <a:lstStyle>
            <a:lvl1pPr marL="0" indent="0" algn="ctr">
              <a:buNone/>
              <a:defRPr sz="2400" b="1">
                <a:solidFill>
                  <a:schemeClr val="bg1"/>
                </a:solidFill>
                <a:latin typeface="+mn-lt"/>
                <a:cs typeface="Calibri" panose="020F0502020204030204" pitchFamily="34" charset="0"/>
              </a:defRPr>
            </a:lvl1pPr>
          </a:lstStyle>
          <a:p>
            <a:pPr lvl="0"/>
            <a:r>
              <a:rPr lang="fr-FR" dirty="0"/>
              <a:t>… heures</a:t>
            </a:r>
          </a:p>
        </p:txBody>
      </p:sp>
      <p:pic>
        <p:nvPicPr>
          <p:cNvPr id="25" name="Image 24">
            <a:extLst>
              <a:ext uri="{FF2B5EF4-FFF2-40B4-BE49-F238E27FC236}">
                <a16:creationId xmlns:a16="http://schemas.microsoft.com/office/drawing/2014/main" id="{43DB45BC-B0D2-4D68-A143-67059E84762A}"/>
              </a:ext>
            </a:extLst>
          </p:cNvPr>
          <p:cNvPicPr>
            <a:picLocks noChangeAspect="1"/>
          </p:cNvPicPr>
          <p:nvPr/>
        </p:nvPicPr>
        <p:blipFill>
          <a:blip r:embed="rId3"/>
          <a:stretch>
            <a:fillRect/>
          </a:stretch>
        </p:blipFill>
        <p:spPr>
          <a:xfrm>
            <a:off x="8186397" y="6268947"/>
            <a:ext cx="401660" cy="396000"/>
          </a:xfrm>
          <a:prstGeom prst="rect">
            <a:avLst/>
          </a:prstGeom>
        </p:spPr>
      </p:pic>
      <p:pic>
        <p:nvPicPr>
          <p:cNvPr id="26" name="Picture 6">
            <a:extLst>
              <a:ext uri="{FF2B5EF4-FFF2-40B4-BE49-F238E27FC236}">
                <a16:creationId xmlns:a16="http://schemas.microsoft.com/office/drawing/2014/main" id="{BE95A489-1B7B-432F-B0BB-3047C0D7406C}"/>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27" name="Image 26">
            <a:extLst>
              <a:ext uri="{FF2B5EF4-FFF2-40B4-BE49-F238E27FC236}">
                <a16:creationId xmlns:a16="http://schemas.microsoft.com/office/drawing/2014/main" id="{AED50B38-2C9A-45AA-B5E0-F77CEFC867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0261" y="380583"/>
            <a:ext cx="2002221" cy="645160"/>
          </a:xfrm>
          <a:prstGeom prst="rect">
            <a:avLst/>
          </a:prstGeom>
        </p:spPr>
      </p:pic>
      <p:pic>
        <p:nvPicPr>
          <p:cNvPr id="28" name="Image 27">
            <a:extLst>
              <a:ext uri="{FF2B5EF4-FFF2-40B4-BE49-F238E27FC236}">
                <a16:creationId xmlns:a16="http://schemas.microsoft.com/office/drawing/2014/main" id="{2D185A0C-86F0-4C88-8A6C-82E26EC15D19}"/>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657463" y="4542289"/>
            <a:ext cx="865074" cy="865074"/>
          </a:xfrm>
          <a:prstGeom prst="rect">
            <a:avLst/>
          </a:prstGeom>
        </p:spPr>
      </p:pic>
      <p:sp>
        <p:nvSpPr>
          <p:cNvPr id="15" name="ZoneTexte 14">
            <a:extLst>
              <a:ext uri="{FF2B5EF4-FFF2-40B4-BE49-F238E27FC236}">
                <a16:creationId xmlns:a16="http://schemas.microsoft.com/office/drawing/2014/main" id="{B82AF947-447B-4FE6-B61B-2F8EE1D38661}"/>
              </a:ext>
            </a:extLst>
          </p:cNvPr>
          <p:cNvSpPr txBox="1"/>
          <p:nvPr userDrawn="1"/>
        </p:nvSpPr>
        <p:spPr>
          <a:xfrm>
            <a:off x="6300000" y="561659"/>
            <a:ext cx="5580000" cy="523220"/>
          </a:xfrm>
          <a:prstGeom prst="rect">
            <a:avLst/>
          </a:prstGeom>
          <a:noFill/>
        </p:spPr>
        <p:txBody>
          <a:bodyPr wrap="square" rtlCol="0">
            <a:spAutoFit/>
          </a:bodyPr>
          <a:lstStyle/>
          <a:p>
            <a:pPr algn="ctr"/>
            <a:r>
              <a:rPr lang="fr-FR" sz="2800" b="1" dirty="0">
                <a:solidFill>
                  <a:srgbClr val="08ACA2"/>
                </a:solidFill>
                <a:latin typeface="+mn-lt"/>
                <a:cs typeface="Calibri" panose="020F0502020204030204" pitchFamily="34" charset="0"/>
              </a:rPr>
              <a:t>PARTIE 5</a:t>
            </a:r>
          </a:p>
        </p:txBody>
      </p:sp>
    </p:spTree>
    <p:extLst>
      <p:ext uri="{BB962C8B-B14F-4D97-AF65-F5344CB8AC3E}">
        <p14:creationId xmlns:p14="http://schemas.microsoft.com/office/powerpoint/2010/main" val="405338629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SOMMAIRE">
    <p:spTree>
      <p:nvGrpSpPr>
        <p:cNvPr id="1" name=""/>
        <p:cNvGrpSpPr/>
        <p:nvPr/>
      </p:nvGrpSpPr>
      <p:grpSpPr>
        <a:xfrm>
          <a:off x="0" y="0"/>
          <a:ext cx="0" cy="0"/>
          <a:chOff x="0" y="0"/>
          <a:chExt cx="0" cy="0"/>
        </a:xfrm>
      </p:grpSpPr>
      <p:pic>
        <p:nvPicPr>
          <p:cNvPr id="2" name="Image 8">
            <a:extLst>
              <a:ext uri="{FF2B5EF4-FFF2-40B4-BE49-F238E27FC236}">
                <a16:creationId xmlns:a16="http://schemas.microsoft.com/office/drawing/2014/main" id="{86F38022-88E9-2043-9513-74C16F7C57C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1783"/>
            <a:ext cx="12191996" cy="6854433"/>
          </a:xfrm>
          <a:prstGeom prst="rect">
            <a:avLst/>
          </a:prstGeom>
          <a:noFill/>
          <a:ln cap="flat">
            <a:noFill/>
          </a:ln>
        </p:spPr>
      </p:pic>
      <p:sp>
        <p:nvSpPr>
          <p:cNvPr id="3" name="ZoneTexte 9">
            <a:extLst>
              <a:ext uri="{FF2B5EF4-FFF2-40B4-BE49-F238E27FC236}">
                <a16:creationId xmlns:a16="http://schemas.microsoft.com/office/drawing/2014/main" id="{F509BA39-798B-5E4D-9884-552E5B82AF7F}"/>
              </a:ext>
            </a:extLst>
          </p:cNvPr>
          <p:cNvSpPr txBox="1"/>
          <p:nvPr/>
        </p:nvSpPr>
        <p:spPr>
          <a:xfrm>
            <a:off x="2738276" y="1124878"/>
            <a:ext cx="2787649" cy="64633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600" b="1" i="0" u="none" strike="noStrike" kern="1200" cap="none" spc="0" baseline="0" dirty="0">
                <a:solidFill>
                  <a:srgbClr val="0059A1"/>
                </a:solidFill>
                <a:uFillTx/>
                <a:latin typeface="+mn-lt"/>
                <a:cs typeface="Calibri" panose="020F0502020204030204" pitchFamily="34" charset="0"/>
              </a:rPr>
              <a:t>SOMMAIRE</a:t>
            </a:r>
            <a:endParaRPr lang="fr-FR" sz="3000" b="0" i="0" u="none" strike="noStrike" kern="1200" cap="none" spc="0" baseline="0" dirty="0">
              <a:solidFill>
                <a:srgbClr val="0059A1"/>
              </a:solidFill>
              <a:uFillTx/>
              <a:latin typeface="+mn-lt"/>
              <a:cs typeface="Calibri" panose="020F0502020204030204" pitchFamily="34" charset="0"/>
            </a:endParaRPr>
          </a:p>
        </p:txBody>
      </p:sp>
      <p:sp>
        <p:nvSpPr>
          <p:cNvPr id="6" name="Espace réservé du texte 5">
            <a:extLst>
              <a:ext uri="{FF2B5EF4-FFF2-40B4-BE49-F238E27FC236}">
                <a16:creationId xmlns:a16="http://schemas.microsoft.com/office/drawing/2014/main" id="{C4B4EED8-911E-4A36-849E-C21E2507F223}"/>
              </a:ext>
            </a:extLst>
          </p:cNvPr>
          <p:cNvSpPr>
            <a:spLocks noGrp="1"/>
          </p:cNvSpPr>
          <p:nvPr>
            <p:ph type="body" sz="quarter" idx="10" hasCustomPrompt="1"/>
          </p:nvPr>
        </p:nvSpPr>
        <p:spPr>
          <a:xfrm>
            <a:off x="7265988" y="631825"/>
            <a:ext cx="4364037" cy="5211763"/>
          </a:xfrm>
          <a:prstGeom prst="rect">
            <a:avLst/>
          </a:prstGeom>
        </p:spPr>
        <p:txBody>
          <a:bodyPr tIns="144000" bIns="72000"/>
          <a:lstStyle>
            <a:lvl1pPr marL="0" indent="0" algn="ctr">
              <a:lnSpc>
                <a:spcPts val="1600"/>
              </a:lnSpc>
              <a:spcBef>
                <a:spcPts val="600"/>
              </a:spcBef>
              <a:spcAft>
                <a:spcPts val="600"/>
              </a:spcAft>
              <a:buClr>
                <a:srgbClr val="FF7800"/>
              </a:buClr>
              <a:buFont typeface="+mj-lt"/>
              <a:buAutoNum type="arabicPeriod"/>
              <a:defRPr sz="2000" b="1" baseline="0">
                <a:solidFill>
                  <a:srgbClr val="0059A1"/>
                </a:solidFill>
                <a:latin typeface="+mn-lt"/>
                <a:cs typeface="Calibri" panose="020F0502020204030204" pitchFamily="34" charset="0"/>
              </a:defRPr>
            </a:lvl1pPr>
            <a:lvl2pPr marL="457200" indent="0" algn="ctr">
              <a:lnSpc>
                <a:spcPts val="1600"/>
              </a:lnSpc>
              <a:spcBef>
                <a:spcPts val="600"/>
              </a:spcBef>
              <a:spcAft>
                <a:spcPts val="0"/>
              </a:spcAft>
              <a:buClr>
                <a:srgbClr val="FF7800"/>
              </a:buClr>
              <a:buFont typeface="+mj-lt"/>
              <a:buNone/>
              <a:defRPr sz="1400" b="0">
                <a:solidFill>
                  <a:srgbClr val="565656"/>
                </a:solidFill>
                <a:latin typeface="+mn-lt"/>
                <a:cs typeface="Calibri" panose="020F0502020204030204" pitchFamily="34" charset="0"/>
              </a:defRPr>
            </a:lvl2pPr>
            <a:lvl3pPr marL="914400" indent="0" algn="ctr">
              <a:lnSpc>
                <a:spcPts val="1600"/>
              </a:lnSpc>
              <a:spcBef>
                <a:spcPts val="600"/>
              </a:spcBef>
              <a:spcAft>
                <a:spcPts val="0"/>
              </a:spcAft>
              <a:buNone/>
              <a:defRPr sz="1400" b="0">
                <a:solidFill>
                  <a:srgbClr val="565656"/>
                </a:solidFill>
                <a:latin typeface="Calibri" panose="020F0502020204030204" pitchFamily="34" charset="0"/>
                <a:cs typeface="Calibri" panose="020F0502020204030204" pitchFamily="34" charset="0"/>
              </a:defRPr>
            </a:lvl3pPr>
            <a:lvl4pPr>
              <a:defRPr b="1">
                <a:solidFill>
                  <a:srgbClr val="0059A1"/>
                </a:solidFill>
              </a:defRPr>
            </a:lvl4pPr>
            <a:lvl5pPr>
              <a:defRPr b="1">
                <a:solidFill>
                  <a:srgbClr val="0059A1"/>
                </a:solidFill>
              </a:defRPr>
            </a:lvl5pPr>
          </a:lstStyle>
          <a:p>
            <a:pPr marL="457200" marR="0" lvl="0" indent="-457200" algn="ctr" defTabSz="914400" rtl="0" eaLnBrk="1" fontAlgn="auto" latinLnBrk="0" hangingPunct="1">
              <a:lnSpc>
                <a:spcPct val="90000"/>
              </a:lnSpc>
              <a:spcBef>
                <a:spcPts val="500"/>
              </a:spcBef>
              <a:spcAft>
                <a:spcPts val="0"/>
              </a:spcAft>
              <a:buClr>
                <a:srgbClr val="FF7800"/>
              </a:buClr>
              <a:buSzTx/>
              <a:tabLst/>
              <a:defRPr/>
            </a:pPr>
            <a:r>
              <a:rPr lang="fr-FR" dirty="0"/>
              <a:t>TITRE DE PARTIE</a:t>
            </a:r>
          </a:p>
          <a:p>
            <a:pPr lvl="1"/>
            <a:r>
              <a:rPr lang="fr-FR" dirty="0"/>
              <a:t>Titre du Chapitre</a:t>
            </a:r>
          </a:p>
          <a:p>
            <a:pPr marL="457200" marR="0" lvl="1" indent="0" algn="ctr" defTabSz="914400" rtl="0" eaLnBrk="1" fontAlgn="auto" latinLnBrk="0" hangingPunct="1">
              <a:lnSpc>
                <a:spcPts val="1600"/>
              </a:lnSpc>
              <a:spcBef>
                <a:spcPts val="600"/>
              </a:spcBef>
              <a:spcAft>
                <a:spcPts val="0"/>
              </a:spcAft>
              <a:buClrTx/>
              <a:buSzTx/>
              <a:buFont typeface="Arial" panose="020B0604020202020204" pitchFamily="34" charset="0"/>
              <a:buNone/>
              <a:tabLst/>
              <a:defRPr/>
            </a:pPr>
            <a:r>
              <a:rPr lang="fr-FR" dirty="0"/>
              <a:t>Titre du Chapitre</a:t>
            </a:r>
          </a:p>
          <a:p>
            <a:pPr marL="457200" marR="0" lvl="0" indent="-457200" algn="ctr" defTabSz="914400" rtl="0" eaLnBrk="1" fontAlgn="auto" latinLnBrk="0" hangingPunct="1">
              <a:lnSpc>
                <a:spcPct val="90000"/>
              </a:lnSpc>
              <a:spcBef>
                <a:spcPts val="500"/>
              </a:spcBef>
              <a:spcAft>
                <a:spcPts val="0"/>
              </a:spcAft>
              <a:buClr>
                <a:srgbClr val="FF7800"/>
              </a:buClr>
              <a:buSzTx/>
              <a:tabLst/>
              <a:defRPr/>
            </a:pPr>
            <a:r>
              <a:rPr lang="fr-FR" dirty="0"/>
              <a:t>TITRE DE PARTIE</a:t>
            </a:r>
          </a:p>
          <a:p>
            <a:pPr marL="457200" marR="0" lvl="1" indent="0" algn="ctr" defTabSz="914400" rtl="0" eaLnBrk="1" fontAlgn="auto" latinLnBrk="0" hangingPunct="1">
              <a:lnSpc>
                <a:spcPts val="1600"/>
              </a:lnSpc>
              <a:spcBef>
                <a:spcPts val="600"/>
              </a:spcBef>
              <a:spcAft>
                <a:spcPts val="0"/>
              </a:spcAft>
              <a:buClrTx/>
              <a:buSzTx/>
              <a:buFont typeface="Arial" panose="020B0604020202020204" pitchFamily="34" charset="0"/>
              <a:buNone/>
              <a:tabLst/>
              <a:defRPr/>
            </a:pPr>
            <a:r>
              <a:rPr lang="fr-FR" dirty="0"/>
              <a:t>Titre du Chapitre</a:t>
            </a:r>
          </a:p>
          <a:p>
            <a:pPr marL="457200" marR="0" lvl="1" indent="0" algn="ctr" defTabSz="914400" rtl="0" eaLnBrk="1" fontAlgn="auto" latinLnBrk="0" hangingPunct="1">
              <a:lnSpc>
                <a:spcPts val="1600"/>
              </a:lnSpc>
              <a:spcBef>
                <a:spcPts val="600"/>
              </a:spcBef>
              <a:spcAft>
                <a:spcPts val="0"/>
              </a:spcAft>
              <a:buClrTx/>
              <a:buSzTx/>
              <a:buFont typeface="Arial" panose="020B0604020202020204" pitchFamily="34" charset="0"/>
              <a:buNone/>
              <a:tabLst/>
              <a:defRPr/>
            </a:pPr>
            <a:r>
              <a:rPr lang="fr-FR" dirty="0"/>
              <a:t>Titre du Chapitre</a:t>
            </a:r>
          </a:p>
          <a:p>
            <a:pPr marL="457200" marR="0" lvl="0" indent="-457200" algn="ctr" defTabSz="914400" rtl="0" eaLnBrk="1" fontAlgn="auto" latinLnBrk="0" hangingPunct="1">
              <a:lnSpc>
                <a:spcPct val="90000"/>
              </a:lnSpc>
              <a:spcBef>
                <a:spcPts val="500"/>
              </a:spcBef>
              <a:spcAft>
                <a:spcPts val="0"/>
              </a:spcAft>
              <a:buClr>
                <a:srgbClr val="FF7800"/>
              </a:buClr>
              <a:buSzTx/>
              <a:tabLst/>
              <a:defRPr/>
            </a:pPr>
            <a:r>
              <a:rPr lang="fr-FR" dirty="0"/>
              <a:t>TITRE DE PARTIE</a:t>
            </a:r>
          </a:p>
          <a:p>
            <a:pPr marL="457200" marR="0" lvl="1" indent="0" algn="ctr" defTabSz="914400" rtl="0" eaLnBrk="1" fontAlgn="auto" latinLnBrk="0" hangingPunct="1">
              <a:lnSpc>
                <a:spcPts val="1600"/>
              </a:lnSpc>
              <a:spcBef>
                <a:spcPts val="600"/>
              </a:spcBef>
              <a:spcAft>
                <a:spcPts val="0"/>
              </a:spcAft>
              <a:buClrTx/>
              <a:buSzTx/>
              <a:buFont typeface="Arial" panose="020B0604020202020204" pitchFamily="34" charset="0"/>
              <a:buNone/>
              <a:tabLst/>
              <a:defRPr/>
            </a:pPr>
            <a:r>
              <a:rPr lang="fr-FR" dirty="0"/>
              <a:t>Titre du Chapitre</a:t>
            </a:r>
          </a:p>
          <a:p>
            <a:pPr marL="457200" marR="0" lvl="1" indent="0" algn="ctr" defTabSz="914400" rtl="0" eaLnBrk="1" fontAlgn="auto" latinLnBrk="0" hangingPunct="1">
              <a:lnSpc>
                <a:spcPts val="1600"/>
              </a:lnSpc>
              <a:spcBef>
                <a:spcPts val="600"/>
              </a:spcBef>
              <a:spcAft>
                <a:spcPts val="0"/>
              </a:spcAft>
              <a:buClrTx/>
              <a:buSzTx/>
              <a:buFont typeface="Arial" panose="020B0604020202020204" pitchFamily="34" charset="0"/>
              <a:buNone/>
              <a:tabLst/>
              <a:defRPr/>
            </a:pPr>
            <a:r>
              <a:rPr lang="fr-FR" dirty="0"/>
              <a:t>Titre du Chapitre</a:t>
            </a:r>
          </a:p>
          <a:p>
            <a:pPr marL="457200" marR="0" lvl="0" indent="-457200" algn="ctr" defTabSz="914400" rtl="0" eaLnBrk="1" fontAlgn="auto" latinLnBrk="0" hangingPunct="1">
              <a:lnSpc>
                <a:spcPct val="90000"/>
              </a:lnSpc>
              <a:spcBef>
                <a:spcPts val="500"/>
              </a:spcBef>
              <a:spcAft>
                <a:spcPts val="0"/>
              </a:spcAft>
              <a:buClr>
                <a:srgbClr val="FF7800"/>
              </a:buClr>
              <a:buSzTx/>
              <a:tabLst/>
              <a:defRPr/>
            </a:pPr>
            <a:r>
              <a:rPr lang="fr-FR" dirty="0"/>
              <a:t>TITRE DE PARTIE</a:t>
            </a:r>
          </a:p>
          <a:p>
            <a:pPr marL="457200" marR="0" lvl="1" indent="0" algn="ctr" defTabSz="914400" rtl="0" eaLnBrk="1" fontAlgn="auto" latinLnBrk="0" hangingPunct="1">
              <a:lnSpc>
                <a:spcPts val="1600"/>
              </a:lnSpc>
              <a:spcBef>
                <a:spcPts val="600"/>
              </a:spcBef>
              <a:spcAft>
                <a:spcPts val="0"/>
              </a:spcAft>
              <a:buClrTx/>
              <a:buSzTx/>
              <a:buFont typeface="Arial" panose="020B0604020202020204" pitchFamily="34" charset="0"/>
              <a:buNone/>
              <a:tabLst/>
              <a:defRPr/>
            </a:pPr>
            <a:r>
              <a:rPr lang="fr-FR" dirty="0"/>
              <a:t>Titre du Chapitre</a:t>
            </a:r>
          </a:p>
          <a:p>
            <a:pPr marL="457200" marR="0" lvl="1" indent="0" algn="ctr" defTabSz="914400" rtl="0" eaLnBrk="1" fontAlgn="auto" latinLnBrk="0" hangingPunct="1">
              <a:lnSpc>
                <a:spcPts val="1600"/>
              </a:lnSpc>
              <a:spcBef>
                <a:spcPts val="600"/>
              </a:spcBef>
              <a:spcAft>
                <a:spcPts val="0"/>
              </a:spcAft>
              <a:buClrTx/>
              <a:buSzTx/>
              <a:buFont typeface="Arial" panose="020B0604020202020204" pitchFamily="34" charset="0"/>
              <a:buNone/>
              <a:tabLst/>
              <a:defRPr/>
            </a:pPr>
            <a:r>
              <a:rPr lang="fr-FR" dirty="0"/>
              <a:t>Titre du Chapitre</a:t>
            </a:r>
          </a:p>
          <a:p>
            <a:pPr marL="457200" marR="0" lvl="0" indent="-457200" algn="ctr" defTabSz="914400" rtl="0" eaLnBrk="1" fontAlgn="auto" latinLnBrk="0" hangingPunct="1">
              <a:lnSpc>
                <a:spcPct val="90000"/>
              </a:lnSpc>
              <a:spcBef>
                <a:spcPts val="500"/>
              </a:spcBef>
              <a:spcAft>
                <a:spcPts val="0"/>
              </a:spcAft>
              <a:buClr>
                <a:srgbClr val="FF7800"/>
              </a:buClr>
              <a:buSzTx/>
              <a:tabLst/>
              <a:defRPr/>
            </a:pPr>
            <a:r>
              <a:rPr lang="fr-FR" dirty="0"/>
              <a:t>TITRE DE PARTIE</a:t>
            </a:r>
          </a:p>
          <a:p>
            <a:pPr marL="457200" marR="0" lvl="1" indent="0" algn="ctr" defTabSz="914400" rtl="0" eaLnBrk="1" fontAlgn="auto" latinLnBrk="0" hangingPunct="1">
              <a:lnSpc>
                <a:spcPts val="1600"/>
              </a:lnSpc>
              <a:spcBef>
                <a:spcPts val="600"/>
              </a:spcBef>
              <a:spcAft>
                <a:spcPts val="0"/>
              </a:spcAft>
              <a:buClrTx/>
              <a:buSzTx/>
              <a:buFont typeface="Arial" panose="020B0604020202020204" pitchFamily="34" charset="0"/>
              <a:buNone/>
              <a:tabLst/>
              <a:defRPr/>
            </a:pPr>
            <a:r>
              <a:rPr lang="fr-FR" dirty="0"/>
              <a:t>Titre du Chapitre</a:t>
            </a:r>
          </a:p>
          <a:p>
            <a:pPr marL="457200" marR="0" lvl="1" indent="0" algn="ctr" defTabSz="914400" rtl="0" eaLnBrk="1" fontAlgn="auto" latinLnBrk="0" hangingPunct="1">
              <a:lnSpc>
                <a:spcPts val="1600"/>
              </a:lnSpc>
              <a:spcBef>
                <a:spcPts val="600"/>
              </a:spcBef>
              <a:spcAft>
                <a:spcPts val="0"/>
              </a:spcAft>
              <a:buClrTx/>
              <a:buSzTx/>
              <a:buFont typeface="Arial" panose="020B0604020202020204" pitchFamily="34" charset="0"/>
              <a:buNone/>
              <a:tabLst/>
              <a:defRPr/>
            </a:pPr>
            <a:r>
              <a:rPr lang="fr-FR" dirty="0"/>
              <a:t>Titre du Chapitre</a:t>
            </a:r>
          </a:p>
          <a:p>
            <a:pPr marL="457200" marR="0" lvl="1" indent="0" algn="ctr" defTabSz="914400" rtl="0" eaLnBrk="1" fontAlgn="auto" latinLnBrk="0" hangingPunct="1">
              <a:lnSpc>
                <a:spcPts val="1600"/>
              </a:lnSpc>
              <a:spcBef>
                <a:spcPts val="600"/>
              </a:spcBef>
              <a:spcAft>
                <a:spcPts val="0"/>
              </a:spcAft>
              <a:buClrTx/>
              <a:buSzTx/>
              <a:buFont typeface="Arial" panose="020B0604020202020204" pitchFamily="34" charset="0"/>
              <a:buNone/>
              <a:tabLst/>
              <a:defRPr/>
            </a:pPr>
            <a:endParaRPr lang="fr-FR" dirty="0"/>
          </a:p>
          <a:p>
            <a:pPr lvl="2"/>
            <a:endParaRPr lang="fr-FR" dirty="0"/>
          </a:p>
        </p:txBody>
      </p:sp>
      <p:pic>
        <p:nvPicPr>
          <p:cNvPr id="7" name="Picture 6">
            <a:extLst>
              <a:ext uri="{FF2B5EF4-FFF2-40B4-BE49-F238E27FC236}">
                <a16:creationId xmlns:a16="http://schemas.microsoft.com/office/drawing/2014/main" id="{C6DA6285-643C-4042-BD5A-38635D1EE5B5}"/>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69715" y="242587"/>
            <a:ext cx="728497" cy="719719"/>
          </a:xfrm>
          <a:prstGeom prst="rect">
            <a:avLst/>
          </a:prstGeom>
          <a:noFill/>
          <a:ln cap="flat">
            <a:noFill/>
          </a:ln>
        </p:spPr>
      </p:pic>
      <p:pic>
        <p:nvPicPr>
          <p:cNvPr id="8" name="Image 7">
            <a:extLst>
              <a:ext uri="{FF2B5EF4-FFF2-40B4-BE49-F238E27FC236}">
                <a16:creationId xmlns:a16="http://schemas.microsoft.com/office/drawing/2014/main" id="{12EB657E-6B47-4020-B868-B1DC10441B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0869" y="327669"/>
            <a:ext cx="1469045" cy="473359"/>
          </a:xfrm>
          <a:prstGeom prst="rect">
            <a:avLst/>
          </a:prstGeom>
        </p:spPr>
      </p:pic>
    </p:spTree>
    <p:extLst>
      <p:ext uri="{BB962C8B-B14F-4D97-AF65-F5344CB8AC3E}">
        <p14:creationId xmlns:p14="http://schemas.microsoft.com/office/powerpoint/2010/main" val="8229825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SLIDE ACTIVITES 1">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CCF5E1A6-D816-465B-ABBA-39A9B6B130E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14" name="Espace réservé du texte 8">
            <a:extLst>
              <a:ext uri="{FF2B5EF4-FFF2-40B4-BE49-F238E27FC236}">
                <a16:creationId xmlns:a16="http://schemas.microsoft.com/office/drawing/2014/main" id="{11FC0CA9-7509-4669-896A-AB2127F25BBE}"/>
              </a:ext>
            </a:extLst>
          </p:cNvPr>
          <p:cNvSpPr>
            <a:spLocks noGrp="1"/>
          </p:cNvSpPr>
          <p:nvPr>
            <p:ph type="body" sz="quarter" idx="12" hasCustomPrompt="1"/>
          </p:nvPr>
        </p:nvSpPr>
        <p:spPr>
          <a:xfrm>
            <a:off x="6300000" y="539999"/>
            <a:ext cx="5580000" cy="540000"/>
          </a:xfrm>
          <a:prstGeom prst="rect">
            <a:avLst/>
          </a:prstGeom>
        </p:spPr>
        <p:txBody>
          <a:bodyPr anchor="ctr" anchorCtr="0"/>
          <a:lstStyle>
            <a:lvl1pPr marL="0" indent="0" algn="ctr">
              <a:lnSpc>
                <a:spcPct val="100000"/>
              </a:lnSpc>
              <a:spcBef>
                <a:spcPts val="0"/>
              </a:spcBef>
              <a:buNone/>
              <a:defRPr sz="2800" b="1" u="none">
                <a:solidFill>
                  <a:srgbClr val="08ACA2"/>
                </a:solidFill>
                <a:latin typeface="+mn-lt"/>
                <a:cs typeface="Calibri" panose="020F0502020204030204" pitchFamily="34" charset="0"/>
              </a:defRPr>
            </a:lvl1pPr>
          </a:lstStyle>
          <a:p>
            <a:pPr lvl="0"/>
            <a:r>
              <a:rPr lang="fr-FR" dirty="0"/>
              <a:t>ACTIVITÉ n°</a:t>
            </a:r>
          </a:p>
        </p:txBody>
      </p:sp>
      <p:sp>
        <p:nvSpPr>
          <p:cNvPr id="15" name="Espace réservé du texte 8">
            <a:extLst>
              <a:ext uri="{FF2B5EF4-FFF2-40B4-BE49-F238E27FC236}">
                <a16:creationId xmlns:a16="http://schemas.microsoft.com/office/drawing/2014/main" id="{5586E004-C84D-4C67-B321-9AE8530D29FD}"/>
              </a:ext>
            </a:extLst>
          </p:cNvPr>
          <p:cNvSpPr>
            <a:spLocks noGrp="1"/>
          </p:cNvSpPr>
          <p:nvPr>
            <p:ph type="body" sz="quarter" idx="13" hasCustomPrompt="1"/>
          </p:nvPr>
        </p:nvSpPr>
        <p:spPr>
          <a:xfrm>
            <a:off x="6300000" y="1089893"/>
            <a:ext cx="5580000" cy="900000"/>
          </a:xfrm>
          <a:prstGeom prst="rect">
            <a:avLst/>
          </a:prstGeom>
        </p:spPr>
        <p:txBody>
          <a:bodyPr anchor="t" anchorCtr="0"/>
          <a:lstStyle>
            <a:lvl1pPr marL="0" indent="0" algn="ctr">
              <a:lnSpc>
                <a:spcPct val="100000"/>
              </a:lnSpc>
              <a:spcBef>
                <a:spcPts val="0"/>
              </a:spcBef>
              <a:buNone/>
              <a:defRPr sz="2400" b="1" u="none">
                <a:solidFill>
                  <a:srgbClr val="08ACA2"/>
                </a:solidFill>
                <a:latin typeface="+mn-lt"/>
                <a:cs typeface="Calibri" panose="020F0502020204030204" pitchFamily="34" charset="0"/>
              </a:defRPr>
            </a:lvl1pPr>
          </a:lstStyle>
          <a:p>
            <a:pPr lvl="0"/>
            <a:r>
              <a:rPr lang="fr-FR" dirty="0"/>
              <a:t>TITRE</a:t>
            </a:r>
          </a:p>
        </p:txBody>
      </p:sp>
      <p:sp>
        <p:nvSpPr>
          <p:cNvPr id="18" name="Rectangle 17">
            <a:extLst>
              <a:ext uri="{FF2B5EF4-FFF2-40B4-BE49-F238E27FC236}">
                <a16:creationId xmlns:a16="http://schemas.microsoft.com/office/drawing/2014/main" id="{B8EC24CB-7F44-4FFD-A8FF-B0027A124EE9}"/>
              </a:ext>
            </a:extLst>
          </p:cNvPr>
          <p:cNvSpPr/>
          <p:nvPr/>
        </p:nvSpPr>
        <p:spPr>
          <a:xfrm>
            <a:off x="6300000" y="2125854"/>
            <a:ext cx="5580000" cy="369332"/>
          </a:xfrm>
          <a:prstGeom prst="rect">
            <a:avLst/>
          </a:prstGeom>
        </p:spPr>
        <p:txBody>
          <a:bodyPr wrap="square">
            <a:spAutoFit/>
          </a:bodyPr>
          <a:lstStyle/>
          <a:p>
            <a:pPr lvl="0" algn="l" defTabSz="914400">
              <a:defRPr sz="1800" b="0" i="0" u="none" strike="noStrike" kern="0" cap="none" spc="0" baseline="0">
                <a:solidFill>
                  <a:srgbClr val="000000"/>
                </a:solidFill>
                <a:uFillTx/>
              </a:defRPr>
            </a:pPr>
            <a:r>
              <a:rPr lang="en-US" sz="1800" b="1" u="none" kern="1200" dirty="0">
                <a:solidFill>
                  <a:srgbClr val="08ACA2"/>
                </a:solidFill>
                <a:latin typeface="+mn-lt"/>
                <a:ea typeface="맑은 고딕" pitchFamily="34"/>
                <a:cs typeface="Calibri" panose="020F0502020204030204" pitchFamily="34" charset="0"/>
              </a:rPr>
              <a:t>Compétences visées :</a:t>
            </a:r>
          </a:p>
        </p:txBody>
      </p:sp>
      <p:sp>
        <p:nvSpPr>
          <p:cNvPr id="20" name="Espace réservé du texte 8">
            <a:extLst>
              <a:ext uri="{FF2B5EF4-FFF2-40B4-BE49-F238E27FC236}">
                <a16:creationId xmlns:a16="http://schemas.microsoft.com/office/drawing/2014/main" id="{DB4F7443-86EC-4731-AADB-9DCD325B7643}"/>
              </a:ext>
            </a:extLst>
          </p:cNvPr>
          <p:cNvSpPr>
            <a:spLocks noGrp="1"/>
          </p:cNvSpPr>
          <p:nvPr>
            <p:ph type="body" sz="quarter" idx="14" hasCustomPrompt="1"/>
          </p:nvPr>
        </p:nvSpPr>
        <p:spPr>
          <a:xfrm>
            <a:off x="6300000" y="2700000"/>
            <a:ext cx="5580000" cy="1260561"/>
          </a:xfrm>
          <a:prstGeom prst="rect">
            <a:avLst/>
          </a:prstGeom>
        </p:spPr>
        <p:txBody>
          <a:bodyPr anchor="t" anchorCtr="0"/>
          <a:lstStyle>
            <a:lvl1pPr marL="342900" indent="-342900" algn="l">
              <a:lnSpc>
                <a:spcPct val="100000"/>
              </a:lnSpc>
              <a:spcBef>
                <a:spcPts val="600"/>
              </a:spcBef>
              <a:buClr>
                <a:srgbClr val="565656"/>
              </a:buClr>
              <a:buFont typeface="Arial" panose="020B0604020202020204" pitchFamily="34" charset="0"/>
              <a:buChar char="•"/>
              <a:defRPr sz="1600" b="0" u="none">
                <a:solidFill>
                  <a:srgbClr val="565656"/>
                </a:solidFill>
                <a:latin typeface="+mn-lt"/>
                <a:cs typeface="Calibri" panose="020F0502020204030204" pitchFamily="34" charset="0"/>
              </a:defRPr>
            </a:lvl1pPr>
          </a:lstStyle>
          <a:p>
            <a:pPr lvl="0"/>
            <a:r>
              <a:rPr lang="fr-FR" dirty="0"/>
              <a:t>….</a:t>
            </a:r>
          </a:p>
          <a:p>
            <a:pPr lvl="0"/>
            <a:r>
              <a:rPr lang="fr-FR" dirty="0"/>
              <a:t>….</a:t>
            </a:r>
          </a:p>
          <a:p>
            <a:pPr lvl="0"/>
            <a:r>
              <a:rPr lang="fr-FR" dirty="0"/>
              <a:t>….</a:t>
            </a:r>
          </a:p>
        </p:txBody>
      </p:sp>
      <p:sp>
        <p:nvSpPr>
          <p:cNvPr id="23" name="Rectangle : avec coins arrondis en haut 22">
            <a:extLst>
              <a:ext uri="{FF2B5EF4-FFF2-40B4-BE49-F238E27FC236}">
                <a16:creationId xmlns:a16="http://schemas.microsoft.com/office/drawing/2014/main" id="{3424033A-21E0-49F9-B1F4-06B3081B974E}"/>
              </a:ext>
            </a:extLst>
          </p:cNvPr>
          <p:cNvSpPr/>
          <p:nvPr/>
        </p:nvSpPr>
        <p:spPr>
          <a:xfrm>
            <a:off x="8010000" y="6132986"/>
            <a:ext cx="2160000" cy="720000"/>
          </a:xfrm>
          <a:prstGeom prst="round2SameRect">
            <a:avLst/>
          </a:prstGeom>
          <a:solidFill>
            <a:srgbClr val="08AC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mn-lt"/>
            </a:endParaRPr>
          </a:p>
        </p:txBody>
      </p:sp>
      <p:sp>
        <p:nvSpPr>
          <p:cNvPr id="24" name="Espace réservé du texte 8">
            <a:extLst>
              <a:ext uri="{FF2B5EF4-FFF2-40B4-BE49-F238E27FC236}">
                <a16:creationId xmlns:a16="http://schemas.microsoft.com/office/drawing/2014/main" id="{600C38A5-6D7B-4E29-BB82-17E2EB0317D7}"/>
              </a:ext>
            </a:extLst>
          </p:cNvPr>
          <p:cNvSpPr>
            <a:spLocks noGrp="1"/>
          </p:cNvSpPr>
          <p:nvPr>
            <p:ph type="body" sz="quarter" idx="15" hasCustomPrompt="1"/>
          </p:nvPr>
        </p:nvSpPr>
        <p:spPr>
          <a:xfrm>
            <a:off x="8480684" y="6132986"/>
            <a:ext cx="1689315" cy="720000"/>
          </a:xfrm>
          <a:prstGeom prst="rect">
            <a:avLst/>
          </a:prstGeom>
          <a:ln>
            <a:noFill/>
          </a:ln>
        </p:spPr>
        <p:txBody>
          <a:bodyPr anchor="ctr" anchorCtr="0"/>
          <a:lstStyle>
            <a:lvl1pPr marL="0" indent="0" algn="ctr">
              <a:buNone/>
              <a:defRPr sz="2400" b="1">
                <a:solidFill>
                  <a:schemeClr val="bg1"/>
                </a:solidFill>
                <a:latin typeface="+mn-lt"/>
                <a:cs typeface="Calibri" panose="020F0502020204030204" pitchFamily="34" charset="0"/>
              </a:defRPr>
            </a:lvl1pPr>
          </a:lstStyle>
          <a:p>
            <a:pPr lvl="0"/>
            <a:r>
              <a:rPr lang="fr-FR" dirty="0"/>
              <a:t>… heures</a:t>
            </a:r>
          </a:p>
        </p:txBody>
      </p:sp>
      <p:pic>
        <p:nvPicPr>
          <p:cNvPr id="25" name="Image 24">
            <a:extLst>
              <a:ext uri="{FF2B5EF4-FFF2-40B4-BE49-F238E27FC236}">
                <a16:creationId xmlns:a16="http://schemas.microsoft.com/office/drawing/2014/main" id="{5F362A72-E555-4D2E-BDB5-A106A49FA0BF}"/>
              </a:ext>
            </a:extLst>
          </p:cNvPr>
          <p:cNvPicPr>
            <a:picLocks noChangeAspect="1"/>
          </p:cNvPicPr>
          <p:nvPr/>
        </p:nvPicPr>
        <p:blipFill>
          <a:blip r:embed="rId3"/>
          <a:stretch>
            <a:fillRect/>
          </a:stretch>
        </p:blipFill>
        <p:spPr>
          <a:xfrm>
            <a:off x="8186397" y="6268947"/>
            <a:ext cx="401660" cy="396000"/>
          </a:xfrm>
          <a:prstGeom prst="rect">
            <a:avLst/>
          </a:prstGeom>
        </p:spPr>
      </p:pic>
      <p:sp>
        <p:nvSpPr>
          <p:cNvPr id="12" name="Rectangle 11">
            <a:extLst>
              <a:ext uri="{FF2B5EF4-FFF2-40B4-BE49-F238E27FC236}">
                <a16:creationId xmlns:a16="http://schemas.microsoft.com/office/drawing/2014/main" id="{E564FCAD-A191-493B-ABDB-04016C040CB1}"/>
              </a:ext>
            </a:extLst>
          </p:cNvPr>
          <p:cNvSpPr/>
          <p:nvPr/>
        </p:nvSpPr>
        <p:spPr>
          <a:xfrm>
            <a:off x="6300000" y="4140000"/>
            <a:ext cx="5580000" cy="369332"/>
          </a:xfrm>
          <a:prstGeom prst="rect">
            <a:avLst/>
          </a:prstGeom>
        </p:spPr>
        <p:txBody>
          <a:bodyPr wrap="square">
            <a:spAutoFit/>
          </a:bodyPr>
          <a:lstStyle/>
          <a:p>
            <a:pPr lvl="0" algn="l" defTabSz="914400">
              <a:defRPr sz="1800" b="0" i="0" u="none" strike="noStrike" kern="0" cap="none" spc="0" baseline="0">
                <a:solidFill>
                  <a:srgbClr val="000000"/>
                </a:solidFill>
                <a:uFillTx/>
              </a:defRPr>
            </a:pPr>
            <a:r>
              <a:rPr lang="en-US" sz="1800" b="1" u="none" kern="1200" dirty="0">
                <a:solidFill>
                  <a:srgbClr val="08ACA2"/>
                </a:solidFill>
                <a:latin typeface="+mn-lt"/>
                <a:ea typeface="맑은 고딕" pitchFamily="34"/>
                <a:cs typeface="Calibri" panose="020F0502020204030204" pitchFamily="34" charset="0"/>
              </a:rPr>
              <a:t>Recommandations clés :</a:t>
            </a:r>
          </a:p>
        </p:txBody>
      </p:sp>
      <p:sp>
        <p:nvSpPr>
          <p:cNvPr id="13" name="Espace réservé du texte 8">
            <a:extLst>
              <a:ext uri="{FF2B5EF4-FFF2-40B4-BE49-F238E27FC236}">
                <a16:creationId xmlns:a16="http://schemas.microsoft.com/office/drawing/2014/main" id="{7B5F9102-B4C1-40D3-B5D6-957668C95C34}"/>
              </a:ext>
            </a:extLst>
          </p:cNvPr>
          <p:cNvSpPr>
            <a:spLocks noGrp="1"/>
          </p:cNvSpPr>
          <p:nvPr>
            <p:ph type="body" sz="quarter" idx="16" hasCustomPrompt="1"/>
          </p:nvPr>
        </p:nvSpPr>
        <p:spPr>
          <a:xfrm>
            <a:off x="6300000" y="4680000"/>
            <a:ext cx="5580000" cy="1228947"/>
          </a:xfrm>
          <a:prstGeom prst="rect">
            <a:avLst/>
          </a:prstGeom>
        </p:spPr>
        <p:txBody>
          <a:bodyPr anchor="t" anchorCtr="0"/>
          <a:lstStyle>
            <a:lvl1pPr marL="342900" indent="-342900" algn="l">
              <a:lnSpc>
                <a:spcPct val="100000"/>
              </a:lnSpc>
              <a:spcBef>
                <a:spcPts val="600"/>
              </a:spcBef>
              <a:buClr>
                <a:srgbClr val="565656"/>
              </a:buClr>
              <a:buFont typeface="Arial" panose="020B0604020202020204" pitchFamily="34" charset="0"/>
              <a:buChar char="•"/>
              <a:defRPr sz="1600" b="0" u="none">
                <a:solidFill>
                  <a:srgbClr val="565656"/>
                </a:solidFill>
                <a:latin typeface="+mn-lt"/>
                <a:cs typeface="Calibri" panose="020F0502020204030204" pitchFamily="34" charset="0"/>
              </a:defRPr>
            </a:lvl1pPr>
          </a:lstStyle>
          <a:p>
            <a:pPr lvl="0"/>
            <a:r>
              <a:rPr lang="fr-FR" dirty="0"/>
              <a:t>….</a:t>
            </a:r>
          </a:p>
          <a:p>
            <a:pPr lvl="0"/>
            <a:r>
              <a:rPr lang="fr-FR" dirty="0"/>
              <a:t>….</a:t>
            </a:r>
          </a:p>
          <a:p>
            <a:pPr lvl="0"/>
            <a:r>
              <a:rPr lang="fr-FR" dirty="0"/>
              <a:t>….</a:t>
            </a:r>
          </a:p>
        </p:txBody>
      </p:sp>
      <p:pic>
        <p:nvPicPr>
          <p:cNvPr id="16" name="Picture 6">
            <a:extLst>
              <a:ext uri="{FF2B5EF4-FFF2-40B4-BE49-F238E27FC236}">
                <a16:creationId xmlns:a16="http://schemas.microsoft.com/office/drawing/2014/main" id="{BB1B9F04-1EF8-4B1C-ADFE-255337B0DD47}"/>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17" name="Image 16">
            <a:extLst>
              <a:ext uri="{FF2B5EF4-FFF2-40B4-BE49-F238E27FC236}">
                <a16:creationId xmlns:a16="http://schemas.microsoft.com/office/drawing/2014/main" id="{EB7A3921-99E4-44F4-A4C2-7216667F4C6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680261" y="380583"/>
            <a:ext cx="2002221" cy="645160"/>
          </a:xfrm>
          <a:prstGeom prst="rect">
            <a:avLst/>
          </a:prstGeom>
        </p:spPr>
      </p:pic>
    </p:spTree>
    <p:extLst>
      <p:ext uri="{BB962C8B-B14F-4D97-AF65-F5344CB8AC3E}">
        <p14:creationId xmlns:p14="http://schemas.microsoft.com/office/powerpoint/2010/main" val="26122615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6_SLIDE CONSIGNES">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F5BCF723-1661-47C5-B591-91AFA836145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6" name="Espace réservé du texte 8">
            <a:extLst>
              <a:ext uri="{FF2B5EF4-FFF2-40B4-BE49-F238E27FC236}">
                <a16:creationId xmlns:a16="http://schemas.microsoft.com/office/drawing/2014/main" id="{643812D2-798F-4D90-95C2-EB37B1AC8BB5}"/>
              </a:ext>
            </a:extLst>
          </p:cNvPr>
          <p:cNvSpPr>
            <a:spLocks noGrp="1"/>
          </p:cNvSpPr>
          <p:nvPr>
            <p:ph type="body" sz="quarter" idx="14" hasCustomPrompt="1"/>
          </p:nvPr>
        </p:nvSpPr>
        <p:spPr>
          <a:xfrm>
            <a:off x="6245570" y="1006045"/>
            <a:ext cx="5760000" cy="1032164"/>
          </a:xfrm>
          <a:prstGeom prst="rect">
            <a:avLst/>
          </a:prstGeom>
        </p:spPr>
        <p:txBody>
          <a:bodyPr anchor="t" anchorCtr="0"/>
          <a:lstStyle>
            <a:lvl1pPr marL="342900" indent="-342900" algn="just">
              <a:lnSpc>
                <a:spcPct val="100000"/>
              </a:lnSpc>
              <a:spcBef>
                <a:spcPts val="600"/>
              </a:spcBef>
              <a:buClr>
                <a:srgbClr val="565656"/>
              </a:buClr>
              <a:buFont typeface="Arial" panose="020B0604020202020204" pitchFamily="34" charset="0"/>
              <a:buChar char="•"/>
              <a:defRPr sz="1200" b="0" u="none">
                <a:solidFill>
                  <a:srgbClr val="565656"/>
                </a:solidFill>
                <a:latin typeface="+mn-lt"/>
                <a:cs typeface="Calibri" panose="020F0502020204030204" pitchFamily="34" charset="0"/>
              </a:defRPr>
            </a:lvl1pPr>
          </a:lstStyle>
          <a:p>
            <a:pPr lvl="0"/>
            <a:r>
              <a:rPr lang="fr-FR" dirty="0"/>
              <a:t>….</a:t>
            </a:r>
          </a:p>
          <a:p>
            <a:pPr lvl="0"/>
            <a:r>
              <a:rPr lang="fr-FR" dirty="0"/>
              <a:t>….</a:t>
            </a:r>
          </a:p>
          <a:p>
            <a:pPr lvl="0"/>
            <a:r>
              <a:rPr lang="fr-FR" dirty="0"/>
              <a:t>….</a:t>
            </a:r>
          </a:p>
        </p:txBody>
      </p:sp>
      <p:sp>
        <p:nvSpPr>
          <p:cNvPr id="10" name="Rectangle 9">
            <a:extLst>
              <a:ext uri="{FF2B5EF4-FFF2-40B4-BE49-F238E27FC236}">
                <a16:creationId xmlns:a16="http://schemas.microsoft.com/office/drawing/2014/main" id="{52AB178E-95A0-4D5F-95CA-2ECB2584B2F6}"/>
              </a:ext>
            </a:extLst>
          </p:cNvPr>
          <p:cNvSpPr/>
          <p:nvPr/>
        </p:nvSpPr>
        <p:spPr>
          <a:xfrm>
            <a:off x="6245570" y="658614"/>
            <a:ext cx="5760000" cy="338554"/>
          </a:xfrm>
          <a:prstGeom prst="rect">
            <a:avLst/>
          </a:prstGeom>
        </p:spPr>
        <p:txBody>
          <a:bodyPr wrap="square">
            <a:spAutoFit/>
          </a:bodyPr>
          <a:lstStyle/>
          <a:p>
            <a:pPr marL="342900" lvl="0" indent="-342900" algn="l" defTabSz="914400">
              <a:buClr>
                <a:srgbClr val="08ACA2"/>
              </a:buClr>
              <a:buFont typeface="+mj-lt"/>
              <a:buAutoNum type="arabicPeriod"/>
              <a:defRPr sz="1800" b="0" i="0" u="none" strike="noStrike" kern="0" cap="none" spc="0" baseline="0">
                <a:solidFill>
                  <a:srgbClr val="000000"/>
                </a:solidFill>
                <a:uFillTx/>
              </a:defRPr>
            </a:pPr>
            <a:r>
              <a:rPr lang="en-US" sz="1600" b="1" u="none" kern="1200" dirty="0">
                <a:solidFill>
                  <a:srgbClr val="08ACA2"/>
                </a:solidFill>
                <a:latin typeface="+mn-lt"/>
                <a:ea typeface="맑은 고딕" pitchFamily="34"/>
                <a:cs typeface="Calibri" panose="020F0502020204030204" pitchFamily="34" charset="0"/>
              </a:rPr>
              <a:t>Pour le formateur :</a:t>
            </a:r>
          </a:p>
        </p:txBody>
      </p:sp>
      <p:sp>
        <p:nvSpPr>
          <p:cNvPr id="11" name="Espace réservé du texte 8">
            <a:extLst>
              <a:ext uri="{FF2B5EF4-FFF2-40B4-BE49-F238E27FC236}">
                <a16:creationId xmlns:a16="http://schemas.microsoft.com/office/drawing/2014/main" id="{F1D81D5C-9907-4F14-B57A-87B070C2581D}"/>
              </a:ext>
            </a:extLst>
          </p:cNvPr>
          <p:cNvSpPr>
            <a:spLocks noGrp="1"/>
          </p:cNvSpPr>
          <p:nvPr>
            <p:ph type="body" sz="quarter" idx="15" hasCustomPrompt="1"/>
          </p:nvPr>
        </p:nvSpPr>
        <p:spPr>
          <a:xfrm>
            <a:off x="6245570" y="2373231"/>
            <a:ext cx="5760000" cy="1032164"/>
          </a:xfrm>
          <a:prstGeom prst="rect">
            <a:avLst/>
          </a:prstGeom>
        </p:spPr>
        <p:txBody>
          <a:bodyPr anchor="t" anchorCtr="0"/>
          <a:lstStyle>
            <a:lvl1pPr marL="342900" marR="0" indent="-342900" algn="just" defTabSz="914400" rtl="0" eaLnBrk="1" fontAlgn="auto" latinLnBrk="0" hangingPunct="1">
              <a:lnSpc>
                <a:spcPct val="100000"/>
              </a:lnSpc>
              <a:spcBef>
                <a:spcPts val="600"/>
              </a:spcBef>
              <a:spcAft>
                <a:spcPts val="0"/>
              </a:spcAft>
              <a:buClr>
                <a:srgbClr val="565656"/>
              </a:buClr>
              <a:buSzTx/>
              <a:buFont typeface="Arial" panose="020B0604020202020204" pitchFamily="34" charset="0"/>
              <a:buChar char="•"/>
              <a:tabLst/>
              <a:defRPr sz="1200" b="0" u="none">
                <a:solidFill>
                  <a:srgbClr val="565656"/>
                </a:solidFill>
                <a:latin typeface="+mn-lt"/>
                <a:cs typeface="Calibri" panose="020F0502020204030204" pitchFamily="34" charset="0"/>
              </a:defRPr>
            </a:lvl1pPr>
          </a:lstStyle>
          <a:p>
            <a:pPr lvl="0"/>
            <a:r>
              <a:rPr lang="fr-FR" dirty="0"/>
              <a:t>….</a:t>
            </a:r>
          </a:p>
          <a:p>
            <a:pPr lvl="0"/>
            <a:r>
              <a:rPr lang="fr-FR" dirty="0"/>
              <a:t>….</a:t>
            </a:r>
          </a:p>
          <a:p>
            <a:pPr lvl="0"/>
            <a:r>
              <a:rPr lang="fr-FR" dirty="0"/>
              <a:t>….</a:t>
            </a:r>
          </a:p>
          <a:p>
            <a:pPr marL="342900" marR="0" lvl="0" indent="-342900" algn="just" defTabSz="914400" rtl="0" eaLnBrk="1" fontAlgn="auto" latinLnBrk="0" hangingPunct="1">
              <a:lnSpc>
                <a:spcPct val="100000"/>
              </a:lnSpc>
              <a:spcBef>
                <a:spcPts val="600"/>
              </a:spcBef>
              <a:spcAft>
                <a:spcPts val="0"/>
              </a:spcAft>
              <a:buClr>
                <a:srgbClr val="565656"/>
              </a:buClr>
              <a:buSzTx/>
              <a:buFont typeface="Arial" panose="020B0604020202020204" pitchFamily="34" charset="0"/>
              <a:buChar char="•"/>
              <a:tabLst/>
              <a:defRPr/>
            </a:pPr>
            <a:r>
              <a:rPr lang="fr-FR" dirty="0"/>
              <a:t>….</a:t>
            </a:r>
          </a:p>
          <a:p>
            <a:pPr lvl="0"/>
            <a:endParaRPr lang="fr-FR" dirty="0"/>
          </a:p>
        </p:txBody>
      </p:sp>
      <p:sp>
        <p:nvSpPr>
          <p:cNvPr id="12" name="Rectangle 11">
            <a:extLst>
              <a:ext uri="{FF2B5EF4-FFF2-40B4-BE49-F238E27FC236}">
                <a16:creationId xmlns:a16="http://schemas.microsoft.com/office/drawing/2014/main" id="{FEB65616-A6CD-4516-B2F9-3BE7FFCB5738}"/>
              </a:ext>
            </a:extLst>
          </p:cNvPr>
          <p:cNvSpPr/>
          <p:nvPr/>
        </p:nvSpPr>
        <p:spPr>
          <a:xfrm>
            <a:off x="6245570" y="2044850"/>
            <a:ext cx="5760000" cy="338554"/>
          </a:xfrm>
          <a:prstGeom prst="rect">
            <a:avLst/>
          </a:prstGeom>
        </p:spPr>
        <p:txBody>
          <a:bodyPr wrap="square">
            <a:spAutoFit/>
          </a:bodyPr>
          <a:lstStyle/>
          <a:p>
            <a:pPr marL="342900" lvl="0" indent="-342900" algn="l" defTabSz="914400">
              <a:buClr>
                <a:srgbClr val="08ACA2"/>
              </a:buClr>
              <a:buFont typeface="+mj-lt"/>
              <a:buAutoNum type="arabicPeriod" startAt="2"/>
              <a:defRPr sz="1800" b="0" i="0" u="none" strike="noStrike" kern="0" cap="none" spc="0" baseline="0">
                <a:solidFill>
                  <a:srgbClr val="000000"/>
                </a:solidFill>
                <a:uFillTx/>
              </a:defRPr>
            </a:pPr>
            <a:r>
              <a:rPr lang="en-US" sz="1600" b="1" u="none" kern="1200" dirty="0">
                <a:solidFill>
                  <a:srgbClr val="08ACA2"/>
                </a:solidFill>
                <a:latin typeface="+mn-lt"/>
                <a:ea typeface="맑은 고딕" pitchFamily="34"/>
                <a:cs typeface="Calibri" panose="020F0502020204030204" pitchFamily="34" charset="0"/>
              </a:rPr>
              <a:t>Pour </a:t>
            </a:r>
            <a:r>
              <a:rPr lang="en-US" sz="1600" b="1" u="none" kern="1200" dirty="0" err="1">
                <a:solidFill>
                  <a:srgbClr val="08ACA2"/>
                </a:solidFill>
                <a:latin typeface="+mn-lt"/>
                <a:ea typeface="맑은 고딕" pitchFamily="34"/>
                <a:cs typeface="Calibri" panose="020F0502020204030204" pitchFamily="34" charset="0"/>
              </a:rPr>
              <a:t>l’apprenant</a:t>
            </a:r>
            <a:r>
              <a:rPr lang="en-US" sz="1600" b="1" u="none" kern="1200" dirty="0">
                <a:solidFill>
                  <a:srgbClr val="08ACA2"/>
                </a:solidFill>
                <a:latin typeface="+mn-lt"/>
                <a:ea typeface="맑은 고딕" pitchFamily="34"/>
                <a:cs typeface="Calibri" panose="020F0502020204030204" pitchFamily="34" charset="0"/>
              </a:rPr>
              <a:t> :</a:t>
            </a:r>
          </a:p>
        </p:txBody>
      </p:sp>
      <p:sp>
        <p:nvSpPr>
          <p:cNvPr id="13" name="Espace réservé du texte 8">
            <a:extLst>
              <a:ext uri="{FF2B5EF4-FFF2-40B4-BE49-F238E27FC236}">
                <a16:creationId xmlns:a16="http://schemas.microsoft.com/office/drawing/2014/main" id="{DE296318-2113-4395-8D3C-A534E28833CE}"/>
              </a:ext>
            </a:extLst>
          </p:cNvPr>
          <p:cNvSpPr>
            <a:spLocks noGrp="1"/>
          </p:cNvSpPr>
          <p:nvPr>
            <p:ph type="body" sz="quarter" idx="16" hasCustomPrompt="1"/>
          </p:nvPr>
        </p:nvSpPr>
        <p:spPr>
          <a:xfrm>
            <a:off x="6245570" y="3776018"/>
            <a:ext cx="5760000" cy="1274334"/>
          </a:xfrm>
          <a:prstGeom prst="rect">
            <a:avLst/>
          </a:prstGeom>
        </p:spPr>
        <p:txBody>
          <a:bodyPr anchor="t" anchorCtr="0"/>
          <a:lstStyle>
            <a:lvl1pPr marL="342900" indent="-342900" algn="just">
              <a:lnSpc>
                <a:spcPct val="100000"/>
              </a:lnSpc>
              <a:spcBef>
                <a:spcPts val="600"/>
              </a:spcBef>
              <a:buClr>
                <a:srgbClr val="565656"/>
              </a:buClr>
              <a:buFont typeface="Arial" panose="020B0604020202020204" pitchFamily="34" charset="0"/>
              <a:buChar char="•"/>
              <a:defRPr sz="1200" b="0" u="none">
                <a:solidFill>
                  <a:srgbClr val="565656"/>
                </a:solidFill>
                <a:latin typeface="+mn-lt"/>
                <a:cs typeface="Calibri" panose="020F0502020204030204" pitchFamily="34" charset="0"/>
              </a:defRPr>
            </a:lvl1pPr>
          </a:lstStyle>
          <a:p>
            <a:pPr lvl="0"/>
            <a:r>
              <a:rPr lang="fr-FR" dirty="0"/>
              <a:t>….</a:t>
            </a:r>
          </a:p>
          <a:p>
            <a:pPr lvl="0"/>
            <a:r>
              <a:rPr lang="fr-FR" dirty="0"/>
              <a:t>….</a:t>
            </a:r>
          </a:p>
          <a:p>
            <a:pPr lvl="0"/>
            <a:r>
              <a:rPr lang="fr-FR" dirty="0"/>
              <a:t>….</a:t>
            </a:r>
          </a:p>
        </p:txBody>
      </p:sp>
      <p:sp>
        <p:nvSpPr>
          <p:cNvPr id="14" name="Rectangle 13">
            <a:extLst>
              <a:ext uri="{FF2B5EF4-FFF2-40B4-BE49-F238E27FC236}">
                <a16:creationId xmlns:a16="http://schemas.microsoft.com/office/drawing/2014/main" id="{270D125B-88C1-45FC-A359-EC7C0ACD51B5}"/>
              </a:ext>
            </a:extLst>
          </p:cNvPr>
          <p:cNvSpPr/>
          <p:nvPr/>
        </p:nvSpPr>
        <p:spPr>
          <a:xfrm>
            <a:off x="6245570" y="3419062"/>
            <a:ext cx="5760000" cy="338554"/>
          </a:xfrm>
          <a:prstGeom prst="rect">
            <a:avLst/>
          </a:prstGeom>
        </p:spPr>
        <p:txBody>
          <a:bodyPr wrap="square">
            <a:spAutoFit/>
          </a:bodyPr>
          <a:lstStyle/>
          <a:p>
            <a:pPr marL="342900" lvl="0" indent="-342900" algn="l" defTabSz="914400">
              <a:buClr>
                <a:srgbClr val="08ACA2"/>
              </a:buClr>
              <a:buFont typeface="+mj-lt"/>
              <a:buAutoNum type="arabicPeriod" startAt="3"/>
              <a:defRPr sz="1800" b="0" i="0" u="none" strike="noStrike" kern="0" cap="none" spc="0" baseline="0">
                <a:solidFill>
                  <a:srgbClr val="000000"/>
                </a:solidFill>
                <a:uFillTx/>
              </a:defRPr>
            </a:pPr>
            <a:r>
              <a:rPr lang="en-US" sz="1600" b="1" u="none" kern="1200" dirty="0">
                <a:solidFill>
                  <a:srgbClr val="08ACA2"/>
                </a:solidFill>
                <a:latin typeface="+mn-lt"/>
                <a:ea typeface="맑은 고딕" pitchFamily="34"/>
                <a:cs typeface="Calibri" panose="020F0502020204030204" pitchFamily="34" charset="0"/>
              </a:rPr>
              <a:t>Conditions de réalisation :</a:t>
            </a:r>
          </a:p>
        </p:txBody>
      </p:sp>
      <p:sp>
        <p:nvSpPr>
          <p:cNvPr id="15" name="Espace réservé du texte 8">
            <a:extLst>
              <a:ext uri="{FF2B5EF4-FFF2-40B4-BE49-F238E27FC236}">
                <a16:creationId xmlns:a16="http://schemas.microsoft.com/office/drawing/2014/main" id="{E3549452-6853-462C-968B-A593C932AA03}"/>
              </a:ext>
            </a:extLst>
          </p:cNvPr>
          <p:cNvSpPr>
            <a:spLocks noGrp="1"/>
          </p:cNvSpPr>
          <p:nvPr>
            <p:ph type="body" sz="quarter" idx="17" hasCustomPrompt="1"/>
          </p:nvPr>
        </p:nvSpPr>
        <p:spPr>
          <a:xfrm>
            <a:off x="6245570" y="5416833"/>
            <a:ext cx="5760000" cy="1158238"/>
          </a:xfrm>
          <a:prstGeom prst="rect">
            <a:avLst/>
          </a:prstGeom>
        </p:spPr>
        <p:txBody>
          <a:bodyPr anchor="t" anchorCtr="0"/>
          <a:lstStyle>
            <a:lvl1pPr marL="342900" indent="-342900" algn="just">
              <a:lnSpc>
                <a:spcPct val="100000"/>
              </a:lnSpc>
              <a:spcBef>
                <a:spcPts val="600"/>
              </a:spcBef>
              <a:buClr>
                <a:srgbClr val="565656"/>
              </a:buClr>
              <a:buFont typeface="Arial" panose="020B0604020202020204" pitchFamily="34" charset="0"/>
              <a:buChar char="•"/>
              <a:defRPr sz="1200" b="0" u="none">
                <a:solidFill>
                  <a:srgbClr val="565656"/>
                </a:solidFill>
                <a:latin typeface="+mn-lt"/>
                <a:cs typeface="Calibri" panose="020F0502020204030204" pitchFamily="34" charset="0"/>
              </a:defRPr>
            </a:lvl1pPr>
            <a:lvl2pPr marL="685800" indent="-228600">
              <a:buFont typeface="Wingdings" panose="05000000000000000000" pitchFamily="2" charset="2"/>
              <a:buChar char="Ø"/>
              <a:defRPr sz="1200">
                <a:solidFill>
                  <a:srgbClr val="565656"/>
                </a:solidFill>
                <a:latin typeface="+mn-lt"/>
              </a:defRPr>
            </a:lvl2pPr>
          </a:lstStyle>
          <a:p>
            <a:pPr lvl="0"/>
            <a:r>
              <a:rPr lang="fr-FR" dirty="0"/>
              <a:t>….</a:t>
            </a:r>
          </a:p>
          <a:p>
            <a:pPr lvl="1"/>
            <a:r>
              <a:rPr lang="fr-FR" dirty="0"/>
              <a:t>….</a:t>
            </a:r>
          </a:p>
          <a:p>
            <a:pPr lvl="1"/>
            <a:r>
              <a:rPr lang="fr-FR" dirty="0"/>
              <a:t>….</a:t>
            </a:r>
          </a:p>
        </p:txBody>
      </p:sp>
      <p:sp>
        <p:nvSpPr>
          <p:cNvPr id="16" name="Rectangle 15">
            <a:extLst>
              <a:ext uri="{FF2B5EF4-FFF2-40B4-BE49-F238E27FC236}">
                <a16:creationId xmlns:a16="http://schemas.microsoft.com/office/drawing/2014/main" id="{5FD21872-197D-4EE4-A45D-8CAE5C9D1811}"/>
              </a:ext>
            </a:extLst>
          </p:cNvPr>
          <p:cNvSpPr/>
          <p:nvPr/>
        </p:nvSpPr>
        <p:spPr>
          <a:xfrm>
            <a:off x="6245570" y="5069402"/>
            <a:ext cx="5760000" cy="338554"/>
          </a:xfrm>
          <a:prstGeom prst="rect">
            <a:avLst/>
          </a:prstGeom>
        </p:spPr>
        <p:txBody>
          <a:bodyPr wrap="square">
            <a:spAutoFit/>
          </a:bodyPr>
          <a:lstStyle/>
          <a:p>
            <a:pPr marL="342900" lvl="0" indent="-342900" algn="l" defTabSz="914400">
              <a:buClr>
                <a:srgbClr val="08ACA2"/>
              </a:buClr>
              <a:buFont typeface="+mj-lt"/>
              <a:buAutoNum type="arabicPeriod" startAt="4"/>
              <a:defRPr sz="1800" b="0" i="0" u="none" strike="noStrike" kern="0" cap="none" spc="0" baseline="0">
                <a:solidFill>
                  <a:srgbClr val="000000"/>
                </a:solidFill>
                <a:uFillTx/>
              </a:defRPr>
            </a:pPr>
            <a:r>
              <a:rPr lang="en-US" sz="1600" b="1" u="none" kern="1200" dirty="0">
                <a:solidFill>
                  <a:srgbClr val="08ACA2"/>
                </a:solidFill>
                <a:latin typeface="+mn-lt"/>
                <a:ea typeface="맑은 고딕" pitchFamily="34"/>
                <a:cs typeface="Calibri" panose="020F0502020204030204" pitchFamily="34" charset="0"/>
              </a:rPr>
              <a:t>Critères de réussite :</a:t>
            </a:r>
          </a:p>
        </p:txBody>
      </p:sp>
      <p:sp>
        <p:nvSpPr>
          <p:cNvPr id="17" name="Rectangle 16">
            <a:extLst>
              <a:ext uri="{FF2B5EF4-FFF2-40B4-BE49-F238E27FC236}">
                <a16:creationId xmlns:a16="http://schemas.microsoft.com/office/drawing/2014/main" id="{1A62555D-23D8-47AB-8D87-8C2AE7445AD3}"/>
              </a:ext>
            </a:extLst>
          </p:cNvPr>
          <p:cNvSpPr/>
          <p:nvPr/>
        </p:nvSpPr>
        <p:spPr>
          <a:xfrm>
            <a:off x="6245570" y="110583"/>
            <a:ext cx="5760000" cy="540000"/>
          </a:xfrm>
          <a:prstGeom prst="rect">
            <a:avLst/>
          </a:prstGeom>
        </p:spPr>
        <p:txBody>
          <a:bodyPr wrap="square">
            <a:spAutoFit/>
          </a:bodyPr>
          <a:lstStyle/>
          <a:p>
            <a:pPr lvl="0" algn="ctr"/>
            <a:r>
              <a:rPr lang="fr-FR" sz="2800" b="1" u="none" kern="1200" dirty="0">
                <a:solidFill>
                  <a:srgbClr val="08ACA2"/>
                </a:solidFill>
                <a:latin typeface="+mn-lt"/>
                <a:ea typeface="+mn-ea"/>
                <a:cs typeface="Calibri" panose="020F0502020204030204" pitchFamily="34" charset="0"/>
              </a:rPr>
              <a:t>CONSIGNES</a:t>
            </a:r>
          </a:p>
        </p:txBody>
      </p:sp>
      <p:pic>
        <p:nvPicPr>
          <p:cNvPr id="18" name="Picture 6">
            <a:extLst>
              <a:ext uri="{FF2B5EF4-FFF2-40B4-BE49-F238E27FC236}">
                <a16:creationId xmlns:a16="http://schemas.microsoft.com/office/drawing/2014/main" id="{1DFAA42F-311D-4738-9C02-ECE27B7F1B8E}"/>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19" name="Image 18">
            <a:extLst>
              <a:ext uri="{FF2B5EF4-FFF2-40B4-BE49-F238E27FC236}">
                <a16:creationId xmlns:a16="http://schemas.microsoft.com/office/drawing/2014/main" id="{E876DE11-078E-4436-8941-5779EF28D74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80261" y="380583"/>
            <a:ext cx="2002221" cy="645160"/>
          </a:xfrm>
          <a:prstGeom prst="rect">
            <a:avLst/>
          </a:prstGeom>
        </p:spPr>
      </p:pic>
    </p:spTree>
    <p:extLst>
      <p:ext uri="{BB962C8B-B14F-4D97-AF65-F5344CB8AC3E}">
        <p14:creationId xmlns:p14="http://schemas.microsoft.com/office/powerpoint/2010/main" val="227166483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SLIDE CONTENU PARTIE 5">
    <p:spTree>
      <p:nvGrpSpPr>
        <p:cNvPr id="1" name=""/>
        <p:cNvGrpSpPr/>
        <p:nvPr/>
      </p:nvGrpSpPr>
      <p:grpSpPr>
        <a:xfrm>
          <a:off x="0" y="0"/>
          <a:ext cx="0" cy="0"/>
          <a:chOff x="0" y="0"/>
          <a:chExt cx="0" cy="0"/>
        </a:xfrm>
      </p:grpSpPr>
      <p:pic>
        <p:nvPicPr>
          <p:cNvPr id="22" name="Image 21">
            <a:extLst>
              <a:ext uri="{FF2B5EF4-FFF2-40B4-BE49-F238E27FC236}">
                <a16:creationId xmlns:a16="http://schemas.microsoft.com/office/drawing/2014/main" id="{FC7F3CDC-B2D2-408E-B415-A2A50E27E44F}"/>
              </a:ext>
            </a:extLst>
          </p:cNvPr>
          <p:cNvPicPr>
            <a:picLocks noChangeAspect="1"/>
          </p:cNvPicPr>
          <p:nvPr userDrawn="1"/>
        </p:nvPicPr>
        <p:blipFill>
          <a:blip r:embed="rId2"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23" name="ZoneTexte 15">
            <a:extLst>
              <a:ext uri="{FF2B5EF4-FFF2-40B4-BE49-F238E27FC236}">
                <a16:creationId xmlns:a16="http://schemas.microsoft.com/office/drawing/2014/main" id="{89540313-98AD-4A44-85E7-F5DC228F9F71}"/>
              </a:ext>
            </a:extLst>
          </p:cNvPr>
          <p:cNvSpPr txBox="1"/>
          <p:nvPr/>
        </p:nvSpPr>
        <p:spPr>
          <a:xfrm>
            <a:off x="11789199" y="6610393"/>
            <a:ext cx="397866"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latin typeface="+mn-lt"/>
              </a:rPr>
              <a:t>‹N°›</a:t>
            </a:fld>
            <a:endParaRPr lang="fr-FR" sz="1000" b="0" i="0" u="none" strike="noStrike" kern="1200" cap="none" spc="0" baseline="0" dirty="0">
              <a:solidFill>
                <a:srgbClr val="AFABAB"/>
              </a:solidFill>
              <a:uFillTx/>
              <a:latin typeface="+mn-lt"/>
              <a:cs typeface="Calibri" panose="020F0502020204030204" pitchFamily="34" charset="0"/>
            </a:endParaRPr>
          </a:p>
        </p:txBody>
      </p:sp>
      <p:sp>
        <p:nvSpPr>
          <p:cNvPr id="24" name="ZoneTexte 17">
            <a:extLst>
              <a:ext uri="{FF2B5EF4-FFF2-40B4-BE49-F238E27FC236}">
                <a16:creationId xmlns:a16="http://schemas.microsoft.com/office/drawing/2014/main" id="{56D6034C-E67C-4ED1-AE13-596CF27A08A1}"/>
              </a:ext>
            </a:extLst>
          </p:cNvPr>
          <p:cNvSpPr txBox="1"/>
          <p:nvPr/>
        </p:nvSpPr>
        <p:spPr>
          <a:xfrm>
            <a:off x="4245835" y="6613768"/>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mn-lt"/>
                <a:cs typeface="Calibri" panose="020F0502020204030204" pitchFamily="34" charset="0"/>
              </a:rPr>
              <a:t>Copyright - Tout droit réservé - OFPPT</a:t>
            </a:r>
          </a:p>
        </p:txBody>
      </p:sp>
      <p:sp>
        <p:nvSpPr>
          <p:cNvPr id="25" name="Rectangle : coins arrondis 2">
            <a:extLst>
              <a:ext uri="{FF2B5EF4-FFF2-40B4-BE49-F238E27FC236}">
                <a16:creationId xmlns:a16="http://schemas.microsoft.com/office/drawing/2014/main" id="{1818C249-E00C-414F-8072-539170F3580F}"/>
              </a:ext>
            </a:extLst>
          </p:cNvPr>
          <p:cNvSpPr/>
          <p:nvPr userDrawn="1"/>
        </p:nvSpPr>
        <p:spPr>
          <a:xfrm>
            <a:off x="536787" y="1465445"/>
            <a:ext cx="11118424" cy="5146334"/>
          </a:xfrm>
          <a:prstGeom prst="rect">
            <a:avLst/>
          </a:prstGeom>
          <a:solidFill>
            <a:srgbClr val="FFFFFF"/>
          </a:solidFill>
          <a:ln cap="flat">
            <a:solidFill>
              <a:srgbClr val="BFBFBF"/>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mn-lt"/>
            </a:endParaRPr>
          </a:p>
        </p:txBody>
      </p:sp>
      <p:sp>
        <p:nvSpPr>
          <p:cNvPr id="28" name="Larme 27">
            <a:extLst>
              <a:ext uri="{FF2B5EF4-FFF2-40B4-BE49-F238E27FC236}">
                <a16:creationId xmlns:a16="http://schemas.microsoft.com/office/drawing/2014/main" id="{C609FDBD-8595-4032-AF7B-9B20BCF6E5A2}"/>
              </a:ext>
            </a:extLst>
          </p:cNvPr>
          <p:cNvSpPr/>
          <p:nvPr/>
        </p:nvSpPr>
        <p:spPr>
          <a:xfrm rot="5400000">
            <a:off x="0" y="5868983"/>
            <a:ext cx="536787" cy="536787"/>
          </a:xfrm>
          <a:prstGeom prst="teardrop">
            <a:avLst/>
          </a:prstGeom>
          <a:solidFill>
            <a:srgbClr val="08AC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mn-lt"/>
            </a:endParaRPr>
          </a:p>
        </p:txBody>
      </p:sp>
      <p:sp>
        <p:nvSpPr>
          <p:cNvPr id="29" name="Titre 1">
            <a:extLst>
              <a:ext uri="{FF2B5EF4-FFF2-40B4-BE49-F238E27FC236}">
                <a16:creationId xmlns:a16="http://schemas.microsoft.com/office/drawing/2014/main" id="{1A7FD51A-17DC-40A3-8E79-B0A6EAF3E772}"/>
              </a:ext>
            </a:extLst>
          </p:cNvPr>
          <p:cNvSpPr txBox="1">
            <a:spLocks/>
          </p:cNvSpPr>
          <p:nvPr userDrawn="1"/>
        </p:nvSpPr>
        <p:spPr>
          <a:xfrm rot="16200000">
            <a:off x="-271608" y="5331769"/>
            <a:ext cx="1080003" cy="536786"/>
          </a:xfrm>
          <a:prstGeom prst="rect">
            <a:avLst/>
          </a:prstGeom>
          <a:solidFill>
            <a:srgbClr val="08ACA2"/>
          </a:solidFill>
        </p:spPr>
        <p:txBody>
          <a:bodyPr anchor="ctr"/>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dirty="0">
                <a:solidFill>
                  <a:schemeClr val="bg1"/>
                </a:solidFill>
                <a:latin typeface="+mn-lt"/>
                <a:cs typeface="Calibri" panose="020F0502020204030204" pitchFamily="34" charset="0"/>
              </a:rPr>
              <a:t>PARTIE 5</a:t>
            </a:r>
          </a:p>
        </p:txBody>
      </p:sp>
      <p:pic>
        <p:nvPicPr>
          <p:cNvPr id="34" name="Picture 6">
            <a:extLst>
              <a:ext uri="{FF2B5EF4-FFF2-40B4-BE49-F238E27FC236}">
                <a16:creationId xmlns:a16="http://schemas.microsoft.com/office/drawing/2014/main" id="{EF4E112A-1735-4FE8-B7A8-10CF94D4B60B}"/>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5" name="Image 34">
            <a:extLst>
              <a:ext uri="{FF2B5EF4-FFF2-40B4-BE49-F238E27FC236}">
                <a16:creationId xmlns:a16="http://schemas.microsoft.com/office/drawing/2014/main" id="{1C4FF9CC-EB44-4361-96F0-115D9BD396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93497" y="462677"/>
            <a:ext cx="1294635" cy="417160"/>
          </a:xfrm>
          <a:prstGeom prst="rect">
            <a:avLst/>
          </a:prstGeom>
        </p:spPr>
      </p:pic>
      <p:sp>
        <p:nvSpPr>
          <p:cNvPr id="41" name="Espace réservé du contenu 17">
            <a:extLst>
              <a:ext uri="{FF2B5EF4-FFF2-40B4-BE49-F238E27FC236}">
                <a16:creationId xmlns:a16="http://schemas.microsoft.com/office/drawing/2014/main" id="{C8EF492D-49B3-4E2B-BFA8-25135495E0C2}"/>
              </a:ext>
            </a:extLst>
          </p:cNvPr>
          <p:cNvSpPr>
            <a:spLocks noGrp="1"/>
          </p:cNvSpPr>
          <p:nvPr>
            <p:ph sz="quarter" idx="13"/>
          </p:nvPr>
        </p:nvSpPr>
        <p:spPr>
          <a:xfrm>
            <a:off x="720000" y="1616658"/>
            <a:ext cx="10746576" cy="319714"/>
          </a:xfrm>
          <a:prstGeom prst="rect">
            <a:avLst/>
          </a:prstGeom>
        </p:spPr>
        <p:txBody>
          <a:bodyPr/>
          <a:lstStyle>
            <a:lvl1pPr marL="0" indent="0">
              <a:lnSpc>
                <a:spcPts val="1600"/>
              </a:lnSpc>
              <a:spcBef>
                <a:spcPts val="600"/>
              </a:spcBef>
              <a:buNone/>
              <a:defRPr sz="1600" b="1">
                <a:solidFill>
                  <a:srgbClr val="08ACA2"/>
                </a:solidFill>
                <a:latin typeface="+mn-lt"/>
                <a:cs typeface="Calibri" panose="020F0502020204030204" pitchFamily="34" charset="0"/>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r>
              <a:rPr lang="fr-FR"/>
              <a:t>Cliquez pour modifier les styles du texte du masque</a:t>
            </a:r>
          </a:p>
        </p:txBody>
      </p:sp>
      <p:sp>
        <p:nvSpPr>
          <p:cNvPr id="16" name="Titre 1">
            <a:extLst>
              <a:ext uri="{FF2B5EF4-FFF2-40B4-BE49-F238E27FC236}">
                <a16:creationId xmlns:a16="http://schemas.microsoft.com/office/drawing/2014/main" id="{52C0C6F6-1E97-45E0-BBD8-2867B1B8A593}"/>
              </a:ext>
            </a:extLst>
          </p:cNvPr>
          <p:cNvSpPr>
            <a:spLocks noGrp="1"/>
          </p:cNvSpPr>
          <p:nvPr>
            <p:ph type="title"/>
          </p:nvPr>
        </p:nvSpPr>
        <p:spPr>
          <a:xfrm>
            <a:off x="180000" y="400050"/>
            <a:ext cx="5075172" cy="415143"/>
          </a:xfrm>
          <a:prstGeom prst="rect">
            <a:avLst/>
          </a:prstGeom>
        </p:spPr>
        <p:txBody>
          <a:bodyPr anchor="ctr" anchorCtr="0"/>
          <a:lstStyle>
            <a:lvl1pPr>
              <a:defRPr sz="2000" b="1">
                <a:solidFill>
                  <a:srgbClr val="08ACA2"/>
                </a:solidFill>
                <a:latin typeface="+mn-lt"/>
                <a:cs typeface="Calibri" panose="020F0502020204030204" pitchFamily="34" charset="0"/>
              </a:defRPr>
            </a:lvl1pPr>
          </a:lstStyle>
          <a:p>
            <a:r>
              <a:rPr lang="fr-FR"/>
              <a:t>Modifiez le style du titre</a:t>
            </a:r>
            <a:endParaRPr lang="fr-FR" dirty="0"/>
          </a:p>
        </p:txBody>
      </p:sp>
      <p:sp>
        <p:nvSpPr>
          <p:cNvPr id="17" name="Espace réservé du texte 14">
            <a:extLst>
              <a:ext uri="{FF2B5EF4-FFF2-40B4-BE49-F238E27FC236}">
                <a16:creationId xmlns:a16="http://schemas.microsoft.com/office/drawing/2014/main" id="{293521B7-A853-438D-A687-825E40C5B62C}"/>
              </a:ext>
            </a:extLst>
          </p:cNvPr>
          <p:cNvSpPr>
            <a:spLocks noGrp="1"/>
          </p:cNvSpPr>
          <p:nvPr>
            <p:ph type="body" sz="quarter" idx="11" hasCustomPrompt="1"/>
          </p:nvPr>
        </p:nvSpPr>
        <p:spPr>
          <a:xfrm>
            <a:off x="180000" y="725765"/>
            <a:ext cx="5075172" cy="444906"/>
          </a:xfrm>
          <a:prstGeom prst="rect">
            <a:avLst/>
          </a:prstGeom>
        </p:spPr>
        <p:txBody>
          <a:bodyPr/>
          <a:lstStyle>
            <a:lvl1pPr marL="0" indent="0">
              <a:buNone/>
              <a:defRPr sz="1600" b="1">
                <a:solidFill>
                  <a:srgbClr val="08ACA2"/>
                </a:solidFill>
                <a:latin typeface="+mn-lt"/>
                <a:cs typeface="Calibri" panose="020F0502020204030204" pitchFamily="34" charset="0"/>
              </a:defRPr>
            </a:lvl1pPr>
          </a:lstStyle>
          <a:p>
            <a:pPr lvl="0"/>
            <a:r>
              <a:rPr lang="fr-FR" dirty="0"/>
              <a:t>Modifiez le style du titre</a:t>
            </a:r>
          </a:p>
        </p:txBody>
      </p:sp>
      <p:sp>
        <p:nvSpPr>
          <p:cNvPr id="38" name="Espace réservé du contenu 17">
            <a:extLst>
              <a:ext uri="{FF2B5EF4-FFF2-40B4-BE49-F238E27FC236}">
                <a16:creationId xmlns:a16="http://schemas.microsoft.com/office/drawing/2014/main" id="{CEE9311F-3302-40EF-86D9-CE260077BECB}"/>
              </a:ext>
            </a:extLst>
          </p:cNvPr>
          <p:cNvSpPr>
            <a:spLocks noGrp="1"/>
          </p:cNvSpPr>
          <p:nvPr>
            <p:ph sz="quarter" idx="12"/>
          </p:nvPr>
        </p:nvSpPr>
        <p:spPr>
          <a:xfrm>
            <a:off x="720000" y="1943056"/>
            <a:ext cx="10746576" cy="4514894"/>
          </a:xfrm>
          <a:prstGeom prst="rect">
            <a:avLst/>
          </a:prstGeom>
        </p:spPr>
        <p:txBody>
          <a:bodyPr/>
          <a:lstStyle>
            <a:lvl1pPr marL="0" indent="0" algn="just">
              <a:lnSpc>
                <a:spcPts val="1600"/>
              </a:lnSpc>
              <a:spcBef>
                <a:spcPts val="600"/>
              </a:spcBef>
              <a:buClr>
                <a:srgbClr val="565656"/>
              </a:buClr>
              <a:buFont typeface="Arial" panose="020B0604020202020204" pitchFamily="34" charset="0"/>
              <a:buNone/>
              <a:defRPr sz="1200">
                <a:solidFill>
                  <a:srgbClr val="565656"/>
                </a:solidFill>
                <a:latin typeface="+mn-lt"/>
                <a:cs typeface="Calibri" panose="020F0502020204030204" pitchFamily="34" charset="0"/>
              </a:defRPr>
            </a:lvl1pPr>
            <a:lvl2pPr marL="457200" indent="0">
              <a:lnSpc>
                <a:spcPts val="1600"/>
              </a:lnSpc>
              <a:spcBef>
                <a:spcPts val="600"/>
              </a:spcBef>
              <a:buFont typeface="Arial" panose="020B0604020202020204" pitchFamily="34" charset="0"/>
              <a:buNone/>
              <a:defRPr sz="1200">
                <a:solidFill>
                  <a:srgbClr val="565656"/>
                </a:solidFill>
                <a:latin typeface="+mn-lt"/>
              </a:defRPr>
            </a:lvl2pPr>
            <a:lvl3pPr marL="914400" indent="0">
              <a:lnSpc>
                <a:spcPts val="1600"/>
              </a:lnSpc>
              <a:spcBef>
                <a:spcPts val="600"/>
              </a:spcBef>
              <a:buFont typeface="Arial" panose="020B0604020202020204" pitchFamily="34" charset="0"/>
              <a:buNone/>
              <a:defRPr sz="1200">
                <a:solidFill>
                  <a:srgbClr val="565656"/>
                </a:solidFill>
                <a:latin typeface="+mn-lt"/>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r>
              <a:rPr lang="fr-FR" dirty="0"/>
              <a:t>Cliquez pour modifier les styles du texte du masque</a:t>
            </a:r>
          </a:p>
          <a:p>
            <a:pPr lvl="1"/>
            <a:r>
              <a:rPr lang="fr-FR" dirty="0"/>
              <a:t>suite</a:t>
            </a:r>
          </a:p>
          <a:p>
            <a:pPr lvl="2"/>
            <a:r>
              <a:rPr lang="fr-FR" dirty="0"/>
              <a:t>suite</a:t>
            </a:r>
          </a:p>
        </p:txBody>
      </p:sp>
    </p:spTree>
    <p:extLst>
      <p:ext uri="{BB962C8B-B14F-4D97-AF65-F5344CB8AC3E}">
        <p14:creationId xmlns:p14="http://schemas.microsoft.com/office/powerpoint/2010/main" val="1183598012"/>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AGE VIER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819544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des couleurs">
    <p:spTree>
      <p:nvGrpSpPr>
        <p:cNvPr id="1" name=""/>
        <p:cNvGrpSpPr/>
        <p:nvPr/>
      </p:nvGrpSpPr>
      <p:grpSpPr>
        <a:xfrm>
          <a:off x="0" y="0"/>
          <a:ext cx="0" cy="0"/>
          <a:chOff x="0" y="0"/>
          <a:chExt cx="0" cy="0"/>
        </a:xfrm>
      </p:grpSpPr>
      <p:pic>
        <p:nvPicPr>
          <p:cNvPr id="4" name="Image 3" descr="Une image contenant carré&#10;&#10;Description générée automatiquement">
            <a:extLst>
              <a:ext uri="{FF2B5EF4-FFF2-40B4-BE49-F238E27FC236}">
                <a16:creationId xmlns:a16="http://schemas.microsoft.com/office/drawing/2014/main" id="{7DC5F6AB-DED9-43E0-8BDF-9C454F3DB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3948502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MODALITES PEDAGOGIQUES">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9F4EF1A-7B41-4424-8C3F-35D9C533D3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6590" cy="6858000"/>
          </a:xfrm>
          <a:prstGeom prst="rect">
            <a:avLst/>
          </a:prstGeom>
        </p:spPr>
      </p:pic>
      <p:sp>
        <p:nvSpPr>
          <p:cNvPr id="6" name="ZoneTexte 15">
            <a:extLst>
              <a:ext uri="{FF2B5EF4-FFF2-40B4-BE49-F238E27FC236}">
                <a16:creationId xmlns:a16="http://schemas.microsoft.com/office/drawing/2014/main" id="{35305712-A66C-F549-A6A6-7FABFCDA4CDC}"/>
              </a:ext>
            </a:extLst>
          </p:cNvPr>
          <p:cNvSpPr txBox="1"/>
          <p:nvPr/>
        </p:nvSpPr>
        <p:spPr>
          <a:xfrm>
            <a:off x="11789199" y="6603277"/>
            <a:ext cx="397866"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latin typeface="+mn-lt"/>
              </a:rPr>
              <a:t>‹N°›</a:t>
            </a:fld>
            <a:endParaRPr lang="fr-FR" sz="1000" b="0" i="0" u="none" strike="noStrike" kern="1200" cap="none" spc="0" baseline="0" dirty="0">
              <a:solidFill>
                <a:srgbClr val="AFABAB"/>
              </a:solidFill>
              <a:uFillTx/>
              <a:latin typeface="+mn-lt"/>
              <a:cs typeface="Calibri" panose="020F0502020204030204" pitchFamily="34" charset="0"/>
            </a:endParaRPr>
          </a:p>
        </p:txBody>
      </p:sp>
      <p:sp>
        <p:nvSpPr>
          <p:cNvPr id="8" name="ZoneTexte 17">
            <a:extLst>
              <a:ext uri="{FF2B5EF4-FFF2-40B4-BE49-F238E27FC236}">
                <a16:creationId xmlns:a16="http://schemas.microsoft.com/office/drawing/2014/main" id="{15A3A4DC-3397-664C-AF69-B25199659E74}"/>
              </a:ext>
            </a:extLst>
          </p:cNvPr>
          <p:cNvSpPr txBox="1"/>
          <p:nvPr/>
        </p:nvSpPr>
        <p:spPr>
          <a:xfrm>
            <a:off x="4245835" y="6608701"/>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mn-lt"/>
                <a:cs typeface="Calibri" panose="020F0502020204030204" pitchFamily="34" charset="0"/>
              </a:rPr>
              <a:t>Copyright - Tout droit réservé - OFPPT</a:t>
            </a:r>
          </a:p>
        </p:txBody>
      </p:sp>
      <p:sp>
        <p:nvSpPr>
          <p:cNvPr id="10" name="Google Shape;86;p16">
            <a:extLst>
              <a:ext uri="{FF2B5EF4-FFF2-40B4-BE49-F238E27FC236}">
                <a16:creationId xmlns:a16="http://schemas.microsoft.com/office/drawing/2014/main" id="{0E060007-F668-4DF5-BC6B-856DB623B728}"/>
              </a:ext>
            </a:extLst>
          </p:cNvPr>
          <p:cNvSpPr/>
          <p:nvPr/>
        </p:nvSpPr>
        <p:spPr>
          <a:xfrm>
            <a:off x="1754550" y="1618530"/>
            <a:ext cx="8682900" cy="4463400"/>
          </a:xfrm>
          <a:prstGeom prst="rect">
            <a:avLst/>
          </a:prstGeom>
          <a:solidFill>
            <a:srgbClr val="FFFFFF"/>
          </a:solidFill>
          <a:ln w="9525" cap="flat" cmpd="sng">
            <a:solidFill>
              <a:srgbClr val="A5A5A5"/>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mn-lt"/>
              <a:ea typeface="Calibri"/>
              <a:cs typeface="Calibri"/>
              <a:sym typeface="Calibri"/>
            </a:endParaRPr>
          </a:p>
        </p:txBody>
      </p:sp>
      <p:sp>
        <p:nvSpPr>
          <p:cNvPr id="11" name="Google Shape;87;p16">
            <a:extLst>
              <a:ext uri="{FF2B5EF4-FFF2-40B4-BE49-F238E27FC236}">
                <a16:creationId xmlns:a16="http://schemas.microsoft.com/office/drawing/2014/main" id="{45AF851D-664A-4877-8D80-FDA445C2C6CC}"/>
              </a:ext>
            </a:extLst>
          </p:cNvPr>
          <p:cNvSpPr txBox="1"/>
          <p:nvPr/>
        </p:nvSpPr>
        <p:spPr>
          <a:xfrm>
            <a:off x="0" y="536034"/>
            <a:ext cx="5260200" cy="523180"/>
          </a:xfrm>
          <a:prstGeom prst="rect">
            <a:avLst/>
          </a:prstGeom>
          <a:noFill/>
          <a:ln>
            <a:noFill/>
          </a:ln>
        </p:spPr>
        <p:txBody>
          <a:bodyPr spcFirstLastPara="1" wrap="square" lIns="91425" tIns="45700" rIns="91425" bIns="45700" anchor="t" anchorCtr="1">
            <a:spAutoFit/>
          </a:bodyPr>
          <a:lstStyle/>
          <a:p>
            <a:pPr marL="0" marR="0" lvl="0" indent="0" algn="ctr" rtl="0">
              <a:spcBef>
                <a:spcPts val="0"/>
              </a:spcBef>
              <a:spcAft>
                <a:spcPts val="0"/>
              </a:spcAft>
              <a:buNone/>
            </a:pPr>
            <a:r>
              <a:rPr lang="fr-FR" sz="2800" b="1" i="0" u="none" strike="noStrike" cap="none" dirty="0">
                <a:solidFill>
                  <a:srgbClr val="008245"/>
                </a:solidFill>
                <a:latin typeface="+mn-lt"/>
                <a:ea typeface="Arial"/>
                <a:cs typeface="Calibri" panose="020F0502020204030204" pitchFamily="34" charset="0"/>
                <a:sym typeface="Arial"/>
              </a:rPr>
              <a:t>MODALITÉS </a:t>
            </a:r>
            <a:r>
              <a:rPr lang="fr-FR" sz="2800" b="1" dirty="0">
                <a:solidFill>
                  <a:srgbClr val="008245"/>
                </a:solidFill>
                <a:latin typeface="+mn-lt"/>
                <a:cs typeface="Calibri" panose="020F0502020204030204" pitchFamily="34" charset="0"/>
              </a:rPr>
              <a:t>PÉDAGOGIQUES</a:t>
            </a:r>
            <a:endParaRPr sz="2800" b="1" i="0" u="none" strike="noStrike" cap="none" dirty="0">
              <a:solidFill>
                <a:srgbClr val="008245"/>
              </a:solidFill>
              <a:latin typeface="+mn-lt"/>
              <a:ea typeface="Arial"/>
              <a:cs typeface="Calibri" panose="020F0502020204030204" pitchFamily="34" charset="0"/>
              <a:sym typeface="Arial"/>
            </a:endParaRPr>
          </a:p>
        </p:txBody>
      </p:sp>
      <p:grpSp>
        <p:nvGrpSpPr>
          <p:cNvPr id="55" name="Groupe 54">
            <a:extLst>
              <a:ext uri="{FF2B5EF4-FFF2-40B4-BE49-F238E27FC236}">
                <a16:creationId xmlns:a16="http://schemas.microsoft.com/office/drawing/2014/main" id="{9C28F931-6C6C-47E8-B6BA-FF540874AF4A}"/>
              </a:ext>
            </a:extLst>
          </p:cNvPr>
          <p:cNvGrpSpPr/>
          <p:nvPr/>
        </p:nvGrpSpPr>
        <p:grpSpPr>
          <a:xfrm>
            <a:off x="1927160" y="1910684"/>
            <a:ext cx="8337681" cy="3879092"/>
            <a:chOff x="1985405" y="1978790"/>
            <a:chExt cx="8337681" cy="3879092"/>
          </a:xfrm>
        </p:grpSpPr>
        <p:grpSp>
          <p:nvGrpSpPr>
            <p:cNvPr id="54" name="Groupe 53">
              <a:extLst>
                <a:ext uri="{FF2B5EF4-FFF2-40B4-BE49-F238E27FC236}">
                  <a16:creationId xmlns:a16="http://schemas.microsoft.com/office/drawing/2014/main" id="{D1CD823F-212C-4F8B-816D-D21EE24EAD8E}"/>
                </a:ext>
              </a:extLst>
            </p:cNvPr>
            <p:cNvGrpSpPr/>
            <p:nvPr/>
          </p:nvGrpSpPr>
          <p:grpSpPr>
            <a:xfrm>
              <a:off x="1985405" y="2096568"/>
              <a:ext cx="1584000" cy="3761314"/>
              <a:chOff x="2149789" y="2096568"/>
              <a:chExt cx="1584000" cy="3761314"/>
            </a:xfrm>
          </p:grpSpPr>
          <p:grpSp>
            <p:nvGrpSpPr>
              <p:cNvPr id="49" name="Groupe 48">
                <a:extLst>
                  <a:ext uri="{FF2B5EF4-FFF2-40B4-BE49-F238E27FC236}">
                    <a16:creationId xmlns:a16="http://schemas.microsoft.com/office/drawing/2014/main" id="{F1B17ECF-4583-4AFE-8F93-B7DFB3D97D8F}"/>
                  </a:ext>
                </a:extLst>
              </p:cNvPr>
              <p:cNvGrpSpPr/>
              <p:nvPr/>
            </p:nvGrpSpPr>
            <p:grpSpPr>
              <a:xfrm>
                <a:off x="2149789" y="2096568"/>
                <a:ext cx="1584000" cy="3761314"/>
                <a:chOff x="2149789" y="2096568"/>
                <a:chExt cx="1584000" cy="3761314"/>
              </a:xfrm>
            </p:grpSpPr>
            <p:sp>
              <p:nvSpPr>
                <p:cNvPr id="12" name="Google Shape;88;p16">
                  <a:extLst>
                    <a:ext uri="{FF2B5EF4-FFF2-40B4-BE49-F238E27FC236}">
                      <a16:creationId xmlns:a16="http://schemas.microsoft.com/office/drawing/2014/main" id="{7933F26D-BE4B-4DEB-BB94-B71B66167D9A}"/>
                    </a:ext>
                  </a:extLst>
                </p:cNvPr>
                <p:cNvSpPr/>
                <p:nvPr/>
              </p:nvSpPr>
              <p:spPr>
                <a:xfrm>
                  <a:off x="2621839" y="2096568"/>
                  <a:ext cx="639900" cy="599002"/>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700"/>
                    <a:buFont typeface="Calibri"/>
                    <a:buNone/>
                  </a:pPr>
                  <a:endParaRPr sz="2700" b="0" i="0" u="none" strike="noStrike" cap="none" dirty="0">
                    <a:solidFill>
                      <a:srgbClr val="FFFFFF"/>
                    </a:solidFill>
                    <a:latin typeface="+mn-lt"/>
                    <a:ea typeface="Arial"/>
                    <a:cs typeface="Calibri" panose="020F0502020204030204" pitchFamily="34" charset="0"/>
                    <a:sym typeface="Arial"/>
                  </a:endParaRPr>
                </a:p>
              </p:txBody>
            </p:sp>
            <p:sp>
              <p:nvSpPr>
                <p:cNvPr id="32" name="Google Shape;108;p16">
                  <a:extLst>
                    <a:ext uri="{FF2B5EF4-FFF2-40B4-BE49-F238E27FC236}">
                      <a16:creationId xmlns:a16="http://schemas.microsoft.com/office/drawing/2014/main" id="{C0B1F164-8A10-4478-9E4A-371EF847301C}"/>
                    </a:ext>
                  </a:extLst>
                </p:cNvPr>
                <p:cNvSpPr txBox="1"/>
                <p:nvPr/>
              </p:nvSpPr>
              <p:spPr>
                <a:xfrm>
                  <a:off x="2149789" y="3799884"/>
                  <a:ext cx="1584000" cy="2057998"/>
                </a:xfrm>
                <a:prstGeom prst="rect">
                  <a:avLst/>
                </a:prstGeom>
                <a:noFill/>
                <a:ln w="28575">
                  <a:solidFill>
                    <a:srgbClr val="FF7800"/>
                  </a:solid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400" b="1" i="0" u="none" strike="noStrike" cap="none" dirty="0">
                      <a:solidFill>
                        <a:srgbClr val="0059A1"/>
                      </a:solidFill>
                      <a:latin typeface="+mn-lt"/>
                      <a:ea typeface="Calibri"/>
                      <a:cs typeface="Calibri" panose="020F0502020204030204" pitchFamily="34" charset="0"/>
                      <a:sym typeface="Calibri"/>
                    </a:rPr>
                    <a:t>LE GUIDE DE SOUTIEN</a:t>
                  </a:r>
                  <a:endParaRPr lang="fr-FR" sz="1400" dirty="0">
                    <a:solidFill>
                      <a:srgbClr val="0059A1"/>
                    </a:solidFill>
                    <a:latin typeface="+mn-lt"/>
                    <a:ea typeface="Calibri"/>
                    <a:cs typeface="Calibri" panose="020F0502020204030204" pitchFamily="34" charset="0"/>
                    <a:sym typeface="Calibri"/>
                  </a:endParaRPr>
                </a:p>
                <a:p>
                  <a:pPr marL="0" marR="0" lvl="0" indent="0" algn="ctr" rtl="0">
                    <a:spcBef>
                      <a:spcPts val="0"/>
                    </a:spcBef>
                    <a:spcAft>
                      <a:spcPts val="0"/>
                    </a:spcAft>
                    <a:buNone/>
                  </a:pPr>
                  <a:r>
                    <a:rPr lang="fr-FR" sz="1400" dirty="0">
                      <a:solidFill>
                        <a:srgbClr val="3F3F3F"/>
                      </a:solidFill>
                      <a:latin typeface="+mn-lt"/>
                      <a:ea typeface="Calibri"/>
                      <a:cs typeface="Calibri" panose="020F0502020204030204" pitchFamily="34" charset="0"/>
                      <a:sym typeface="Calibri"/>
                    </a:rPr>
                    <a:t>Il contient le ré</a:t>
                  </a:r>
                  <a:r>
                    <a:rPr lang="fr-FR" sz="1400" b="0" i="0" u="none" strike="noStrike" cap="none" dirty="0">
                      <a:solidFill>
                        <a:srgbClr val="3F3F3F"/>
                      </a:solidFill>
                      <a:latin typeface="+mn-lt"/>
                      <a:ea typeface="Calibri"/>
                      <a:cs typeface="Calibri" panose="020F0502020204030204" pitchFamily="34" charset="0"/>
                      <a:sym typeface="Calibri"/>
                    </a:rPr>
                    <a:t>sumé théorique et le manuel des travaux pratiques</a:t>
                  </a:r>
                  <a:endParaRPr lang="fr-FR" sz="1400" dirty="0">
                    <a:latin typeface="+mn-lt"/>
                    <a:cs typeface="Calibri" panose="020F0502020204030204" pitchFamily="34" charset="0"/>
                  </a:endParaRPr>
                </a:p>
              </p:txBody>
            </p:sp>
          </p:grpSp>
          <p:grpSp>
            <p:nvGrpSpPr>
              <p:cNvPr id="2" name="Groupe 1">
                <a:extLst>
                  <a:ext uri="{FF2B5EF4-FFF2-40B4-BE49-F238E27FC236}">
                    <a16:creationId xmlns:a16="http://schemas.microsoft.com/office/drawing/2014/main" id="{571D3AF8-CDE8-4FB0-9B48-4D15B7A820C3}"/>
                  </a:ext>
                </a:extLst>
              </p:cNvPr>
              <p:cNvGrpSpPr/>
              <p:nvPr/>
            </p:nvGrpSpPr>
            <p:grpSpPr>
              <a:xfrm>
                <a:off x="2587039" y="3022198"/>
                <a:ext cx="637500" cy="596700"/>
                <a:chOff x="2587039" y="3022198"/>
                <a:chExt cx="637500" cy="596700"/>
              </a:xfrm>
            </p:grpSpPr>
            <p:sp>
              <p:nvSpPr>
                <p:cNvPr id="37" name="Google Shape;113;p16">
                  <a:extLst>
                    <a:ext uri="{FF2B5EF4-FFF2-40B4-BE49-F238E27FC236}">
                      <a16:creationId xmlns:a16="http://schemas.microsoft.com/office/drawing/2014/main" id="{5E939301-5B96-4B78-8B8F-D06410BB794E}"/>
                    </a:ext>
                  </a:extLst>
                </p:cNvPr>
                <p:cNvSpPr/>
                <p:nvPr/>
              </p:nvSpPr>
              <p:spPr>
                <a:xfrm>
                  <a:off x="2587039"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lt1"/>
                    </a:solidFill>
                    <a:latin typeface="+mn-lt"/>
                    <a:ea typeface="Calibri"/>
                    <a:cs typeface="Calibri"/>
                    <a:sym typeface="Calibri"/>
                  </a:endParaRPr>
                </a:p>
              </p:txBody>
            </p:sp>
            <p:sp>
              <p:nvSpPr>
                <p:cNvPr id="42" name="Rectangle 41">
                  <a:extLst>
                    <a:ext uri="{FF2B5EF4-FFF2-40B4-BE49-F238E27FC236}">
                      <a16:creationId xmlns:a16="http://schemas.microsoft.com/office/drawing/2014/main" id="{F242B4FE-EB7E-4FA9-AB3C-67B43CEF323F}"/>
                    </a:ext>
                  </a:extLst>
                </p:cNvPr>
                <p:cNvSpPr/>
                <p:nvPr/>
              </p:nvSpPr>
              <p:spPr>
                <a:xfrm>
                  <a:off x="2735710" y="3089715"/>
                  <a:ext cx="340158" cy="461665"/>
                </a:xfrm>
                <a:prstGeom prst="rect">
                  <a:avLst/>
                </a:prstGeom>
              </p:spPr>
              <p:txBody>
                <a:bodyPr wrap="none">
                  <a:spAutoFit/>
                </a:bodyPr>
                <a:lstStyle/>
                <a:p>
                  <a:r>
                    <a:rPr lang="fr-FR" sz="2400" b="1" dirty="0">
                      <a:solidFill>
                        <a:srgbClr val="0059A1"/>
                      </a:solidFill>
                      <a:latin typeface="+mn-lt"/>
                      <a:ea typeface="Calibri"/>
                      <a:cs typeface="Calibri" panose="020F0502020204030204" pitchFamily="34" charset="0"/>
                      <a:sym typeface="Calibri"/>
                    </a:rPr>
                    <a:t>1</a:t>
                  </a:r>
                  <a:endParaRPr lang="fr-FR" sz="2400" b="1" dirty="0">
                    <a:solidFill>
                      <a:srgbClr val="0059A1"/>
                    </a:solidFill>
                    <a:latin typeface="+mn-lt"/>
                    <a:cs typeface="Calibri" panose="020F0502020204030204" pitchFamily="34" charset="0"/>
                  </a:endParaRPr>
                </a:p>
              </p:txBody>
            </p:sp>
          </p:grpSp>
        </p:grpSp>
        <p:grpSp>
          <p:nvGrpSpPr>
            <p:cNvPr id="50" name="Groupe 49">
              <a:extLst>
                <a:ext uri="{FF2B5EF4-FFF2-40B4-BE49-F238E27FC236}">
                  <a16:creationId xmlns:a16="http://schemas.microsoft.com/office/drawing/2014/main" id="{53168013-0FB2-4E00-BBAC-599AA4E6EADF}"/>
                </a:ext>
              </a:extLst>
            </p:cNvPr>
            <p:cNvGrpSpPr/>
            <p:nvPr/>
          </p:nvGrpSpPr>
          <p:grpSpPr>
            <a:xfrm>
              <a:off x="3683025" y="2056878"/>
              <a:ext cx="1584000" cy="3801004"/>
              <a:chOff x="3765217" y="2056878"/>
              <a:chExt cx="1584000" cy="3801004"/>
            </a:xfrm>
          </p:grpSpPr>
          <p:grpSp>
            <p:nvGrpSpPr>
              <p:cNvPr id="13" name="Google Shape;89;p16">
                <a:extLst>
                  <a:ext uri="{FF2B5EF4-FFF2-40B4-BE49-F238E27FC236}">
                    <a16:creationId xmlns:a16="http://schemas.microsoft.com/office/drawing/2014/main" id="{00A56C00-FE86-4D41-AA52-9DAC693266D6}"/>
                  </a:ext>
                </a:extLst>
              </p:cNvPr>
              <p:cNvGrpSpPr/>
              <p:nvPr/>
            </p:nvGrpSpPr>
            <p:grpSpPr>
              <a:xfrm>
                <a:off x="4140067" y="2056878"/>
                <a:ext cx="834300" cy="662869"/>
                <a:chOff x="4002843" y="1987306"/>
                <a:chExt cx="834300" cy="662869"/>
              </a:xfrm>
            </p:grpSpPr>
            <p:sp>
              <p:nvSpPr>
                <p:cNvPr id="14" name="Google Shape;90;p16">
                  <a:extLst>
                    <a:ext uri="{FF2B5EF4-FFF2-40B4-BE49-F238E27FC236}">
                      <a16:creationId xmlns:a16="http://schemas.microsoft.com/office/drawing/2014/main" id="{49164E02-095E-447C-9FE2-E3996451B6CB}"/>
                    </a:ext>
                  </a:extLst>
                </p:cNvPr>
                <p:cNvSpPr/>
                <p:nvPr/>
              </p:nvSpPr>
              <p:spPr>
                <a:xfrm>
                  <a:off x="4002843" y="1987306"/>
                  <a:ext cx="834300" cy="662869"/>
                </a:xfrm>
                <a:custGeom>
                  <a:avLst/>
                  <a:gdLst/>
                  <a:ahLst/>
                  <a:cxnLst/>
                  <a:rect l="l" t="t" r="r" b="b"/>
                  <a:pathLst>
                    <a:path w="3240000" h="2574247" extrusionOk="0">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700"/>
                    <a:buFont typeface="Calibri"/>
                    <a:buNone/>
                  </a:pPr>
                  <a:endParaRPr sz="2700" b="0" i="0" u="none" strike="noStrike" cap="none" dirty="0">
                    <a:solidFill>
                      <a:srgbClr val="FFFFFF"/>
                    </a:solidFill>
                    <a:latin typeface="+mn-lt"/>
                    <a:ea typeface="Arial"/>
                    <a:cs typeface="Calibri" panose="020F0502020204030204" pitchFamily="34" charset="0"/>
                    <a:sym typeface="Arial"/>
                  </a:endParaRPr>
                </a:p>
              </p:txBody>
            </p:sp>
            <p:sp>
              <p:nvSpPr>
                <p:cNvPr id="15" name="Google Shape;91;p16">
                  <a:extLst>
                    <a:ext uri="{FF2B5EF4-FFF2-40B4-BE49-F238E27FC236}">
                      <a16:creationId xmlns:a16="http://schemas.microsoft.com/office/drawing/2014/main" id="{74C91C81-9CC6-4F6E-B22E-499C2B644CA9}"/>
                    </a:ext>
                  </a:extLst>
                </p:cNvPr>
                <p:cNvSpPr/>
                <p:nvPr/>
              </p:nvSpPr>
              <p:spPr>
                <a:xfrm>
                  <a:off x="4116776" y="2182747"/>
                  <a:ext cx="589749" cy="110877"/>
                </a:xfrm>
                <a:custGeom>
                  <a:avLst/>
                  <a:gdLst/>
                  <a:ahLst/>
                  <a:cxnLst/>
                  <a:rect l="l" t="t" r="r" b="b"/>
                  <a:pathLst>
                    <a:path w="589749" h="110877" extrusionOk="0">
                      <a:moveTo>
                        <a:pt x="553417" y="44276"/>
                      </a:moveTo>
                      <a:cubicBezTo>
                        <a:pt x="548853" y="44276"/>
                        <a:pt x="545083" y="45938"/>
                        <a:pt x="542106" y="49262"/>
                      </a:cubicBezTo>
                      <a:cubicBezTo>
                        <a:pt x="539130" y="52586"/>
                        <a:pt x="537666" y="57101"/>
                        <a:pt x="537716" y="62806"/>
                      </a:cubicBezTo>
                      <a:lnTo>
                        <a:pt x="568970" y="62806"/>
                      </a:lnTo>
                      <a:cubicBezTo>
                        <a:pt x="568821" y="56753"/>
                        <a:pt x="567258" y="52152"/>
                        <a:pt x="564282" y="49002"/>
                      </a:cubicBezTo>
                      <a:cubicBezTo>
                        <a:pt x="561305" y="45852"/>
                        <a:pt x="557684" y="44276"/>
                        <a:pt x="553417" y="44276"/>
                      </a:cubicBezTo>
                      <a:close/>
                      <a:moveTo>
                        <a:pt x="124792" y="44276"/>
                      </a:moveTo>
                      <a:cubicBezTo>
                        <a:pt x="120228" y="44276"/>
                        <a:pt x="116458" y="45938"/>
                        <a:pt x="113481" y="49262"/>
                      </a:cubicBezTo>
                      <a:cubicBezTo>
                        <a:pt x="110505" y="52586"/>
                        <a:pt x="109041" y="57101"/>
                        <a:pt x="109091" y="62806"/>
                      </a:cubicBezTo>
                      <a:lnTo>
                        <a:pt x="140345" y="62806"/>
                      </a:lnTo>
                      <a:cubicBezTo>
                        <a:pt x="140196" y="56753"/>
                        <a:pt x="138633" y="52152"/>
                        <a:pt x="135657" y="49002"/>
                      </a:cubicBezTo>
                      <a:cubicBezTo>
                        <a:pt x="132680" y="45852"/>
                        <a:pt x="129059" y="44276"/>
                        <a:pt x="124792" y="44276"/>
                      </a:cubicBezTo>
                      <a:close/>
                      <a:moveTo>
                        <a:pt x="445815" y="30063"/>
                      </a:moveTo>
                      <a:lnTo>
                        <a:pt x="466725" y="30063"/>
                      </a:lnTo>
                      <a:lnTo>
                        <a:pt x="466725" y="109091"/>
                      </a:lnTo>
                      <a:lnTo>
                        <a:pt x="445815" y="109091"/>
                      </a:lnTo>
                      <a:close/>
                      <a:moveTo>
                        <a:pt x="170259" y="30063"/>
                      </a:moveTo>
                      <a:lnTo>
                        <a:pt x="195783" y="30063"/>
                      </a:lnTo>
                      <a:lnTo>
                        <a:pt x="209773" y="51792"/>
                      </a:lnTo>
                      <a:lnTo>
                        <a:pt x="224507" y="30063"/>
                      </a:lnTo>
                      <a:lnTo>
                        <a:pt x="249064" y="30063"/>
                      </a:lnTo>
                      <a:lnTo>
                        <a:pt x="222275" y="67494"/>
                      </a:lnTo>
                      <a:lnTo>
                        <a:pt x="251519" y="109091"/>
                      </a:lnTo>
                      <a:lnTo>
                        <a:pt x="225847" y="109091"/>
                      </a:lnTo>
                      <a:lnTo>
                        <a:pt x="209773" y="84609"/>
                      </a:lnTo>
                      <a:lnTo>
                        <a:pt x="193551" y="109091"/>
                      </a:lnTo>
                      <a:lnTo>
                        <a:pt x="169069" y="109091"/>
                      </a:lnTo>
                      <a:lnTo>
                        <a:pt x="197569" y="68387"/>
                      </a:lnTo>
                      <a:close/>
                      <a:moveTo>
                        <a:pt x="552152" y="28277"/>
                      </a:moveTo>
                      <a:cubicBezTo>
                        <a:pt x="563910" y="28277"/>
                        <a:pt x="573187" y="32159"/>
                        <a:pt x="579983" y="39923"/>
                      </a:cubicBezTo>
                      <a:cubicBezTo>
                        <a:pt x="586780" y="47687"/>
                        <a:pt x="590029" y="59581"/>
                        <a:pt x="589731" y="75605"/>
                      </a:cubicBezTo>
                      <a:lnTo>
                        <a:pt x="537344" y="75605"/>
                      </a:lnTo>
                      <a:cubicBezTo>
                        <a:pt x="537493" y="81806"/>
                        <a:pt x="539179" y="86630"/>
                        <a:pt x="542404" y="90078"/>
                      </a:cubicBezTo>
                      <a:cubicBezTo>
                        <a:pt x="545629" y="93526"/>
                        <a:pt x="549647" y="95250"/>
                        <a:pt x="554459" y="95250"/>
                      </a:cubicBezTo>
                      <a:cubicBezTo>
                        <a:pt x="557733" y="95250"/>
                        <a:pt x="560487" y="94357"/>
                        <a:pt x="562719" y="92571"/>
                      </a:cubicBezTo>
                      <a:cubicBezTo>
                        <a:pt x="564952" y="90785"/>
                        <a:pt x="566638" y="87908"/>
                        <a:pt x="567779" y="83939"/>
                      </a:cubicBezTo>
                      <a:lnTo>
                        <a:pt x="588615" y="87437"/>
                      </a:lnTo>
                      <a:cubicBezTo>
                        <a:pt x="585936" y="95076"/>
                        <a:pt x="581707" y="100893"/>
                        <a:pt x="575928" y="104887"/>
                      </a:cubicBezTo>
                      <a:cubicBezTo>
                        <a:pt x="570148" y="108880"/>
                        <a:pt x="562917" y="110877"/>
                        <a:pt x="554236" y="110877"/>
                      </a:cubicBezTo>
                      <a:cubicBezTo>
                        <a:pt x="540494" y="110877"/>
                        <a:pt x="530324" y="106387"/>
                        <a:pt x="523726" y="97408"/>
                      </a:cubicBezTo>
                      <a:cubicBezTo>
                        <a:pt x="518517" y="90215"/>
                        <a:pt x="515913" y="81136"/>
                        <a:pt x="515913" y="70173"/>
                      </a:cubicBezTo>
                      <a:cubicBezTo>
                        <a:pt x="515913" y="57076"/>
                        <a:pt x="519336" y="46819"/>
                        <a:pt x="526182" y="39402"/>
                      </a:cubicBezTo>
                      <a:cubicBezTo>
                        <a:pt x="533028" y="31986"/>
                        <a:pt x="541685" y="28277"/>
                        <a:pt x="552152" y="28277"/>
                      </a:cubicBezTo>
                      <a:close/>
                      <a:moveTo>
                        <a:pt x="123527" y="28277"/>
                      </a:moveTo>
                      <a:cubicBezTo>
                        <a:pt x="135285" y="28277"/>
                        <a:pt x="144562" y="32159"/>
                        <a:pt x="151358" y="39923"/>
                      </a:cubicBezTo>
                      <a:cubicBezTo>
                        <a:pt x="158155" y="47687"/>
                        <a:pt x="161404" y="59581"/>
                        <a:pt x="161106" y="75605"/>
                      </a:cubicBezTo>
                      <a:lnTo>
                        <a:pt x="108719" y="75605"/>
                      </a:lnTo>
                      <a:cubicBezTo>
                        <a:pt x="108868" y="81806"/>
                        <a:pt x="110554" y="86630"/>
                        <a:pt x="113779" y="90078"/>
                      </a:cubicBezTo>
                      <a:cubicBezTo>
                        <a:pt x="117004" y="93526"/>
                        <a:pt x="121022" y="95250"/>
                        <a:pt x="125834" y="95250"/>
                      </a:cubicBezTo>
                      <a:cubicBezTo>
                        <a:pt x="129108" y="95250"/>
                        <a:pt x="131862" y="94357"/>
                        <a:pt x="134094" y="92571"/>
                      </a:cubicBezTo>
                      <a:cubicBezTo>
                        <a:pt x="136327" y="90785"/>
                        <a:pt x="138013" y="87908"/>
                        <a:pt x="139154" y="83939"/>
                      </a:cubicBezTo>
                      <a:lnTo>
                        <a:pt x="159990" y="87437"/>
                      </a:lnTo>
                      <a:cubicBezTo>
                        <a:pt x="157311" y="95076"/>
                        <a:pt x="153082" y="100893"/>
                        <a:pt x="147303" y="104887"/>
                      </a:cubicBezTo>
                      <a:cubicBezTo>
                        <a:pt x="141523" y="108880"/>
                        <a:pt x="134293" y="110877"/>
                        <a:pt x="125611" y="110877"/>
                      </a:cubicBezTo>
                      <a:cubicBezTo>
                        <a:pt x="111869" y="110877"/>
                        <a:pt x="101699" y="106387"/>
                        <a:pt x="95101" y="97408"/>
                      </a:cubicBezTo>
                      <a:cubicBezTo>
                        <a:pt x="89892" y="90215"/>
                        <a:pt x="87288" y="81136"/>
                        <a:pt x="87288" y="70173"/>
                      </a:cubicBezTo>
                      <a:cubicBezTo>
                        <a:pt x="87288" y="57076"/>
                        <a:pt x="90711" y="46819"/>
                        <a:pt x="97557" y="39402"/>
                      </a:cubicBezTo>
                      <a:cubicBezTo>
                        <a:pt x="104403" y="31986"/>
                        <a:pt x="113060" y="28277"/>
                        <a:pt x="123527" y="28277"/>
                      </a:cubicBezTo>
                      <a:close/>
                      <a:moveTo>
                        <a:pt x="286792" y="2158"/>
                      </a:moveTo>
                      <a:lnTo>
                        <a:pt x="286792" y="30063"/>
                      </a:lnTo>
                      <a:lnTo>
                        <a:pt x="301079" y="30063"/>
                      </a:lnTo>
                      <a:lnTo>
                        <a:pt x="301079" y="46732"/>
                      </a:lnTo>
                      <a:lnTo>
                        <a:pt x="286792" y="46732"/>
                      </a:lnTo>
                      <a:lnTo>
                        <a:pt x="286792" y="78581"/>
                      </a:lnTo>
                      <a:cubicBezTo>
                        <a:pt x="286792" y="85031"/>
                        <a:pt x="286928" y="88788"/>
                        <a:pt x="287201" y="89855"/>
                      </a:cubicBezTo>
                      <a:cubicBezTo>
                        <a:pt x="287474" y="90922"/>
                        <a:pt x="288094" y="91802"/>
                        <a:pt x="289061" y="92497"/>
                      </a:cubicBezTo>
                      <a:cubicBezTo>
                        <a:pt x="290029" y="93191"/>
                        <a:pt x="291207" y="93539"/>
                        <a:pt x="292596" y="93539"/>
                      </a:cubicBezTo>
                      <a:cubicBezTo>
                        <a:pt x="294531" y="93539"/>
                        <a:pt x="297334" y="92869"/>
                        <a:pt x="301005" y="91529"/>
                      </a:cubicBezTo>
                      <a:lnTo>
                        <a:pt x="302791" y="107752"/>
                      </a:lnTo>
                      <a:cubicBezTo>
                        <a:pt x="297929" y="109835"/>
                        <a:pt x="292422" y="110877"/>
                        <a:pt x="286271" y="110877"/>
                      </a:cubicBezTo>
                      <a:cubicBezTo>
                        <a:pt x="282501" y="110877"/>
                        <a:pt x="279102" y="110245"/>
                        <a:pt x="276076" y="108980"/>
                      </a:cubicBezTo>
                      <a:cubicBezTo>
                        <a:pt x="273050" y="107714"/>
                        <a:pt x="270830" y="106077"/>
                        <a:pt x="269416" y="104068"/>
                      </a:cubicBezTo>
                      <a:cubicBezTo>
                        <a:pt x="268002" y="102059"/>
                        <a:pt x="267022" y="99343"/>
                        <a:pt x="266477" y="95920"/>
                      </a:cubicBezTo>
                      <a:cubicBezTo>
                        <a:pt x="266030" y="93489"/>
                        <a:pt x="265807" y="88578"/>
                        <a:pt x="265807" y="81186"/>
                      </a:cubicBezTo>
                      <a:lnTo>
                        <a:pt x="265807" y="46732"/>
                      </a:lnTo>
                      <a:lnTo>
                        <a:pt x="256208" y="46732"/>
                      </a:lnTo>
                      <a:lnTo>
                        <a:pt x="256208" y="30063"/>
                      </a:lnTo>
                      <a:lnTo>
                        <a:pt x="265807" y="30063"/>
                      </a:lnTo>
                      <a:lnTo>
                        <a:pt x="265807" y="14362"/>
                      </a:lnTo>
                      <a:close/>
                      <a:moveTo>
                        <a:pt x="483915" y="0"/>
                      </a:moveTo>
                      <a:lnTo>
                        <a:pt x="504825" y="0"/>
                      </a:lnTo>
                      <a:lnTo>
                        <a:pt x="504825" y="109091"/>
                      </a:lnTo>
                      <a:lnTo>
                        <a:pt x="483915" y="109091"/>
                      </a:lnTo>
                      <a:close/>
                      <a:moveTo>
                        <a:pt x="445815" y="0"/>
                      </a:moveTo>
                      <a:lnTo>
                        <a:pt x="466725" y="0"/>
                      </a:lnTo>
                      <a:lnTo>
                        <a:pt x="466725" y="19348"/>
                      </a:lnTo>
                      <a:lnTo>
                        <a:pt x="445815" y="19348"/>
                      </a:lnTo>
                      <a:close/>
                      <a:moveTo>
                        <a:pt x="350862" y="0"/>
                      </a:moveTo>
                      <a:lnTo>
                        <a:pt x="425648" y="0"/>
                      </a:lnTo>
                      <a:lnTo>
                        <a:pt x="425648" y="18455"/>
                      </a:lnTo>
                      <a:lnTo>
                        <a:pt x="372889" y="18455"/>
                      </a:lnTo>
                      <a:lnTo>
                        <a:pt x="372889" y="44276"/>
                      </a:lnTo>
                      <a:lnTo>
                        <a:pt x="418430" y="44276"/>
                      </a:lnTo>
                      <a:lnTo>
                        <a:pt x="418430" y="62731"/>
                      </a:lnTo>
                      <a:lnTo>
                        <a:pt x="372889" y="62731"/>
                      </a:lnTo>
                      <a:lnTo>
                        <a:pt x="372889" y="109091"/>
                      </a:lnTo>
                      <a:lnTo>
                        <a:pt x="350862" y="109091"/>
                      </a:lnTo>
                      <a:close/>
                      <a:moveTo>
                        <a:pt x="0" y="0"/>
                      </a:moveTo>
                      <a:lnTo>
                        <a:pt x="86692" y="0"/>
                      </a:lnTo>
                      <a:lnTo>
                        <a:pt x="86692" y="18455"/>
                      </a:lnTo>
                      <a:lnTo>
                        <a:pt x="54397" y="18455"/>
                      </a:lnTo>
                      <a:lnTo>
                        <a:pt x="54397" y="109091"/>
                      </a:lnTo>
                      <a:lnTo>
                        <a:pt x="32370" y="109091"/>
                      </a:lnTo>
                      <a:lnTo>
                        <a:pt x="32370" y="18455"/>
                      </a:lnTo>
                      <a:lnTo>
                        <a:pt x="0" y="18455"/>
                      </a:lnTo>
                      <a:close/>
                    </a:path>
                  </a:pathLst>
                </a:custGeom>
                <a:solidFill>
                  <a:srgbClr val="0059A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Calibri"/>
                    <a:buNone/>
                  </a:pPr>
                  <a:endParaRPr sz="1200" b="0" i="0" u="none" strike="noStrike" cap="none" dirty="0">
                    <a:solidFill>
                      <a:srgbClr val="8CBABE"/>
                    </a:solidFill>
                    <a:latin typeface="+mn-lt"/>
                    <a:ea typeface="Arial"/>
                    <a:cs typeface="Calibri" panose="020F0502020204030204" pitchFamily="34" charset="0"/>
                    <a:sym typeface="Arial"/>
                  </a:endParaRPr>
                </a:p>
              </p:txBody>
            </p:sp>
          </p:grpSp>
          <p:sp>
            <p:nvSpPr>
              <p:cNvPr id="33" name="Google Shape;109;p16">
                <a:extLst>
                  <a:ext uri="{FF2B5EF4-FFF2-40B4-BE49-F238E27FC236}">
                    <a16:creationId xmlns:a16="http://schemas.microsoft.com/office/drawing/2014/main" id="{8659226A-8566-4547-90E4-29C67DDAEE06}"/>
                  </a:ext>
                </a:extLst>
              </p:cNvPr>
              <p:cNvSpPr txBox="1"/>
              <p:nvPr/>
            </p:nvSpPr>
            <p:spPr>
              <a:xfrm>
                <a:off x="3765217" y="3799884"/>
                <a:ext cx="1584000" cy="2057998"/>
              </a:xfrm>
              <a:prstGeom prst="rect">
                <a:avLst/>
              </a:prstGeom>
              <a:noFill/>
              <a:ln w="28575">
                <a:solidFill>
                  <a:srgbClr val="FF7800"/>
                </a:solid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400" b="1" dirty="0">
                    <a:solidFill>
                      <a:srgbClr val="0059A1"/>
                    </a:solidFill>
                    <a:latin typeface="+mn-lt"/>
                    <a:ea typeface="Calibri"/>
                    <a:cs typeface="Calibri" panose="020F0502020204030204" pitchFamily="34" charset="0"/>
                    <a:sym typeface="Calibri"/>
                  </a:rPr>
                  <a:t>LA VERSION PDF</a:t>
                </a:r>
                <a:endParaRPr lang="fr-FR" sz="1400" dirty="0">
                  <a:solidFill>
                    <a:srgbClr val="0059A1"/>
                  </a:solidFill>
                  <a:latin typeface="+mn-lt"/>
                  <a:ea typeface="Calibri"/>
                  <a:cs typeface="Calibri" panose="020F0502020204030204" pitchFamily="34" charset="0"/>
                  <a:sym typeface="Calibri"/>
                </a:endParaRPr>
              </a:p>
              <a:p>
                <a:pPr marL="0" marR="0" lvl="0" indent="0" algn="ctr" rtl="0">
                  <a:spcBef>
                    <a:spcPts val="0"/>
                  </a:spcBef>
                  <a:spcAft>
                    <a:spcPts val="0"/>
                  </a:spcAft>
                  <a:buNone/>
                </a:pPr>
                <a:r>
                  <a:rPr lang="fr-FR" sz="1400" dirty="0">
                    <a:solidFill>
                      <a:srgbClr val="3F3F3F"/>
                    </a:solidFill>
                    <a:latin typeface="+mn-lt"/>
                    <a:ea typeface="Calibri"/>
                    <a:cs typeface="Calibri" panose="020F0502020204030204" pitchFamily="34" charset="0"/>
                    <a:sym typeface="Calibri"/>
                  </a:rPr>
                  <a:t>Une version PDF est mise en ligne sur l’espace apprenant et formateur de la plateforme </a:t>
                </a:r>
                <a:r>
                  <a:rPr lang="fr-FR" sz="1400" dirty="0" err="1">
                    <a:solidFill>
                      <a:srgbClr val="3F3F3F"/>
                    </a:solidFill>
                    <a:latin typeface="+mn-lt"/>
                    <a:ea typeface="Calibri"/>
                    <a:cs typeface="Calibri" panose="020F0502020204030204" pitchFamily="34" charset="0"/>
                    <a:sym typeface="Calibri"/>
                  </a:rPr>
                  <a:t>WebForce</a:t>
                </a:r>
                <a:r>
                  <a:rPr lang="fr-FR" sz="1400" dirty="0">
                    <a:solidFill>
                      <a:srgbClr val="3F3F3F"/>
                    </a:solidFill>
                    <a:latin typeface="+mn-lt"/>
                    <a:ea typeface="Calibri"/>
                    <a:cs typeface="Calibri" panose="020F0502020204030204" pitchFamily="34" charset="0"/>
                    <a:sym typeface="Calibri"/>
                  </a:rPr>
                  <a:t> Life</a:t>
                </a:r>
                <a:endParaRPr sz="1400" dirty="0">
                  <a:latin typeface="+mn-lt"/>
                  <a:cs typeface="Calibri" panose="020F0502020204030204" pitchFamily="34" charset="0"/>
                </a:endParaRPr>
              </a:p>
            </p:txBody>
          </p:sp>
          <p:grpSp>
            <p:nvGrpSpPr>
              <p:cNvPr id="3" name="Groupe 2">
                <a:extLst>
                  <a:ext uri="{FF2B5EF4-FFF2-40B4-BE49-F238E27FC236}">
                    <a16:creationId xmlns:a16="http://schemas.microsoft.com/office/drawing/2014/main" id="{BDE17767-F768-4176-8AD7-89F9CDE01BB4}"/>
                  </a:ext>
                </a:extLst>
              </p:cNvPr>
              <p:cNvGrpSpPr/>
              <p:nvPr/>
            </p:nvGrpSpPr>
            <p:grpSpPr>
              <a:xfrm>
                <a:off x="4238467" y="3022198"/>
                <a:ext cx="637500" cy="596700"/>
                <a:chOff x="4120713" y="3022198"/>
                <a:chExt cx="637500" cy="596700"/>
              </a:xfrm>
            </p:grpSpPr>
            <p:sp>
              <p:nvSpPr>
                <p:cNvPr id="38" name="Google Shape;114;p16">
                  <a:extLst>
                    <a:ext uri="{FF2B5EF4-FFF2-40B4-BE49-F238E27FC236}">
                      <a16:creationId xmlns:a16="http://schemas.microsoft.com/office/drawing/2014/main" id="{C66B6963-835B-4014-8DC3-454D0121E7B7}"/>
                    </a:ext>
                  </a:extLst>
                </p:cNvPr>
                <p:cNvSpPr/>
                <p:nvPr/>
              </p:nvSpPr>
              <p:spPr>
                <a:xfrm>
                  <a:off x="4120713"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n-lt"/>
                    <a:ea typeface="Calibri"/>
                    <a:cs typeface="Calibri"/>
                    <a:sym typeface="Calibri"/>
                  </a:endParaRPr>
                </a:p>
              </p:txBody>
            </p:sp>
            <p:sp>
              <p:nvSpPr>
                <p:cNvPr id="43" name="Rectangle 42">
                  <a:extLst>
                    <a:ext uri="{FF2B5EF4-FFF2-40B4-BE49-F238E27FC236}">
                      <a16:creationId xmlns:a16="http://schemas.microsoft.com/office/drawing/2014/main" id="{11DE01EE-0C34-4152-BB99-A583588087AA}"/>
                    </a:ext>
                  </a:extLst>
                </p:cNvPr>
                <p:cNvSpPr/>
                <p:nvPr/>
              </p:nvSpPr>
              <p:spPr>
                <a:xfrm>
                  <a:off x="4269384" y="3089716"/>
                  <a:ext cx="340158" cy="461665"/>
                </a:xfrm>
                <a:prstGeom prst="rect">
                  <a:avLst/>
                </a:prstGeom>
              </p:spPr>
              <p:txBody>
                <a:bodyPr wrap="none">
                  <a:spAutoFit/>
                </a:bodyPr>
                <a:lstStyle/>
                <a:p>
                  <a:r>
                    <a:rPr lang="fr-FR" sz="2400" b="1" dirty="0">
                      <a:solidFill>
                        <a:srgbClr val="0059A1"/>
                      </a:solidFill>
                      <a:latin typeface="+mn-lt"/>
                      <a:ea typeface="Calibri"/>
                      <a:cs typeface="Calibri" panose="020F0502020204030204" pitchFamily="34" charset="0"/>
                      <a:sym typeface="Calibri"/>
                    </a:rPr>
                    <a:t>2</a:t>
                  </a:r>
                  <a:endParaRPr lang="fr-FR" sz="2400" dirty="0">
                    <a:solidFill>
                      <a:srgbClr val="0059A1"/>
                    </a:solidFill>
                    <a:latin typeface="+mn-lt"/>
                    <a:cs typeface="Calibri" panose="020F0502020204030204" pitchFamily="34" charset="0"/>
                  </a:endParaRPr>
                </a:p>
              </p:txBody>
            </p:sp>
          </p:grpSp>
        </p:grpSp>
        <p:grpSp>
          <p:nvGrpSpPr>
            <p:cNvPr id="51" name="Groupe 50">
              <a:extLst>
                <a:ext uri="{FF2B5EF4-FFF2-40B4-BE49-F238E27FC236}">
                  <a16:creationId xmlns:a16="http://schemas.microsoft.com/office/drawing/2014/main" id="{0FBFEF04-8A2B-40A1-8A14-FF1A972D7027}"/>
                </a:ext>
              </a:extLst>
            </p:cNvPr>
            <p:cNvGrpSpPr/>
            <p:nvPr/>
          </p:nvGrpSpPr>
          <p:grpSpPr>
            <a:xfrm>
              <a:off x="5368360" y="1987059"/>
              <a:ext cx="1584000" cy="3870823"/>
              <a:chOff x="5399182" y="1987059"/>
              <a:chExt cx="1584000" cy="3870823"/>
            </a:xfrm>
          </p:grpSpPr>
          <p:grpSp>
            <p:nvGrpSpPr>
              <p:cNvPr id="16" name="Google Shape;92;p16">
                <a:extLst>
                  <a:ext uri="{FF2B5EF4-FFF2-40B4-BE49-F238E27FC236}">
                    <a16:creationId xmlns:a16="http://schemas.microsoft.com/office/drawing/2014/main" id="{5EF59CFE-3BC9-48F5-970B-496A0424FF6E}"/>
                  </a:ext>
                </a:extLst>
              </p:cNvPr>
              <p:cNvGrpSpPr/>
              <p:nvPr/>
            </p:nvGrpSpPr>
            <p:grpSpPr>
              <a:xfrm>
                <a:off x="5893069" y="1987059"/>
                <a:ext cx="596226" cy="710511"/>
                <a:chOff x="5683857" y="1993534"/>
                <a:chExt cx="596226" cy="710511"/>
              </a:xfrm>
            </p:grpSpPr>
            <p:sp>
              <p:nvSpPr>
                <p:cNvPr id="17" name="Google Shape;93;p16">
                  <a:extLst>
                    <a:ext uri="{FF2B5EF4-FFF2-40B4-BE49-F238E27FC236}">
                      <a16:creationId xmlns:a16="http://schemas.microsoft.com/office/drawing/2014/main" id="{656579B1-1AA0-42D1-9D38-B03DEF2DBD3E}"/>
                    </a:ext>
                  </a:extLst>
                </p:cNvPr>
                <p:cNvSpPr/>
                <p:nvPr/>
              </p:nvSpPr>
              <p:spPr>
                <a:xfrm>
                  <a:off x="5683857" y="1993534"/>
                  <a:ext cx="596226" cy="710511"/>
                </a:xfrm>
                <a:custGeom>
                  <a:avLst/>
                  <a:gdLst/>
                  <a:ahLst/>
                  <a:cxnLst/>
                  <a:rect l="l" t="t" r="r" b="b"/>
                  <a:pathLst>
                    <a:path w="3312367" h="3947283" extrusionOk="0">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701"/>
                    <a:buFont typeface="Calibri"/>
                    <a:buNone/>
                  </a:pPr>
                  <a:endParaRPr sz="2701" b="0" i="0" u="none" strike="noStrike" cap="none" dirty="0">
                    <a:solidFill>
                      <a:srgbClr val="FFFFFF"/>
                    </a:solidFill>
                    <a:latin typeface="+mn-lt"/>
                    <a:ea typeface="Arial"/>
                    <a:cs typeface="Calibri" panose="020F0502020204030204" pitchFamily="34" charset="0"/>
                    <a:sym typeface="Arial"/>
                  </a:endParaRPr>
                </a:p>
              </p:txBody>
            </p:sp>
            <p:sp>
              <p:nvSpPr>
                <p:cNvPr id="18" name="Google Shape;94;p16">
                  <a:extLst>
                    <a:ext uri="{FF2B5EF4-FFF2-40B4-BE49-F238E27FC236}">
                      <a16:creationId xmlns:a16="http://schemas.microsoft.com/office/drawing/2014/main" id="{7B5595EC-C083-4201-AC46-D24C1B97FAF0}"/>
                    </a:ext>
                  </a:extLst>
                </p:cNvPr>
                <p:cNvSpPr/>
                <p:nvPr/>
              </p:nvSpPr>
              <p:spPr>
                <a:xfrm>
                  <a:off x="5820945" y="2188975"/>
                  <a:ext cx="297000" cy="297000"/>
                </a:xfrm>
                <a:custGeom>
                  <a:avLst/>
                  <a:gdLst/>
                  <a:ahLst/>
                  <a:cxnLst/>
                  <a:rect l="l" t="t" r="r" b="b"/>
                  <a:pathLst>
                    <a:path w="3960000" h="3960000" extrusionOk="0">
                      <a:moveTo>
                        <a:pt x="0" y="2700080"/>
                      </a:moveTo>
                      <a:lnTo>
                        <a:pt x="569408" y="2700080"/>
                      </a:lnTo>
                      <a:lnTo>
                        <a:pt x="569408" y="3390592"/>
                      </a:lnTo>
                      <a:lnTo>
                        <a:pt x="3390592" y="3390592"/>
                      </a:lnTo>
                      <a:lnTo>
                        <a:pt x="3390592" y="2700080"/>
                      </a:lnTo>
                      <a:lnTo>
                        <a:pt x="3960000" y="2700080"/>
                      </a:lnTo>
                      <a:lnTo>
                        <a:pt x="3960000" y="3960000"/>
                      </a:lnTo>
                      <a:lnTo>
                        <a:pt x="0" y="3960000"/>
                      </a:lnTo>
                      <a:close/>
                      <a:moveTo>
                        <a:pt x="1530791" y="0"/>
                      </a:moveTo>
                      <a:lnTo>
                        <a:pt x="2429209" y="0"/>
                      </a:lnTo>
                      <a:lnTo>
                        <a:pt x="2429209" y="2108456"/>
                      </a:lnTo>
                      <a:lnTo>
                        <a:pt x="2772088" y="2108456"/>
                      </a:lnTo>
                      <a:lnTo>
                        <a:pt x="1980000" y="3198242"/>
                      </a:lnTo>
                      <a:lnTo>
                        <a:pt x="1187912" y="2108456"/>
                      </a:lnTo>
                      <a:lnTo>
                        <a:pt x="1530791" y="2108456"/>
                      </a:lnTo>
                      <a:close/>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000000"/>
                    </a:solidFill>
                    <a:latin typeface="+mn-lt"/>
                    <a:ea typeface="Arial"/>
                    <a:cs typeface="Calibri" panose="020F0502020204030204" pitchFamily="34" charset="0"/>
                    <a:sym typeface="Arial"/>
                  </a:endParaRPr>
                </a:p>
              </p:txBody>
            </p:sp>
          </p:grpSp>
          <p:sp>
            <p:nvSpPr>
              <p:cNvPr id="34" name="Google Shape;110;p16">
                <a:extLst>
                  <a:ext uri="{FF2B5EF4-FFF2-40B4-BE49-F238E27FC236}">
                    <a16:creationId xmlns:a16="http://schemas.microsoft.com/office/drawing/2014/main" id="{F15BDCD3-F419-4D05-ABDE-CA5F0E04D18D}"/>
                  </a:ext>
                </a:extLst>
              </p:cNvPr>
              <p:cNvSpPr txBox="1"/>
              <p:nvPr/>
            </p:nvSpPr>
            <p:spPr>
              <a:xfrm>
                <a:off x="5399182" y="3799884"/>
                <a:ext cx="1584000" cy="2057998"/>
              </a:xfrm>
              <a:prstGeom prst="rect">
                <a:avLst/>
              </a:prstGeom>
              <a:noFill/>
              <a:ln w="28575">
                <a:solidFill>
                  <a:srgbClr val="FF7800"/>
                </a:solid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400" b="1" dirty="0">
                    <a:solidFill>
                      <a:srgbClr val="0059A1"/>
                    </a:solidFill>
                    <a:latin typeface="+mn-lt"/>
                    <a:ea typeface="Calibri"/>
                    <a:cs typeface="Calibri" panose="020F0502020204030204" pitchFamily="34" charset="0"/>
                    <a:sym typeface="Calibri"/>
                  </a:rPr>
                  <a:t>DES CONTENUS</a:t>
                </a:r>
                <a:endParaRPr lang="fr-FR" sz="1400" dirty="0">
                  <a:solidFill>
                    <a:srgbClr val="0059A1"/>
                  </a:solidFill>
                  <a:latin typeface="+mn-lt"/>
                  <a:cs typeface="Calibri" panose="020F0502020204030204" pitchFamily="34" charset="0"/>
                </a:endParaRPr>
              </a:p>
              <a:p>
                <a:pPr marL="0" marR="0" lvl="0" indent="0" algn="ctr" rtl="0">
                  <a:spcBef>
                    <a:spcPts val="0"/>
                  </a:spcBef>
                  <a:spcAft>
                    <a:spcPts val="0"/>
                  </a:spcAft>
                  <a:buNone/>
                </a:pPr>
                <a:r>
                  <a:rPr lang="fr-FR" sz="1400" b="1" dirty="0">
                    <a:solidFill>
                      <a:srgbClr val="0059A1"/>
                    </a:solidFill>
                    <a:latin typeface="+mn-lt"/>
                    <a:ea typeface="Calibri"/>
                    <a:cs typeface="Calibri" panose="020F0502020204030204" pitchFamily="34" charset="0"/>
                    <a:sym typeface="Calibri"/>
                  </a:rPr>
                  <a:t>TÉLÉCHARGEABLES</a:t>
                </a:r>
              </a:p>
              <a:p>
                <a:pPr marL="0" marR="0" lvl="0" indent="0" algn="ctr" rtl="0">
                  <a:lnSpc>
                    <a:spcPct val="100000"/>
                  </a:lnSpc>
                  <a:spcBef>
                    <a:spcPts val="0"/>
                  </a:spcBef>
                  <a:spcAft>
                    <a:spcPts val="0"/>
                  </a:spcAft>
                  <a:buClr>
                    <a:srgbClr val="3F3F3F"/>
                  </a:buClr>
                  <a:buSzPts val="1200"/>
                  <a:buFont typeface="Arial"/>
                  <a:buNone/>
                </a:pPr>
                <a:r>
                  <a:rPr lang="fr-FR" sz="1400" dirty="0">
                    <a:solidFill>
                      <a:srgbClr val="3F3F3F"/>
                    </a:solidFill>
                    <a:latin typeface="+mn-lt"/>
                    <a:cs typeface="Calibri" panose="020F0502020204030204" pitchFamily="34" charset="0"/>
                    <a:sym typeface="Arial"/>
                  </a:rPr>
                  <a:t>L</a:t>
                </a:r>
                <a:r>
                  <a:rPr lang="fr-FR" sz="1400" b="0" i="0" u="none" strike="noStrike" cap="none" dirty="0">
                    <a:solidFill>
                      <a:srgbClr val="3F3F3F"/>
                    </a:solidFill>
                    <a:latin typeface="+mn-lt"/>
                    <a:cs typeface="Calibri" panose="020F0502020204030204" pitchFamily="34" charset="0"/>
                    <a:sym typeface="Arial"/>
                  </a:rPr>
                  <a:t>es fiches de résumés ou des exercices sont téléchargeables sur </a:t>
                </a:r>
                <a:r>
                  <a:rPr lang="fr-FR" sz="1400" b="0" i="0" u="none" strike="noStrike" cap="none" dirty="0" err="1">
                    <a:solidFill>
                      <a:srgbClr val="3F3F3F"/>
                    </a:solidFill>
                    <a:latin typeface="+mn-lt"/>
                    <a:cs typeface="Calibri" panose="020F0502020204030204" pitchFamily="34" charset="0"/>
                    <a:sym typeface="Arial"/>
                  </a:rPr>
                  <a:t>WebForce</a:t>
                </a:r>
                <a:r>
                  <a:rPr lang="fr-FR" sz="1400" b="0" i="0" u="none" strike="noStrike" cap="none" dirty="0">
                    <a:solidFill>
                      <a:srgbClr val="3F3F3F"/>
                    </a:solidFill>
                    <a:latin typeface="+mn-lt"/>
                    <a:cs typeface="Calibri" panose="020F0502020204030204" pitchFamily="34" charset="0"/>
                    <a:sym typeface="Arial"/>
                  </a:rPr>
                  <a:t> Life</a:t>
                </a:r>
                <a:endParaRPr sz="1400" dirty="0">
                  <a:latin typeface="+mn-lt"/>
                  <a:cs typeface="Calibri" panose="020F0502020204030204" pitchFamily="34" charset="0"/>
                </a:endParaRPr>
              </a:p>
            </p:txBody>
          </p:sp>
          <p:grpSp>
            <p:nvGrpSpPr>
              <p:cNvPr id="4" name="Groupe 3">
                <a:extLst>
                  <a:ext uri="{FF2B5EF4-FFF2-40B4-BE49-F238E27FC236}">
                    <a16:creationId xmlns:a16="http://schemas.microsoft.com/office/drawing/2014/main" id="{BCF3B8CB-0AFA-4BC7-A5E8-AB8E9EE0F607}"/>
                  </a:ext>
                </a:extLst>
              </p:cNvPr>
              <p:cNvGrpSpPr/>
              <p:nvPr/>
            </p:nvGrpSpPr>
            <p:grpSpPr>
              <a:xfrm>
                <a:off x="5872432" y="3022198"/>
                <a:ext cx="637500" cy="596700"/>
                <a:chOff x="5682736" y="3022198"/>
                <a:chExt cx="637500" cy="596700"/>
              </a:xfrm>
            </p:grpSpPr>
            <p:sp>
              <p:nvSpPr>
                <p:cNvPr id="39" name="Google Shape;115;p16">
                  <a:extLst>
                    <a:ext uri="{FF2B5EF4-FFF2-40B4-BE49-F238E27FC236}">
                      <a16:creationId xmlns:a16="http://schemas.microsoft.com/office/drawing/2014/main" id="{01B88BC7-6575-41BE-A376-FD599582882D}"/>
                    </a:ext>
                  </a:extLst>
                </p:cNvPr>
                <p:cNvSpPr/>
                <p:nvPr/>
              </p:nvSpPr>
              <p:spPr>
                <a:xfrm>
                  <a:off x="5682736"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n-lt"/>
                    <a:ea typeface="Calibri"/>
                    <a:cs typeface="Calibri"/>
                    <a:sym typeface="Calibri"/>
                  </a:endParaRPr>
                </a:p>
              </p:txBody>
            </p:sp>
            <p:sp>
              <p:nvSpPr>
                <p:cNvPr id="44" name="Rectangle 43">
                  <a:extLst>
                    <a:ext uri="{FF2B5EF4-FFF2-40B4-BE49-F238E27FC236}">
                      <a16:creationId xmlns:a16="http://schemas.microsoft.com/office/drawing/2014/main" id="{F479660E-AC03-43D5-9673-1DF0F3723B62}"/>
                    </a:ext>
                  </a:extLst>
                </p:cNvPr>
                <p:cNvSpPr/>
                <p:nvPr/>
              </p:nvSpPr>
              <p:spPr>
                <a:xfrm>
                  <a:off x="5831407" y="3089716"/>
                  <a:ext cx="340158" cy="461665"/>
                </a:xfrm>
                <a:prstGeom prst="rect">
                  <a:avLst/>
                </a:prstGeom>
              </p:spPr>
              <p:txBody>
                <a:bodyPr wrap="none">
                  <a:spAutoFit/>
                </a:bodyPr>
                <a:lstStyle/>
                <a:p>
                  <a:r>
                    <a:rPr lang="fr-FR" sz="2400" b="1" dirty="0">
                      <a:solidFill>
                        <a:srgbClr val="0059A1"/>
                      </a:solidFill>
                      <a:latin typeface="+mn-lt"/>
                      <a:ea typeface="Calibri"/>
                      <a:cs typeface="Calibri" panose="020F0502020204030204" pitchFamily="34" charset="0"/>
                      <a:sym typeface="Calibri"/>
                    </a:rPr>
                    <a:t>3</a:t>
                  </a:r>
                  <a:endParaRPr lang="fr-FR" sz="2400" dirty="0">
                    <a:solidFill>
                      <a:srgbClr val="0059A1"/>
                    </a:solidFill>
                    <a:latin typeface="+mn-lt"/>
                    <a:cs typeface="Calibri" panose="020F0502020204030204" pitchFamily="34" charset="0"/>
                  </a:endParaRPr>
                </a:p>
              </p:txBody>
            </p:sp>
          </p:grpSp>
        </p:grpSp>
        <p:grpSp>
          <p:nvGrpSpPr>
            <p:cNvPr id="52" name="Groupe 51">
              <a:extLst>
                <a:ext uri="{FF2B5EF4-FFF2-40B4-BE49-F238E27FC236}">
                  <a16:creationId xmlns:a16="http://schemas.microsoft.com/office/drawing/2014/main" id="{9249766A-ED49-499D-BE6B-09AF81BF1AC1}"/>
                </a:ext>
              </a:extLst>
            </p:cNvPr>
            <p:cNvGrpSpPr/>
            <p:nvPr/>
          </p:nvGrpSpPr>
          <p:grpSpPr>
            <a:xfrm>
              <a:off x="7055034" y="2000757"/>
              <a:ext cx="1584000" cy="3857125"/>
              <a:chOff x="6993390" y="2000757"/>
              <a:chExt cx="1584000" cy="3857125"/>
            </a:xfrm>
          </p:grpSpPr>
          <p:sp>
            <p:nvSpPr>
              <p:cNvPr id="19" name="Google Shape;95;p16">
                <a:extLst>
                  <a:ext uri="{FF2B5EF4-FFF2-40B4-BE49-F238E27FC236}">
                    <a16:creationId xmlns:a16="http://schemas.microsoft.com/office/drawing/2014/main" id="{33808313-CF1E-4013-8D42-4D58E3AC816D}"/>
                  </a:ext>
                </a:extLst>
              </p:cNvPr>
              <p:cNvSpPr/>
              <p:nvPr/>
            </p:nvSpPr>
            <p:spPr>
              <a:xfrm rot="10800000" flipH="1">
                <a:off x="7488218" y="2000757"/>
                <a:ext cx="594345" cy="667447"/>
              </a:xfrm>
              <a:custGeom>
                <a:avLst/>
                <a:gdLst/>
                <a:ahLst/>
                <a:cxnLst/>
                <a:rect l="l" t="t" r="r" b="b"/>
                <a:pathLst>
                  <a:path w="3496146" h="3926159" extrusionOk="0">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000000"/>
                  </a:solidFill>
                  <a:latin typeface="+mn-lt"/>
                  <a:ea typeface="Arial"/>
                  <a:cs typeface="Calibri" panose="020F0502020204030204" pitchFamily="34" charset="0"/>
                  <a:sym typeface="Arial"/>
                </a:endParaRPr>
              </a:p>
            </p:txBody>
          </p:sp>
          <p:sp>
            <p:nvSpPr>
              <p:cNvPr id="35" name="Google Shape;111;p16">
                <a:extLst>
                  <a:ext uri="{FF2B5EF4-FFF2-40B4-BE49-F238E27FC236}">
                    <a16:creationId xmlns:a16="http://schemas.microsoft.com/office/drawing/2014/main" id="{3CAFA74A-EC50-4261-BC86-5E55CE603BE5}"/>
                  </a:ext>
                </a:extLst>
              </p:cNvPr>
              <p:cNvSpPr txBox="1"/>
              <p:nvPr/>
            </p:nvSpPr>
            <p:spPr>
              <a:xfrm>
                <a:off x="6993390" y="3799884"/>
                <a:ext cx="1584000" cy="2057998"/>
              </a:xfrm>
              <a:prstGeom prst="rect">
                <a:avLst/>
              </a:prstGeom>
              <a:noFill/>
              <a:ln w="28575">
                <a:solidFill>
                  <a:srgbClr val="FF7800"/>
                </a:solidFill>
              </a:ln>
            </p:spPr>
            <p:txBody>
              <a:bodyPr spcFirstLastPara="1" wrap="square" lIns="91425" tIns="45700" rIns="91425" bIns="45700" anchor="t" anchorCtr="0">
                <a:noAutofit/>
              </a:bodyPr>
              <a:lstStyle/>
              <a:p>
                <a:pPr algn="ctr"/>
                <a:r>
                  <a:rPr lang="fr-FR" sz="1400" b="1" dirty="0">
                    <a:solidFill>
                      <a:schemeClr val="accent1">
                        <a:lumMod val="75000"/>
                      </a:schemeClr>
                    </a:solidFill>
                    <a:latin typeface="+mn-lt"/>
                    <a:cs typeface="Calibri" panose="020F0502020204030204" pitchFamily="34" charset="0"/>
                  </a:rPr>
                  <a:t>DU CONTENU INTERACTIF</a:t>
                </a:r>
              </a:p>
              <a:p>
                <a:pPr algn="ctr"/>
                <a:r>
                  <a:rPr lang="fr-FR" altLang="ko-KR" sz="1400" dirty="0">
                    <a:solidFill>
                      <a:prstClr val="black">
                        <a:lumMod val="75000"/>
                        <a:lumOff val="25000"/>
                      </a:prstClr>
                    </a:solidFill>
                    <a:latin typeface="+mn-lt"/>
                    <a:ea typeface="Arial Unicode MS"/>
                    <a:cs typeface="Calibri" panose="020F0502020204030204" pitchFamily="34" charset="0"/>
                  </a:rPr>
                  <a:t>Vous disposez de contenus interactifs sous forme d’exercices et de cours à utiliser sur </a:t>
                </a:r>
                <a:r>
                  <a:rPr lang="fr-FR" altLang="ko-KR" sz="1400" dirty="0" err="1">
                    <a:solidFill>
                      <a:prstClr val="black">
                        <a:lumMod val="75000"/>
                        <a:lumOff val="25000"/>
                      </a:prstClr>
                    </a:solidFill>
                    <a:latin typeface="+mn-lt"/>
                    <a:ea typeface="Arial Unicode MS"/>
                    <a:cs typeface="Calibri" panose="020F0502020204030204" pitchFamily="34" charset="0"/>
                  </a:rPr>
                  <a:t>WebForce</a:t>
                </a:r>
                <a:r>
                  <a:rPr lang="fr-FR" altLang="ko-KR" sz="1400" dirty="0">
                    <a:solidFill>
                      <a:prstClr val="black">
                        <a:lumMod val="75000"/>
                        <a:lumOff val="25000"/>
                      </a:prstClr>
                    </a:solidFill>
                    <a:latin typeface="+mn-lt"/>
                    <a:ea typeface="Arial Unicode MS"/>
                    <a:cs typeface="Calibri" panose="020F0502020204030204" pitchFamily="34" charset="0"/>
                  </a:rPr>
                  <a:t> Life</a:t>
                </a:r>
              </a:p>
            </p:txBody>
          </p:sp>
          <p:grpSp>
            <p:nvGrpSpPr>
              <p:cNvPr id="47" name="Groupe 46">
                <a:extLst>
                  <a:ext uri="{FF2B5EF4-FFF2-40B4-BE49-F238E27FC236}">
                    <a16:creationId xmlns:a16="http://schemas.microsoft.com/office/drawing/2014/main" id="{C9533FDB-CEE9-4748-AEF3-227DE66DAD60}"/>
                  </a:ext>
                </a:extLst>
              </p:cNvPr>
              <p:cNvGrpSpPr/>
              <p:nvPr/>
            </p:nvGrpSpPr>
            <p:grpSpPr>
              <a:xfrm>
                <a:off x="7466640" y="3022198"/>
                <a:ext cx="637500" cy="596700"/>
                <a:chOff x="7317740" y="3022198"/>
                <a:chExt cx="637500" cy="596700"/>
              </a:xfrm>
            </p:grpSpPr>
            <p:sp>
              <p:nvSpPr>
                <p:cNvPr id="40" name="Google Shape;116;p16">
                  <a:extLst>
                    <a:ext uri="{FF2B5EF4-FFF2-40B4-BE49-F238E27FC236}">
                      <a16:creationId xmlns:a16="http://schemas.microsoft.com/office/drawing/2014/main" id="{C0321714-09AB-4477-AF46-0355090C7B66}"/>
                    </a:ext>
                  </a:extLst>
                </p:cNvPr>
                <p:cNvSpPr/>
                <p:nvPr/>
              </p:nvSpPr>
              <p:spPr>
                <a:xfrm>
                  <a:off x="7317740"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n-lt"/>
                    <a:ea typeface="Calibri"/>
                    <a:cs typeface="Calibri"/>
                    <a:sym typeface="Calibri"/>
                  </a:endParaRPr>
                </a:p>
              </p:txBody>
            </p:sp>
            <p:sp>
              <p:nvSpPr>
                <p:cNvPr id="45" name="Rectangle 44">
                  <a:extLst>
                    <a:ext uri="{FF2B5EF4-FFF2-40B4-BE49-F238E27FC236}">
                      <a16:creationId xmlns:a16="http://schemas.microsoft.com/office/drawing/2014/main" id="{02FE990F-251D-42F5-AFDB-585EB748C15A}"/>
                    </a:ext>
                  </a:extLst>
                </p:cNvPr>
                <p:cNvSpPr/>
                <p:nvPr/>
              </p:nvSpPr>
              <p:spPr>
                <a:xfrm>
                  <a:off x="7466411" y="3089716"/>
                  <a:ext cx="340158" cy="461665"/>
                </a:xfrm>
                <a:prstGeom prst="rect">
                  <a:avLst/>
                </a:prstGeom>
              </p:spPr>
              <p:txBody>
                <a:bodyPr wrap="none">
                  <a:spAutoFit/>
                </a:bodyPr>
                <a:lstStyle/>
                <a:p>
                  <a:r>
                    <a:rPr lang="fr-FR" sz="2400" b="1" dirty="0">
                      <a:solidFill>
                        <a:srgbClr val="0059A1"/>
                      </a:solidFill>
                      <a:latin typeface="+mn-lt"/>
                      <a:ea typeface="Calibri"/>
                      <a:cs typeface="Calibri" panose="020F0502020204030204" pitchFamily="34" charset="0"/>
                      <a:sym typeface="Calibri"/>
                    </a:rPr>
                    <a:t>4</a:t>
                  </a:r>
                  <a:endParaRPr lang="fr-FR" sz="2400" dirty="0">
                    <a:solidFill>
                      <a:srgbClr val="0059A1"/>
                    </a:solidFill>
                    <a:latin typeface="+mn-lt"/>
                    <a:cs typeface="Calibri" panose="020F0502020204030204" pitchFamily="34" charset="0"/>
                  </a:endParaRPr>
                </a:p>
              </p:txBody>
            </p:sp>
          </p:grpSp>
        </p:grpSp>
        <p:grpSp>
          <p:nvGrpSpPr>
            <p:cNvPr id="53" name="Groupe 52">
              <a:extLst>
                <a:ext uri="{FF2B5EF4-FFF2-40B4-BE49-F238E27FC236}">
                  <a16:creationId xmlns:a16="http://schemas.microsoft.com/office/drawing/2014/main" id="{12892AF0-9D05-4888-91C9-2CA347DB9340}"/>
                </a:ext>
              </a:extLst>
            </p:cNvPr>
            <p:cNvGrpSpPr/>
            <p:nvPr/>
          </p:nvGrpSpPr>
          <p:grpSpPr>
            <a:xfrm>
              <a:off x="8739086" y="1978790"/>
              <a:ext cx="1584000" cy="3879092"/>
              <a:chOff x="8584976" y="1958242"/>
              <a:chExt cx="1584000" cy="3879092"/>
            </a:xfrm>
          </p:grpSpPr>
          <p:grpSp>
            <p:nvGrpSpPr>
              <p:cNvPr id="20" name="Google Shape;96;p16">
                <a:extLst>
                  <a:ext uri="{FF2B5EF4-FFF2-40B4-BE49-F238E27FC236}">
                    <a16:creationId xmlns:a16="http://schemas.microsoft.com/office/drawing/2014/main" id="{C8642362-652B-4310-A119-E03E2FFE80C5}"/>
                  </a:ext>
                </a:extLst>
              </p:cNvPr>
              <p:cNvGrpSpPr/>
              <p:nvPr/>
            </p:nvGrpSpPr>
            <p:grpSpPr>
              <a:xfrm>
                <a:off x="8998065" y="1958242"/>
                <a:ext cx="757823" cy="716613"/>
                <a:chOff x="8688204" y="1938095"/>
                <a:chExt cx="757823" cy="716613"/>
              </a:xfrm>
            </p:grpSpPr>
            <p:grpSp>
              <p:nvGrpSpPr>
                <p:cNvPr id="21" name="Google Shape;97;p16">
                  <a:extLst>
                    <a:ext uri="{FF2B5EF4-FFF2-40B4-BE49-F238E27FC236}">
                      <a16:creationId xmlns:a16="http://schemas.microsoft.com/office/drawing/2014/main" id="{102E8E3C-616C-4953-A13F-2E3BE4D20E9D}"/>
                    </a:ext>
                  </a:extLst>
                </p:cNvPr>
                <p:cNvGrpSpPr/>
                <p:nvPr/>
              </p:nvGrpSpPr>
              <p:grpSpPr>
                <a:xfrm>
                  <a:off x="8688204" y="1938095"/>
                  <a:ext cx="757823" cy="716613"/>
                  <a:chOff x="7051340" y="4835372"/>
                  <a:chExt cx="1381125" cy="1306019"/>
                </a:xfrm>
              </p:grpSpPr>
              <p:sp>
                <p:nvSpPr>
                  <p:cNvPr id="23" name="Google Shape;98;p16">
                    <a:extLst>
                      <a:ext uri="{FF2B5EF4-FFF2-40B4-BE49-F238E27FC236}">
                        <a16:creationId xmlns:a16="http://schemas.microsoft.com/office/drawing/2014/main" id="{E26EDCD2-CBA8-493E-AEB6-9DFB96DF84F3}"/>
                      </a:ext>
                    </a:extLst>
                  </p:cNvPr>
                  <p:cNvSpPr/>
                  <p:nvPr/>
                </p:nvSpPr>
                <p:spPr>
                  <a:xfrm>
                    <a:off x="8272236" y="5859034"/>
                    <a:ext cx="142875" cy="180975"/>
                  </a:xfrm>
                  <a:custGeom>
                    <a:avLst/>
                    <a:gdLst/>
                    <a:ahLst/>
                    <a:cxnLst/>
                    <a:rect l="l" t="t" r="r" b="b"/>
                    <a:pathLst>
                      <a:path w="142875" h="180975" extrusionOk="0">
                        <a:moveTo>
                          <a:pt x="101650" y="155057"/>
                        </a:moveTo>
                        <a:lnTo>
                          <a:pt x="134035" y="69332"/>
                        </a:lnTo>
                        <a:cubicBezTo>
                          <a:pt x="137845" y="59807"/>
                          <a:pt x="136893" y="50282"/>
                          <a:pt x="134035" y="41709"/>
                        </a:cubicBezTo>
                        <a:cubicBezTo>
                          <a:pt x="130225" y="32184"/>
                          <a:pt x="125463" y="20754"/>
                          <a:pt x="115938" y="16944"/>
                        </a:cubicBezTo>
                        <a:lnTo>
                          <a:pt x="94983" y="9324"/>
                        </a:lnTo>
                        <a:cubicBezTo>
                          <a:pt x="74980" y="1704"/>
                          <a:pt x="50215" y="15039"/>
                          <a:pt x="42595" y="34089"/>
                        </a:cubicBezTo>
                        <a:lnTo>
                          <a:pt x="10210" y="119814"/>
                        </a:lnTo>
                        <a:cubicBezTo>
                          <a:pt x="2590" y="139817"/>
                          <a:pt x="9258" y="164582"/>
                          <a:pt x="29260" y="172202"/>
                        </a:cubicBezTo>
                        <a:lnTo>
                          <a:pt x="50215" y="179822"/>
                        </a:lnTo>
                        <a:cubicBezTo>
                          <a:pt x="63550" y="184584"/>
                          <a:pt x="81648" y="178869"/>
                          <a:pt x="92125" y="169344"/>
                        </a:cubicBezTo>
                        <a:cubicBezTo>
                          <a:pt x="95935" y="165534"/>
                          <a:pt x="99745" y="160772"/>
                          <a:pt x="101650" y="155057"/>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mn-lt"/>
                      <a:ea typeface="Arial"/>
                      <a:cs typeface="Calibri" panose="020F0502020204030204" pitchFamily="34" charset="0"/>
                      <a:sym typeface="Arial"/>
                    </a:endParaRPr>
                  </a:p>
                </p:txBody>
              </p:sp>
              <p:sp>
                <p:nvSpPr>
                  <p:cNvPr id="24" name="Google Shape;99;p16">
                    <a:extLst>
                      <a:ext uri="{FF2B5EF4-FFF2-40B4-BE49-F238E27FC236}">
                        <a16:creationId xmlns:a16="http://schemas.microsoft.com/office/drawing/2014/main" id="{2622F02E-318B-42D7-84EA-D60ED2BCCD94}"/>
                      </a:ext>
                    </a:extLst>
                  </p:cNvPr>
                  <p:cNvSpPr/>
                  <p:nvPr/>
                </p:nvSpPr>
                <p:spPr>
                  <a:xfrm>
                    <a:off x="7072640" y="5859034"/>
                    <a:ext cx="142875" cy="180975"/>
                  </a:xfrm>
                  <a:custGeom>
                    <a:avLst/>
                    <a:gdLst/>
                    <a:ahLst/>
                    <a:cxnLst/>
                    <a:rect l="l" t="t" r="r" b="b"/>
                    <a:pathLst>
                      <a:path w="142875" h="180975" extrusionOk="0">
                        <a:moveTo>
                          <a:pt x="42042" y="155057"/>
                        </a:moveTo>
                        <a:lnTo>
                          <a:pt x="9657" y="69332"/>
                        </a:lnTo>
                        <a:cubicBezTo>
                          <a:pt x="5847" y="59807"/>
                          <a:pt x="6799" y="50282"/>
                          <a:pt x="9657" y="41709"/>
                        </a:cubicBezTo>
                        <a:cubicBezTo>
                          <a:pt x="13467" y="32184"/>
                          <a:pt x="18229" y="20754"/>
                          <a:pt x="27754" y="16944"/>
                        </a:cubicBezTo>
                        <a:lnTo>
                          <a:pt x="48709" y="9324"/>
                        </a:lnTo>
                        <a:cubicBezTo>
                          <a:pt x="68712" y="1704"/>
                          <a:pt x="93477" y="15039"/>
                          <a:pt x="101097" y="34089"/>
                        </a:cubicBezTo>
                        <a:lnTo>
                          <a:pt x="133482" y="119814"/>
                        </a:lnTo>
                        <a:cubicBezTo>
                          <a:pt x="141102" y="139817"/>
                          <a:pt x="134434" y="164582"/>
                          <a:pt x="114432" y="172202"/>
                        </a:cubicBezTo>
                        <a:lnTo>
                          <a:pt x="93477" y="179822"/>
                        </a:lnTo>
                        <a:cubicBezTo>
                          <a:pt x="80142" y="184584"/>
                          <a:pt x="62044" y="178869"/>
                          <a:pt x="51567" y="169344"/>
                        </a:cubicBezTo>
                        <a:cubicBezTo>
                          <a:pt x="47757" y="165534"/>
                          <a:pt x="43947" y="160772"/>
                          <a:pt x="42042" y="15505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mn-lt"/>
                      <a:ea typeface="Arial"/>
                      <a:cs typeface="Calibri" panose="020F0502020204030204" pitchFamily="34" charset="0"/>
                      <a:sym typeface="Arial"/>
                    </a:endParaRPr>
                  </a:p>
                </p:txBody>
              </p:sp>
              <p:sp>
                <p:nvSpPr>
                  <p:cNvPr id="25" name="Google Shape;100;p16">
                    <a:extLst>
                      <a:ext uri="{FF2B5EF4-FFF2-40B4-BE49-F238E27FC236}">
                        <a16:creationId xmlns:a16="http://schemas.microsoft.com/office/drawing/2014/main" id="{D3C1CB21-78E2-4B49-A75A-2166EB09BDFC}"/>
                      </a:ext>
                    </a:extLst>
                  </p:cNvPr>
                  <p:cNvSpPr/>
                  <p:nvPr/>
                </p:nvSpPr>
                <p:spPr>
                  <a:xfrm>
                    <a:off x="7051340" y="4835372"/>
                    <a:ext cx="1381125" cy="962025"/>
                  </a:xfrm>
                  <a:custGeom>
                    <a:avLst/>
                    <a:gdLst/>
                    <a:ahLst/>
                    <a:cxnLst/>
                    <a:rect l="l" t="t" r="r" b="b"/>
                    <a:pathLst>
                      <a:path w="1381125" h="962025" extrusionOk="0">
                        <a:moveTo>
                          <a:pt x="1313021" y="947261"/>
                        </a:moveTo>
                        <a:cubicBezTo>
                          <a:pt x="1316831" y="950119"/>
                          <a:pt x="1320641" y="952976"/>
                          <a:pt x="1323499" y="955834"/>
                        </a:cubicBezTo>
                        <a:cubicBezTo>
                          <a:pt x="1358741" y="872966"/>
                          <a:pt x="1376839" y="782479"/>
                          <a:pt x="1376839" y="691039"/>
                        </a:cubicBezTo>
                        <a:cubicBezTo>
                          <a:pt x="1376839" y="313849"/>
                          <a:pt x="1069181" y="7144"/>
                          <a:pt x="691991" y="7144"/>
                        </a:cubicBezTo>
                        <a:cubicBezTo>
                          <a:pt x="313849" y="7144"/>
                          <a:pt x="7144" y="313849"/>
                          <a:pt x="7144" y="691991"/>
                        </a:cubicBezTo>
                        <a:cubicBezTo>
                          <a:pt x="7144" y="784384"/>
                          <a:pt x="25241" y="873919"/>
                          <a:pt x="59531" y="956786"/>
                        </a:cubicBezTo>
                        <a:cubicBezTo>
                          <a:pt x="63341" y="952976"/>
                          <a:pt x="66199" y="950119"/>
                          <a:pt x="70961" y="947261"/>
                        </a:cubicBezTo>
                        <a:cubicBezTo>
                          <a:pt x="76676" y="924401"/>
                          <a:pt x="90964" y="904399"/>
                          <a:pt x="110966" y="892016"/>
                        </a:cubicBezTo>
                        <a:cubicBezTo>
                          <a:pt x="89059" y="828199"/>
                          <a:pt x="77629" y="760571"/>
                          <a:pt x="77629" y="691991"/>
                        </a:cubicBezTo>
                        <a:cubicBezTo>
                          <a:pt x="77629" y="353854"/>
                          <a:pt x="352901" y="77629"/>
                          <a:pt x="691991" y="77629"/>
                        </a:cubicBezTo>
                        <a:cubicBezTo>
                          <a:pt x="1030129" y="77629"/>
                          <a:pt x="1306354" y="352901"/>
                          <a:pt x="1306354" y="691991"/>
                        </a:cubicBezTo>
                        <a:cubicBezTo>
                          <a:pt x="1306354" y="761524"/>
                          <a:pt x="1294924" y="829151"/>
                          <a:pt x="1273016" y="892969"/>
                        </a:cubicBezTo>
                        <a:cubicBezTo>
                          <a:pt x="1293019" y="905351"/>
                          <a:pt x="1307306" y="925354"/>
                          <a:pt x="1313021" y="947261"/>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mn-lt"/>
                      <a:ea typeface="Arial"/>
                      <a:cs typeface="Calibri" panose="020F0502020204030204" pitchFamily="34" charset="0"/>
                      <a:sym typeface="Arial"/>
                    </a:endParaRPr>
                  </a:p>
                </p:txBody>
              </p:sp>
              <p:sp>
                <p:nvSpPr>
                  <p:cNvPr id="26" name="Google Shape;101;p16">
                    <a:extLst>
                      <a:ext uri="{FF2B5EF4-FFF2-40B4-BE49-F238E27FC236}">
                        <a16:creationId xmlns:a16="http://schemas.microsoft.com/office/drawing/2014/main" id="{55FF01F2-1FCD-434E-8F95-1520D0F58E8F}"/>
                      </a:ext>
                    </a:extLst>
                  </p:cNvPr>
                  <p:cNvSpPr/>
                  <p:nvPr/>
                </p:nvSpPr>
                <p:spPr>
                  <a:xfrm>
                    <a:off x="8239108" y="5775490"/>
                    <a:ext cx="161925" cy="323850"/>
                  </a:xfrm>
                  <a:custGeom>
                    <a:avLst/>
                    <a:gdLst/>
                    <a:ahLst/>
                    <a:cxnLst/>
                    <a:rect l="l" t="t" r="r" b="b"/>
                    <a:pathLst>
                      <a:path w="161925" h="323850" extrusionOk="0">
                        <a:moveTo>
                          <a:pt x="125254" y="7144"/>
                        </a:moveTo>
                        <a:cubicBezTo>
                          <a:pt x="130016" y="25241"/>
                          <a:pt x="129064" y="45244"/>
                          <a:pt x="122396" y="64294"/>
                        </a:cubicBezTo>
                        <a:lnTo>
                          <a:pt x="42386" y="272891"/>
                        </a:lnTo>
                        <a:cubicBezTo>
                          <a:pt x="34766" y="291941"/>
                          <a:pt x="22384" y="306229"/>
                          <a:pt x="7144" y="316706"/>
                        </a:cubicBezTo>
                        <a:cubicBezTo>
                          <a:pt x="39529" y="320516"/>
                          <a:pt x="72866" y="302419"/>
                          <a:pt x="84296" y="270034"/>
                        </a:cubicBezTo>
                        <a:lnTo>
                          <a:pt x="151924" y="93821"/>
                        </a:lnTo>
                        <a:cubicBezTo>
                          <a:pt x="162401" y="66199"/>
                          <a:pt x="154781" y="35719"/>
                          <a:pt x="135731" y="15716"/>
                        </a:cubicBezTo>
                        <a:cubicBezTo>
                          <a:pt x="131921" y="12859"/>
                          <a:pt x="129064" y="10001"/>
                          <a:pt x="125254" y="7144"/>
                        </a:cubicBezTo>
                        <a:close/>
                      </a:path>
                    </a:pathLst>
                  </a:cu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mn-lt"/>
                      <a:ea typeface="Arial"/>
                      <a:cs typeface="Calibri" panose="020F0502020204030204" pitchFamily="34" charset="0"/>
                      <a:sym typeface="Arial"/>
                    </a:endParaRPr>
                  </a:p>
                </p:txBody>
              </p:sp>
              <p:sp>
                <p:nvSpPr>
                  <p:cNvPr id="27" name="Google Shape;102;p16">
                    <a:extLst>
                      <a:ext uri="{FF2B5EF4-FFF2-40B4-BE49-F238E27FC236}">
                        <a16:creationId xmlns:a16="http://schemas.microsoft.com/office/drawing/2014/main" id="{068A9634-40D3-4631-A31E-58E4FBF85050}"/>
                      </a:ext>
                    </a:extLst>
                  </p:cNvPr>
                  <p:cNvSpPr/>
                  <p:nvPr/>
                </p:nvSpPr>
                <p:spPr>
                  <a:xfrm>
                    <a:off x="8147668" y="5703100"/>
                    <a:ext cx="219075" cy="409575"/>
                  </a:xfrm>
                  <a:custGeom>
                    <a:avLst/>
                    <a:gdLst/>
                    <a:ahLst/>
                    <a:cxnLst/>
                    <a:rect l="l" t="t" r="r" b="b"/>
                    <a:pathLst>
                      <a:path w="219075" h="409575" extrusionOk="0">
                        <a:moveTo>
                          <a:pt x="133826" y="345281"/>
                        </a:moveTo>
                        <a:lnTo>
                          <a:pt x="213836" y="136684"/>
                        </a:lnTo>
                        <a:cubicBezTo>
                          <a:pt x="221456" y="117634"/>
                          <a:pt x="221456" y="97631"/>
                          <a:pt x="216694" y="79534"/>
                        </a:cubicBezTo>
                        <a:cubicBezTo>
                          <a:pt x="210979" y="57626"/>
                          <a:pt x="196691" y="37624"/>
                          <a:pt x="176689" y="24289"/>
                        </a:cubicBezTo>
                        <a:cubicBezTo>
                          <a:pt x="171926" y="21431"/>
                          <a:pt x="166211" y="18574"/>
                          <a:pt x="159544" y="15716"/>
                        </a:cubicBezTo>
                        <a:lnTo>
                          <a:pt x="136684" y="7144"/>
                        </a:lnTo>
                        <a:cubicBezTo>
                          <a:pt x="147161" y="32861"/>
                          <a:pt x="148114" y="63341"/>
                          <a:pt x="137636" y="90964"/>
                        </a:cubicBezTo>
                        <a:lnTo>
                          <a:pt x="38576" y="350996"/>
                        </a:lnTo>
                        <a:cubicBezTo>
                          <a:pt x="31909" y="369094"/>
                          <a:pt x="20479" y="384334"/>
                          <a:pt x="7144" y="395764"/>
                        </a:cubicBezTo>
                        <a:lnTo>
                          <a:pt x="13811" y="398621"/>
                        </a:lnTo>
                        <a:cubicBezTo>
                          <a:pt x="43339" y="410051"/>
                          <a:pt x="74771" y="405289"/>
                          <a:pt x="99536" y="389096"/>
                        </a:cubicBezTo>
                        <a:cubicBezTo>
                          <a:pt x="113824" y="378619"/>
                          <a:pt x="126206" y="363379"/>
                          <a:pt x="133826" y="345281"/>
                        </a:cubicBezTo>
                        <a:close/>
                      </a:path>
                    </a:pathLst>
                  </a:cu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mn-lt"/>
                      <a:ea typeface="Arial"/>
                      <a:cs typeface="Calibri" panose="020F0502020204030204" pitchFamily="34" charset="0"/>
                      <a:sym typeface="Arial"/>
                    </a:endParaRPr>
                  </a:p>
                </p:txBody>
              </p:sp>
              <p:sp>
                <p:nvSpPr>
                  <p:cNvPr id="28" name="Google Shape;103;p16">
                    <a:extLst>
                      <a:ext uri="{FF2B5EF4-FFF2-40B4-BE49-F238E27FC236}">
                        <a16:creationId xmlns:a16="http://schemas.microsoft.com/office/drawing/2014/main" id="{1456FD85-CC02-4B55-8A0B-6A2523FDE04F}"/>
                      </a:ext>
                    </a:extLst>
                  </p:cNvPr>
                  <p:cNvSpPr/>
                  <p:nvPr/>
                </p:nvSpPr>
                <p:spPr>
                  <a:xfrm>
                    <a:off x="7082810" y="5775490"/>
                    <a:ext cx="161925" cy="323850"/>
                  </a:xfrm>
                  <a:custGeom>
                    <a:avLst/>
                    <a:gdLst/>
                    <a:ahLst/>
                    <a:cxnLst/>
                    <a:rect l="l" t="t" r="r" b="b"/>
                    <a:pathLst>
                      <a:path w="161925" h="323850" extrusionOk="0">
                        <a:moveTo>
                          <a:pt x="122359" y="272891"/>
                        </a:moveTo>
                        <a:lnTo>
                          <a:pt x="42349" y="64294"/>
                        </a:lnTo>
                        <a:cubicBezTo>
                          <a:pt x="34729" y="45244"/>
                          <a:pt x="34729" y="25241"/>
                          <a:pt x="39492" y="7144"/>
                        </a:cubicBezTo>
                        <a:cubicBezTo>
                          <a:pt x="35682" y="10001"/>
                          <a:pt x="31872" y="12859"/>
                          <a:pt x="28062" y="16669"/>
                        </a:cubicBezTo>
                        <a:cubicBezTo>
                          <a:pt x="9012" y="36671"/>
                          <a:pt x="1392" y="66199"/>
                          <a:pt x="11869" y="93821"/>
                        </a:cubicBezTo>
                        <a:lnTo>
                          <a:pt x="79497" y="270034"/>
                        </a:lnTo>
                        <a:cubicBezTo>
                          <a:pt x="91879" y="302419"/>
                          <a:pt x="124264" y="320516"/>
                          <a:pt x="156649" y="316706"/>
                        </a:cubicBezTo>
                        <a:cubicBezTo>
                          <a:pt x="141409" y="306229"/>
                          <a:pt x="129027" y="290989"/>
                          <a:pt x="122359" y="272891"/>
                        </a:cubicBezTo>
                        <a:close/>
                      </a:path>
                    </a:pathLst>
                  </a:cu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mn-lt"/>
                      <a:ea typeface="Arial"/>
                      <a:cs typeface="Calibri" panose="020F0502020204030204" pitchFamily="34" charset="0"/>
                      <a:sym typeface="Arial"/>
                    </a:endParaRPr>
                  </a:p>
                </p:txBody>
              </p:sp>
              <p:sp>
                <p:nvSpPr>
                  <p:cNvPr id="29" name="Google Shape;104;p16">
                    <a:extLst>
                      <a:ext uri="{FF2B5EF4-FFF2-40B4-BE49-F238E27FC236}">
                        <a16:creationId xmlns:a16="http://schemas.microsoft.com/office/drawing/2014/main" id="{76404DD8-B1FA-4733-9810-4E31780A31C2}"/>
                      </a:ext>
                    </a:extLst>
                  </p:cNvPr>
                  <p:cNvSpPr/>
                  <p:nvPr/>
                </p:nvSpPr>
                <p:spPr>
                  <a:xfrm>
                    <a:off x="7112181" y="5704052"/>
                    <a:ext cx="219075" cy="409575"/>
                  </a:xfrm>
                  <a:custGeom>
                    <a:avLst/>
                    <a:gdLst/>
                    <a:ahLst/>
                    <a:cxnLst/>
                    <a:rect l="l" t="t" r="r" b="b"/>
                    <a:pathLst>
                      <a:path w="219075" h="409575" extrusionOk="0">
                        <a:moveTo>
                          <a:pt x="10120" y="78581"/>
                        </a:moveTo>
                        <a:cubicBezTo>
                          <a:pt x="5358" y="96679"/>
                          <a:pt x="6310" y="116681"/>
                          <a:pt x="12978" y="135731"/>
                        </a:cubicBezTo>
                        <a:lnTo>
                          <a:pt x="92988" y="344329"/>
                        </a:lnTo>
                        <a:cubicBezTo>
                          <a:pt x="99655" y="363379"/>
                          <a:pt x="112990" y="377666"/>
                          <a:pt x="128230" y="388144"/>
                        </a:cubicBezTo>
                        <a:cubicBezTo>
                          <a:pt x="152995" y="404336"/>
                          <a:pt x="184428" y="409099"/>
                          <a:pt x="213955" y="397669"/>
                        </a:cubicBezTo>
                        <a:lnTo>
                          <a:pt x="220623" y="394811"/>
                        </a:lnTo>
                        <a:cubicBezTo>
                          <a:pt x="207288" y="382429"/>
                          <a:pt x="195858" y="368141"/>
                          <a:pt x="189190" y="350044"/>
                        </a:cubicBezTo>
                        <a:lnTo>
                          <a:pt x="89178" y="90964"/>
                        </a:lnTo>
                        <a:cubicBezTo>
                          <a:pt x="78700" y="62389"/>
                          <a:pt x="79653" y="32861"/>
                          <a:pt x="90130" y="7144"/>
                        </a:cubicBezTo>
                        <a:lnTo>
                          <a:pt x="67270" y="15716"/>
                        </a:lnTo>
                        <a:cubicBezTo>
                          <a:pt x="61555" y="17621"/>
                          <a:pt x="55840" y="20479"/>
                          <a:pt x="50125" y="24289"/>
                        </a:cubicBezTo>
                        <a:cubicBezTo>
                          <a:pt x="30123" y="36671"/>
                          <a:pt x="15835" y="56674"/>
                          <a:pt x="10120" y="78581"/>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mn-lt"/>
                      <a:ea typeface="Arial"/>
                      <a:cs typeface="Calibri" panose="020F0502020204030204" pitchFamily="34" charset="0"/>
                      <a:sym typeface="Arial"/>
                    </a:endParaRPr>
                  </a:p>
                </p:txBody>
              </p:sp>
              <p:sp>
                <p:nvSpPr>
                  <p:cNvPr id="30" name="Google Shape;105;p16">
                    <a:extLst>
                      <a:ext uri="{FF2B5EF4-FFF2-40B4-BE49-F238E27FC236}">
                        <a16:creationId xmlns:a16="http://schemas.microsoft.com/office/drawing/2014/main" id="{03F39855-3911-4F21-91F4-641D62DEBBFC}"/>
                      </a:ext>
                    </a:extLst>
                  </p:cNvPr>
                  <p:cNvSpPr/>
                  <p:nvPr/>
                </p:nvSpPr>
                <p:spPr>
                  <a:xfrm>
                    <a:off x="7186441" y="5598466"/>
                    <a:ext cx="400050" cy="542925"/>
                  </a:xfrm>
                  <a:custGeom>
                    <a:avLst/>
                    <a:gdLst/>
                    <a:ahLst/>
                    <a:cxnLst/>
                    <a:rect l="l" t="t" r="r" b="b"/>
                    <a:pathLst>
                      <a:path w="400050" h="542925" extrusionOk="0">
                        <a:moveTo>
                          <a:pt x="14918" y="196550"/>
                        </a:moveTo>
                        <a:lnTo>
                          <a:pt x="113978" y="456583"/>
                        </a:lnTo>
                        <a:cubicBezTo>
                          <a:pt x="120645" y="474680"/>
                          <a:pt x="132075" y="489920"/>
                          <a:pt x="145410" y="501350"/>
                        </a:cubicBezTo>
                        <a:cubicBezTo>
                          <a:pt x="176843" y="528973"/>
                          <a:pt x="231135" y="548023"/>
                          <a:pt x="273045" y="532783"/>
                        </a:cubicBezTo>
                        <a:lnTo>
                          <a:pt x="335910" y="508970"/>
                        </a:lnTo>
                        <a:cubicBezTo>
                          <a:pt x="394965" y="486110"/>
                          <a:pt x="415920" y="409910"/>
                          <a:pt x="393060" y="350855"/>
                        </a:cubicBezTo>
                        <a:lnTo>
                          <a:pt x="293048" y="89870"/>
                        </a:lnTo>
                        <a:cubicBezTo>
                          <a:pt x="270188" y="30815"/>
                          <a:pt x="193988" y="-9190"/>
                          <a:pt x="134933" y="13670"/>
                        </a:cubicBezTo>
                        <a:lnTo>
                          <a:pt x="72068" y="37483"/>
                        </a:lnTo>
                        <a:cubicBezTo>
                          <a:pt x="40635" y="49865"/>
                          <a:pt x="27300" y="83203"/>
                          <a:pt x="15870" y="111778"/>
                        </a:cubicBezTo>
                        <a:cubicBezTo>
                          <a:pt x="5393" y="138448"/>
                          <a:pt x="3488" y="167975"/>
                          <a:pt x="14918" y="196550"/>
                        </a:cubicBezTo>
                        <a:close/>
                      </a:path>
                    </a:pathLst>
                  </a:custGeom>
                  <a:solidFill>
                    <a:srgbClr val="FF78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mn-lt"/>
                      <a:ea typeface="Arial"/>
                      <a:cs typeface="Calibri" panose="020F0502020204030204" pitchFamily="34" charset="0"/>
                      <a:sym typeface="Arial"/>
                    </a:endParaRPr>
                  </a:p>
                </p:txBody>
              </p:sp>
              <p:sp>
                <p:nvSpPr>
                  <p:cNvPr id="31" name="Google Shape;106;p16">
                    <a:extLst>
                      <a:ext uri="{FF2B5EF4-FFF2-40B4-BE49-F238E27FC236}">
                        <a16:creationId xmlns:a16="http://schemas.microsoft.com/office/drawing/2014/main" id="{7FE7B66B-73AB-414D-BFA8-370E6354DF43}"/>
                      </a:ext>
                    </a:extLst>
                  </p:cNvPr>
                  <p:cNvSpPr/>
                  <p:nvPr/>
                </p:nvSpPr>
                <p:spPr>
                  <a:xfrm>
                    <a:off x="7891770" y="5598377"/>
                    <a:ext cx="400049" cy="542925"/>
                  </a:xfrm>
                  <a:custGeom>
                    <a:avLst/>
                    <a:gdLst/>
                    <a:ahLst/>
                    <a:cxnLst/>
                    <a:rect l="l" t="t" r="r" b="b"/>
                    <a:pathLst>
                      <a:path w="400050" h="542925" extrusionOk="0">
                        <a:moveTo>
                          <a:pt x="294473" y="455719"/>
                        </a:moveTo>
                        <a:lnTo>
                          <a:pt x="393533" y="195686"/>
                        </a:lnTo>
                        <a:cubicBezTo>
                          <a:pt x="404010" y="167111"/>
                          <a:pt x="403058" y="137584"/>
                          <a:pt x="392580" y="111866"/>
                        </a:cubicBezTo>
                        <a:cubicBezTo>
                          <a:pt x="381150" y="83291"/>
                          <a:pt x="367815" y="49001"/>
                          <a:pt x="336383" y="37571"/>
                        </a:cubicBezTo>
                        <a:lnTo>
                          <a:pt x="273518" y="13759"/>
                        </a:lnTo>
                        <a:cubicBezTo>
                          <a:pt x="213510" y="-9101"/>
                          <a:pt x="138263" y="29951"/>
                          <a:pt x="115403" y="89959"/>
                        </a:cubicBezTo>
                        <a:lnTo>
                          <a:pt x="16343" y="349991"/>
                        </a:lnTo>
                        <a:cubicBezTo>
                          <a:pt x="-6517" y="409046"/>
                          <a:pt x="13485" y="485246"/>
                          <a:pt x="73493" y="508106"/>
                        </a:cubicBezTo>
                        <a:lnTo>
                          <a:pt x="136358" y="531919"/>
                        </a:lnTo>
                        <a:cubicBezTo>
                          <a:pt x="178268" y="548111"/>
                          <a:pt x="232560" y="528109"/>
                          <a:pt x="263993" y="500486"/>
                        </a:cubicBezTo>
                        <a:cubicBezTo>
                          <a:pt x="276375" y="489056"/>
                          <a:pt x="286853" y="473816"/>
                          <a:pt x="294473" y="455719"/>
                        </a:cubicBezTo>
                        <a:close/>
                      </a:path>
                    </a:pathLst>
                  </a:custGeom>
                  <a:solidFill>
                    <a:srgbClr val="FF78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mn-lt"/>
                      <a:ea typeface="Arial"/>
                      <a:cs typeface="Calibri" panose="020F0502020204030204" pitchFamily="34" charset="0"/>
                      <a:sym typeface="Arial"/>
                    </a:endParaRPr>
                  </a:p>
                </p:txBody>
              </p:sp>
            </p:grpSp>
            <p:sp>
              <p:nvSpPr>
                <p:cNvPr id="22" name="Google Shape;107;p16">
                  <a:extLst>
                    <a:ext uri="{FF2B5EF4-FFF2-40B4-BE49-F238E27FC236}">
                      <a16:creationId xmlns:a16="http://schemas.microsoft.com/office/drawing/2014/main" id="{DFC04C1D-B2E2-470B-9301-57345C5B81C7}"/>
                    </a:ext>
                  </a:extLst>
                </p:cNvPr>
                <p:cNvSpPr/>
                <p:nvPr/>
              </p:nvSpPr>
              <p:spPr>
                <a:xfrm>
                  <a:off x="8947491" y="2019659"/>
                  <a:ext cx="243387" cy="421200"/>
                </a:xfrm>
                <a:custGeom>
                  <a:avLst/>
                  <a:gdLst/>
                  <a:ahLst/>
                  <a:cxnLst/>
                  <a:rect l="l" t="t" r="r" b="b"/>
                  <a:pathLst>
                    <a:path w="1872208" h="3240000" extrusionOk="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rgbClr val="1E4E7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700"/>
                    <a:buFont typeface="Calibri"/>
                    <a:buNone/>
                  </a:pPr>
                  <a:endParaRPr sz="2700" b="0" i="0" u="none" strike="noStrike" cap="none" dirty="0">
                    <a:solidFill>
                      <a:srgbClr val="FFFFFF"/>
                    </a:solidFill>
                    <a:latin typeface="+mn-lt"/>
                    <a:ea typeface="Arial"/>
                    <a:cs typeface="Calibri" panose="020F0502020204030204" pitchFamily="34" charset="0"/>
                    <a:sym typeface="Arial"/>
                  </a:endParaRPr>
                </a:p>
              </p:txBody>
            </p:sp>
          </p:grpSp>
          <p:sp>
            <p:nvSpPr>
              <p:cNvPr id="36" name="Google Shape;112;p16">
                <a:extLst>
                  <a:ext uri="{FF2B5EF4-FFF2-40B4-BE49-F238E27FC236}">
                    <a16:creationId xmlns:a16="http://schemas.microsoft.com/office/drawing/2014/main" id="{8392A872-668E-4A9A-913D-65B0A7ACCA1C}"/>
                  </a:ext>
                </a:extLst>
              </p:cNvPr>
              <p:cNvSpPr txBox="1"/>
              <p:nvPr/>
            </p:nvSpPr>
            <p:spPr>
              <a:xfrm>
                <a:off x="8584976" y="3785334"/>
                <a:ext cx="1584000" cy="2052000"/>
              </a:xfrm>
              <a:prstGeom prst="rect">
                <a:avLst/>
              </a:prstGeom>
              <a:noFill/>
              <a:ln w="28575">
                <a:solidFill>
                  <a:srgbClr val="FF7800"/>
                </a:solid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400" b="1" dirty="0">
                    <a:solidFill>
                      <a:srgbClr val="0059A1"/>
                    </a:solidFill>
                    <a:latin typeface="+mn-lt"/>
                    <a:ea typeface="Calibri"/>
                    <a:cs typeface="Calibri" panose="020F0502020204030204" pitchFamily="34" charset="0"/>
                    <a:sym typeface="Calibri"/>
                  </a:rPr>
                  <a:t>DES RESSOURCES</a:t>
                </a:r>
                <a:endParaRPr lang="fr-FR" sz="1400" dirty="0">
                  <a:solidFill>
                    <a:srgbClr val="0059A1"/>
                  </a:solidFill>
                  <a:latin typeface="+mn-lt"/>
                  <a:cs typeface="Calibri" panose="020F0502020204030204" pitchFamily="34" charset="0"/>
                </a:endParaRPr>
              </a:p>
              <a:p>
                <a:pPr marL="0" marR="0" lvl="0" indent="0" algn="ctr" rtl="0">
                  <a:spcBef>
                    <a:spcPts val="0"/>
                  </a:spcBef>
                  <a:spcAft>
                    <a:spcPts val="0"/>
                  </a:spcAft>
                  <a:buNone/>
                </a:pPr>
                <a:r>
                  <a:rPr lang="fr-FR" sz="1400" b="1" dirty="0">
                    <a:solidFill>
                      <a:srgbClr val="0059A1"/>
                    </a:solidFill>
                    <a:latin typeface="+mn-lt"/>
                    <a:ea typeface="Calibri"/>
                    <a:cs typeface="Calibri" panose="020F0502020204030204" pitchFamily="34" charset="0"/>
                    <a:sym typeface="Calibri"/>
                  </a:rPr>
                  <a:t>EN LIGNES</a:t>
                </a:r>
              </a:p>
              <a:p>
                <a:pPr marL="0" marR="0" lvl="0" indent="0" algn="ctr" rtl="0">
                  <a:spcBef>
                    <a:spcPts val="0"/>
                  </a:spcBef>
                  <a:spcAft>
                    <a:spcPts val="0"/>
                  </a:spcAft>
                  <a:buNone/>
                </a:pPr>
                <a:r>
                  <a:rPr lang="fr-FR" sz="1400" dirty="0">
                    <a:solidFill>
                      <a:srgbClr val="3F3F3F"/>
                    </a:solidFill>
                    <a:latin typeface="+mn-lt"/>
                    <a:ea typeface="Calibri"/>
                    <a:cs typeface="Calibri" panose="020F0502020204030204" pitchFamily="34" charset="0"/>
                    <a:sym typeface="Calibri"/>
                  </a:rPr>
                  <a:t>Les ressources sont consultables en synchrone et en asynchrone pour s’adapter au rythme de l’apprentissage</a:t>
                </a:r>
                <a:endParaRPr sz="1400" dirty="0">
                  <a:latin typeface="+mn-lt"/>
                  <a:cs typeface="Calibri" panose="020F0502020204030204" pitchFamily="34" charset="0"/>
                </a:endParaRPr>
              </a:p>
            </p:txBody>
          </p:sp>
          <p:grpSp>
            <p:nvGrpSpPr>
              <p:cNvPr id="48" name="Groupe 47">
                <a:extLst>
                  <a:ext uri="{FF2B5EF4-FFF2-40B4-BE49-F238E27FC236}">
                    <a16:creationId xmlns:a16="http://schemas.microsoft.com/office/drawing/2014/main" id="{280DCA49-D46C-4C24-938D-E6AEBB0001B7}"/>
                  </a:ext>
                </a:extLst>
              </p:cNvPr>
              <p:cNvGrpSpPr/>
              <p:nvPr/>
            </p:nvGrpSpPr>
            <p:grpSpPr>
              <a:xfrm>
                <a:off x="9058226" y="3022198"/>
                <a:ext cx="637500" cy="596700"/>
                <a:chOff x="8888631" y="3022198"/>
                <a:chExt cx="637500" cy="596700"/>
              </a:xfrm>
            </p:grpSpPr>
            <p:sp>
              <p:nvSpPr>
                <p:cNvPr id="41" name="Google Shape;117;p16">
                  <a:extLst>
                    <a:ext uri="{FF2B5EF4-FFF2-40B4-BE49-F238E27FC236}">
                      <a16:creationId xmlns:a16="http://schemas.microsoft.com/office/drawing/2014/main" id="{91C1C6C2-C400-4174-A96D-A6662F0869E6}"/>
                    </a:ext>
                  </a:extLst>
                </p:cNvPr>
                <p:cNvSpPr/>
                <p:nvPr/>
              </p:nvSpPr>
              <p:spPr>
                <a:xfrm>
                  <a:off x="8888631"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n-lt"/>
                    <a:ea typeface="Calibri"/>
                    <a:cs typeface="Calibri"/>
                    <a:sym typeface="Calibri"/>
                  </a:endParaRPr>
                </a:p>
              </p:txBody>
            </p:sp>
            <p:sp>
              <p:nvSpPr>
                <p:cNvPr id="46" name="Rectangle 45">
                  <a:extLst>
                    <a:ext uri="{FF2B5EF4-FFF2-40B4-BE49-F238E27FC236}">
                      <a16:creationId xmlns:a16="http://schemas.microsoft.com/office/drawing/2014/main" id="{45C71F86-9EA2-4D55-BB59-D1F4EE5A95AA}"/>
                    </a:ext>
                  </a:extLst>
                </p:cNvPr>
                <p:cNvSpPr/>
                <p:nvPr/>
              </p:nvSpPr>
              <p:spPr>
                <a:xfrm>
                  <a:off x="9037302" y="3089716"/>
                  <a:ext cx="340158" cy="461665"/>
                </a:xfrm>
                <a:prstGeom prst="rect">
                  <a:avLst/>
                </a:prstGeom>
              </p:spPr>
              <p:txBody>
                <a:bodyPr wrap="none">
                  <a:spAutoFit/>
                </a:bodyPr>
                <a:lstStyle/>
                <a:p>
                  <a:r>
                    <a:rPr lang="fr-FR" sz="2400" b="1" dirty="0">
                      <a:solidFill>
                        <a:srgbClr val="0059A1"/>
                      </a:solidFill>
                      <a:latin typeface="+mn-lt"/>
                      <a:ea typeface="Calibri"/>
                      <a:cs typeface="Calibri" panose="020F0502020204030204" pitchFamily="34" charset="0"/>
                      <a:sym typeface="Calibri"/>
                    </a:rPr>
                    <a:t>5</a:t>
                  </a:r>
                  <a:endParaRPr lang="fr-FR" sz="2400" dirty="0">
                    <a:solidFill>
                      <a:srgbClr val="0059A1"/>
                    </a:solidFill>
                    <a:latin typeface="+mn-lt"/>
                    <a:cs typeface="Calibri" panose="020F0502020204030204" pitchFamily="34" charset="0"/>
                  </a:endParaRPr>
                </a:p>
              </p:txBody>
            </p:sp>
          </p:grpSp>
        </p:grpSp>
      </p:grpSp>
      <p:pic>
        <p:nvPicPr>
          <p:cNvPr id="56" name="Picture 6">
            <a:extLst>
              <a:ext uri="{FF2B5EF4-FFF2-40B4-BE49-F238E27FC236}">
                <a16:creationId xmlns:a16="http://schemas.microsoft.com/office/drawing/2014/main" id="{52C87499-F26E-42E1-98A6-A3BFE5679C3A}"/>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57" name="Image 56">
            <a:extLst>
              <a:ext uri="{FF2B5EF4-FFF2-40B4-BE49-F238E27FC236}">
                <a16:creationId xmlns:a16="http://schemas.microsoft.com/office/drawing/2014/main" id="{06CD588E-6549-4B4F-A2D9-B53DA88EA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93497" y="462677"/>
            <a:ext cx="1294635" cy="417160"/>
          </a:xfrm>
          <a:prstGeom prst="rect">
            <a:avLst/>
          </a:prstGeom>
        </p:spPr>
      </p:pic>
    </p:spTree>
    <p:extLst>
      <p:ext uri="{BB962C8B-B14F-4D97-AF65-F5344CB8AC3E}">
        <p14:creationId xmlns:p14="http://schemas.microsoft.com/office/powerpoint/2010/main" val="1418413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PARTIE">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2C80E2A6-190D-4EDC-A3B3-B54A603EB7F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16" name="Rectangle : avec coins arrondis en haut 15">
            <a:extLst>
              <a:ext uri="{FF2B5EF4-FFF2-40B4-BE49-F238E27FC236}">
                <a16:creationId xmlns:a16="http://schemas.microsoft.com/office/drawing/2014/main" id="{9E27EBC3-AFA1-4CFB-A123-A075ED377627}"/>
              </a:ext>
            </a:extLst>
          </p:cNvPr>
          <p:cNvSpPr/>
          <p:nvPr/>
        </p:nvSpPr>
        <p:spPr>
          <a:xfrm>
            <a:off x="8010000" y="6132986"/>
            <a:ext cx="2160000" cy="720000"/>
          </a:xfrm>
          <a:prstGeom prst="round2SameRect">
            <a:avLst/>
          </a:prstGeom>
          <a:solidFill>
            <a:srgbClr val="007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mn-lt"/>
            </a:endParaRPr>
          </a:p>
        </p:txBody>
      </p:sp>
      <p:sp>
        <p:nvSpPr>
          <p:cNvPr id="19" name="Espace réservé du texte 8">
            <a:extLst>
              <a:ext uri="{FF2B5EF4-FFF2-40B4-BE49-F238E27FC236}">
                <a16:creationId xmlns:a16="http://schemas.microsoft.com/office/drawing/2014/main" id="{AAE3476E-5D4C-43AE-9AED-D76EE18FFDD8}"/>
              </a:ext>
            </a:extLst>
          </p:cNvPr>
          <p:cNvSpPr>
            <a:spLocks noGrp="1"/>
          </p:cNvSpPr>
          <p:nvPr>
            <p:ph type="body" sz="quarter" idx="13" hasCustomPrompt="1"/>
          </p:nvPr>
        </p:nvSpPr>
        <p:spPr>
          <a:xfrm>
            <a:off x="6300000" y="1089893"/>
            <a:ext cx="5580000" cy="900000"/>
          </a:xfrm>
          <a:prstGeom prst="rect">
            <a:avLst/>
          </a:prstGeom>
        </p:spPr>
        <p:txBody>
          <a:bodyPr anchor="t" anchorCtr="0"/>
          <a:lstStyle>
            <a:lvl1pPr marL="0" indent="0" algn="ctr">
              <a:lnSpc>
                <a:spcPct val="100000"/>
              </a:lnSpc>
              <a:spcBef>
                <a:spcPts val="0"/>
              </a:spcBef>
              <a:buNone/>
              <a:defRPr sz="2400" b="1" u="none">
                <a:solidFill>
                  <a:srgbClr val="007842"/>
                </a:solidFill>
                <a:latin typeface="+mn-lt"/>
                <a:cs typeface="Calibri" panose="020F0502020204030204" pitchFamily="34" charset="0"/>
              </a:defRPr>
            </a:lvl1pPr>
          </a:lstStyle>
          <a:p>
            <a:pPr lvl="0"/>
            <a:r>
              <a:rPr lang="fr-FR" dirty="0"/>
              <a:t>TITRE</a:t>
            </a:r>
          </a:p>
        </p:txBody>
      </p:sp>
      <p:sp>
        <p:nvSpPr>
          <p:cNvPr id="21" name="Rectangle 20">
            <a:extLst>
              <a:ext uri="{FF2B5EF4-FFF2-40B4-BE49-F238E27FC236}">
                <a16:creationId xmlns:a16="http://schemas.microsoft.com/office/drawing/2014/main" id="{FF8BB92A-763C-4A55-AD56-8267461E7B3D}"/>
              </a:ext>
            </a:extLst>
          </p:cNvPr>
          <p:cNvSpPr/>
          <p:nvPr/>
        </p:nvSpPr>
        <p:spPr>
          <a:xfrm>
            <a:off x="6300000" y="2340000"/>
            <a:ext cx="5580000" cy="369332"/>
          </a:xfrm>
          <a:prstGeom prst="rect">
            <a:avLst/>
          </a:prstGeom>
        </p:spPr>
        <p:txBody>
          <a:bodyPr wrap="square">
            <a:spAutoFit/>
          </a:bodyPr>
          <a:lstStyle/>
          <a:p>
            <a:pPr lvl="0" algn="l" defTabSz="914400">
              <a:defRPr sz="1800" b="0" i="0" u="none" strike="noStrike" kern="0" cap="none" spc="0" baseline="0">
                <a:solidFill>
                  <a:srgbClr val="000000"/>
                </a:solidFill>
                <a:uFillTx/>
              </a:defRPr>
            </a:pPr>
            <a:r>
              <a:rPr lang="en-US" sz="1800" b="1" u="none" kern="1200" dirty="0">
                <a:solidFill>
                  <a:srgbClr val="007842"/>
                </a:solidFill>
                <a:latin typeface="+mn-lt"/>
                <a:ea typeface="맑은 고딕" pitchFamily="34"/>
                <a:cs typeface="Calibri" panose="020F0502020204030204" pitchFamily="34" charset="0"/>
              </a:rPr>
              <a:t>Dans ce module, vous allez :</a:t>
            </a:r>
          </a:p>
        </p:txBody>
      </p:sp>
      <p:sp>
        <p:nvSpPr>
          <p:cNvPr id="22" name="Espace réservé du texte 8">
            <a:extLst>
              <a:ext uri="{FF2B5EF4-FFF2-40B4-BE49-F238E27FC236}">
                <a16:creationId xmlns:a16="http://schemas.microsoft.com/office/drawing/2014/main" id="{C001CBFC-9364-4962-8E57-BC901FEAA26D}"/>
              </a:ext>
            </a:extLst>
          </p:cNvPr>
          <p:cNvSpPr>
            <a:spLocks noGrp="1"/>
          </p:cNvSpPr>
          <p:nvPr>
            <p:ph type="body" sz="quarter" idx="14" hasCustomPrompt="1"/>
          </p:nvPr>
        </p:nvSpPr>
        <p:spPr>
          <a:xfrm>
            <a:off x="6300000" y="2880000"/>
            <a:ext cx="5580000" cy="1440000"/>
          </a:xfrm>
          <a:prstGeom prst="rect">
            <a:avLst/>
          </a:prstGeom>
        </p:spPr>
        <p:txBody>
          <a:bodyPr anchor="t" anchorCtr="0"/>
          <a:lstStyle>
            <a:lvl1pPr marL="342900" indent="-342900" algn="l">
              <a:lnSpc>
                <a:spcPct val="100000"/>
              </a:lnSpc>
              <a:spcBef>
                <a:spcPts val="600"/>
              </a:spcBef>
              <a:buFont typeface="Arial" panose="020B0604020202020204" pitchFamily="34" charset="0"/>
              <a:buChar char="•"/>
              <a:defRPr sz="1600" b="0" u="none">
                <a:solidFill>
                  <a:srgbClr val="565656"/>
                </a:solidFill>
                <a:latin typeface="+mn-lt"/>
                <a:cs typeface="Calibri" panose="020F0502020204030204" pitchFamily="34" charset="0"/>
              </a:defRPr>
            </a:lvl1pPr>
          </a:lstStyle>
          <a:p>
            <a:pPr lvl="0"/>
            <a:r>
              <a:rPr lang="fr-FR" dirty="0"/>
              <a:t>….</a:t>
            </a:r>
          </a:p>
          <a:p>
            <a:pPr lvl="0"/>
            <a:r>
              <a:rPr lang="fr-FR" dirty="0"/>
              <a:t>….</a:t>
            </a:r>
          </a:p>
          <a:p>
            <a:pPr lvl="0"/>
            <a:r>
              <a:rPr lang="fr-FR" dirty="0"/>
              <a:t>….</a:t>
            </a:r>
          </a:p>
        </p:txBody>
      </p:sp>
      <p:sp>
        <p:nvSpPr>
          <p:cNvPr id="23" name="Espace réservé pour une image  21">
            <a:extLst>
              <a:ext uri="{FF2B5EF4-FFF2-40B4-BE49-F238E27FC236}">
                <a16:creationId xmlns:a16="http://schemas.microsoft.com/office/drawing/2014/main" id="{BFA60609-CDD4-4A85-BF8A-4420AE51C1D4}"/>
              </a:ext>
            </a:extLst>
          </p:cNvPr>
          <p:cNvSpPr>
            <a:spLocks noGrp="1"/>
          </p:cNvSpPr>
          <p:nvPr>
            <p:ph type="pic" sz="quarter" idx="15" hasCustomPrompt="1"/>
          </p:nvPr>
        </p:nvSpPr>
        <p:spPr>
          <a:xfrm>
            <a:off x="8640000" y="4524826"/>
            <a:ext cx="900000" cy="900000"/>
          </a:xfrm>
          <a:prstGeom prst="rect">
            <a:avLst/>
          </a:prstGeom>
        </p:spPr>
        <p:txBody>
          <a:bodyPr/>
          <a:lstStyle>
            <a:lvl1pPr marL="0" indent="0" algn="ctr">
              <a:buNone/>
              <a:defRPr sz="1600">
                <a:latin typeface="+mn-lt"/>
              </a:defRPr>
            </a:lvl1pPr>
          </a:lstStyle>
          <a:p>
            <a:r>
              <a:rPr lang="fr-FR" dirty="0"/>
              <a:t>QR CODE</a:t>
            </a:r>
          </a:p>
        </p:txBody>
      </p:sp>
      <p:sp>
        <p:nvSpPr>
          <p:cNvPr id="24" name="Espace réservé du texte 8">
            <a:extLst>
              <a:ext uri="{FF2B5EF4-FFF2-40B4-BE49-F238E27FC236}">
                <a16:creationId xmlns:a16="http://schemas.microsoft.com/office/drawing/2014/main" id="{F4D90335-7729-4328-9F12-1DC06EDDAD2A}"/>
              </a:ext>
            </a:extLst>
          </p:cNvPr>
          <p:cNvSpPr>
            <a:spLocks noGrp="1"/>
          </p:cNvSpPr>
          <p:nvPr>
            <p:ph type="body" sz="quarter" idx="10" hasCustomPrompt="1"/>
          </p:nvPr>
        </p:nvSpPr>
        <p:spPr>
          <a:xfrm>
            <a:off x="8480684" y="6132986"/>
            <a:ext cx="1689315" cy="720000"/>
          </a:xfrm>
          <a:prstGeom prst="rect">
            <a:avLst/>
          </a:prstGeom>
          <a:ln>
            <a:noFill/>
          </a:ln>
        </p:spPr>
        <p:txBody>
          <a:bodyPr anchor="ctr" anchorCtr="0"/>
          <a:lstStyle>
            <a:lvl1pPr marL="0" indent="0" algn="ctr">
              <a:buNone/>
              <a:defRPr sz="2400" b="1">
                <a:solidFill>
                  <a:schemeClr val="bg1"/>
                </a:solidFill>
                <a:latin typeface="+mn-lt"/>
                <a:cs typeface="Calibri" panose="020F0502020204030204" pitchFamily="34" charset="0"/>
              </a:defRPr>
            </a:lvl1pPr>
          </a:lstStyle>
          <a:p>
            <a:pPr lvl="0"/>
            <a:r>
              <a:rPr lang="fr-FR" dirty="0"/>
              <a:t>… heures</a:t>
            </a:r>
          </a:p>
        </p:txBody>
      </p:sp>
      <p:pic>
        <p:nvPicPr>
          <p:cNvPr id="25" name="Image 24">
            <a:extLst>
              <a:ext uri="{FF2B5EF4-FFF2-40B4-BE49-F238E27FC236}">
                <a16:creationId xmlns:a16="http://schemas.microsoft.com/office/drawing/2014/main" id="{43DB45BC-B0D2-4D68-A143-67059E84762A}"/>
              </a:ext>
            </a:extLst>
          </p:cNvPr>
          <p:cNvPicPr>
            <a:picLocks noChangeAspect="1"/>
          </p:cNvPicPr>
          <p:nvPr/>
        </p:nvPicPr>
        <p:blipFill>
          <a:blip r:embed="rId3"/>
          <a:stretch>
            <a:fillRect/>
          </a:stretch>
        </p:blipFill>
        <p:spPr>
          <a:xfrm>
            <a:off x="8186397" y="6268947"/>
            <a:ext cx="401660" cy="396000"/>
          </a:xfrm>
          <a:prstGeom prst="rect">
            <a:avLst/>
          </a:prstGeom>
        </p:spPr>
      </p:pic>
      <p:pic>
        <p:nvPicPr>
          <p:cNvPr id="26" name="Picture 6">
            <a:extLst>
              <a:ext uri="{FF2B5EF4-FFF2-40B4-BE49-F238E27FC236}">
                <a16:creationId xmlns:a16="http://schemas.microsoft.com/office/drawing/2014/main" id="{BE95A489-1B7B-432F-B0BB-3047C0D7406C}"/>
              </a:ext>
            </a:extLst>
          </p:cNvPr>
          <p:cNvPicPr>
            <a:picLocks noChangeAspect="1"/>
          </p:cNvPicPr>
          <p:nvPr/>
        </p:nvPicPr>
        <p:blipFill>
          <a:blip r:embed="rId4"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27" name="Image 26">
            <a:extLst>
              <a:ext uri="{FF2B5EF4-FFF2-40B4-BE49-F238E27FC236}">
                <a16:creationId xmlns:a16="http://schemas.microsoft.com/office/drawing/2014/main" id="{AED50B38-2C9A-45AA-B5E0-F77CEFC867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0261" y="380583"/>
            <a:ext cx="2002221" cy="645160"/>
          </a:xfrm>
          <a:prstGeom prst="rect">
            <a:avLst/>
          </a:prstGeom>
        </p:spPr>
      </p:pic>
      <p:pic>
        <p:nvPicPr>
          <p:cNvPr id="28" name="Image 27">
            <a:extLst>
              <a:ext uri="{FF2B5EF4-FFF2-40B4-BE49-F238E27FC236}">
                <a16:creationId xmlns:a16="http://schemas.microsoft.com/office/drawing/2014/main" id="{2D185A0C-86F0-4C88-8A6C-82E26EC15D19}"/>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657463" y="4542289"/>
            <a:ext cx="865074" cy="865074"/>
          </a:xfrm>
          <a:prstGeom prst="rect">
            <a:avLst/>
          </a:prstGeom>
        </p:spPr>
      </p:pic>
      <p:sp>
        <p:nvSpPr>
          <p:cNvPr id="2" name="ZoneTexte 1">
            <a:extLst>
              <a:ext uri="{FF2B5EF4-FFF2-40B4-BE49-F238E27FC236}">
                <a16:creationId xmlns:a16="http://schemas.microsoft.com/office/drawing/2014/main" id="{BA95BDE1-CEFC-4626-B293-4F4F3B5A0BD6}"/>
              </a:ext>
            </a:extLst>
          </p:cNvPr>
          <p:cNvSpPr txBox="1"/>
          <p:nvPr userDrawn="1"/>
        </p:nvSpPr>
        <p:spPr>
          <a:xfrm>
            <a:off x="6300000" y="561659"/>
            <a:ext cx="5580000" cy="523220"/>
          </a:xfrm>
          <a:prstGeom prst="rect">
            <a:avLst/>
          </a:prstGeom>
          <a:noFill/>
        </p:spPr>
        <p:txBody>
          <a:bodyPr wrap="square" rtlCol="0">
            <a:spAutoFit/>
          </a:bodyPr>
          <a:lstStyle/>
          <a:p>
            <a:pPr algn="ctr"/>
            <a:r>
              <a:rPr lang="fr-FR" sz="2800" b="1" dirty="0">
                <a:solidFill>
                  <a:srgbClr val="007842"/>
                </a:solidFill>
                <a:latin typeface="+mn-lt"/>
                <a:cs typeface="Calibri" panose="020F0502020204030204" pitchFamily="34" charset="0"/>
              </a:rPr>
              <a:t>PARTIE 1</a:t>
            </a:r>
          </a:p>
        </p:txBody>
      </p:sp>
    </p:spTree>
    <p:extLst>
      <p:ext uri="{BB962C8B-B14F-4D97-AF65-F5344CB8AC3E}">
        <p14:creationId xmlns:p14="http://schemas.microsoft.com/office/powerpoint/2010/main" val="390089117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SLIDE ACTIVITES 1">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CCF5E1A6-D816-465B-ABBA-39A9B6B130E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14" name="Espace réservé du texte 8">
            <a:extLst>
              <a:ext uri="{FF2B5EF4-FFF2-40B4-BE49-F238E27FC236}">
                <a16:creationId xmlns:a16="http://schemas.microsoft.com/office/drawing/2014/main" id="{11FC0CA9-7509-4669-896A-AB2127F25BBE}"/>
              </a:ext>
            </a:extLst>
          </p:cNvPr>
          <p:cNvSpPr>
            <a:spLocks noGrp="1"/>
          </p:cNvSpPr>
          <p:nvPr>
            <p:ph type="body" sz="quarter" idx="12" hasCustomPrompt="1"/>
          </p:nvPr>
        </p:nvSpPr>
        <p:spPr>
          <a:xfrm>
            <a:off x="6300000" y="539999"/>
            <a:ext cx="5580000" cy="540000"/>
          </a:xfrm>
          <a:prstGeom prst="rect">
            <a:avLst/>
          </a:prstGeom>
        </p:spPr>
        <p:txBody>
          <a:bodyPr anchor="ctr" anchorCtr="0"/>
          <a:lstStyle>
            <a:lvl1pPr marL="0" indent="0" algn="ctr">
              <a:lnSpc>
                <a:spcPct val="100000"/>
              </a:lnSpc>
              <a:spcBef>
                <a:spcPts val="0"/>
              </a:spcBef>
              <a:buNone/>
              <a:defRPr sz="2800" b="1" u="none">
                <a:solidFill>
                  <a:srgbClr val="007842"/>
                </a:solidFill>
                <a:latin typeface="+mn-lt"/>
                <a:cs typeface="Calibri" panose="020F0502020204030204" pitchFamily="34" charset="0"/>
              </a:defRPr>
            </a:lvl1pPr>
          </a:lstStyle>
          <a:p>
            <a:pPr lvl="0"/>
            <a:r>
              <a:rPr lang="fr-FR" dirty="0"/>
              <a:t>ACTIVITÉ n°</a:t>
            </a:r>
          </a:p>
        </p:txBody>
      </p:sp>
      <p:sp>
        <p:nvSpPr>
          <p:cNvPr id="15" name="Espace réservé du texte 8">
            <a:extLst>
              <a:ext uri="{FF2B5EF4-FFF2-40B4-BE49-F238E27FC236}">
                <a16:creationId xmlns:a16="http://schemas.microsoft.com/office/drawing/2014/main" id="{5586E004-C84D-4C67-B321-9AE8530D29FD}"/>
              </a:ext>
            </a:extLst>
          </p:cNvPr>
          <p:cNvSpPr>
            <a:spLocks noGrp="1"/>
          </p:cNvSpPr>
          <p:nvPr>
            <p:ph type="body" sz="quarter" idx="13" hasCustomPrompt="1"/>
          </p:nvPr>
        </p:nvSpPr>
        <p:spPr>
          <a:xfrm>
            <a:off x="6300000" y="1089893"/>
            <a:ext cx="5580000" cy="900000"/>
          </a:xfrm>
          <a:prstGeom prst="rect">
            <a:avLst/>
          </a:prstGeom>
        </p:spPr>
        <p:txBody>
          <a:bodyPr anchor="t" anchorCtr="0"/>
          <a:lstStyle>
            <a:lvl1pPr marL="0" indent="0" algn="ctr">
              <a:lnSpc>
                <a:spcPct val="100000"/>
              </a:lnSpc>
              <a:spcBef>
                <a:spcPts val="0"/>
              </a:spcBef>
              <a:buNone/>
              <a:defRPr sz="2400" b="1" u="none">
                <a:solidFill>
                  <a:srgbClr val="007842"/>
                </a:solidFill>
                <a:latin typeface="+mn-lt"/>
                <a:cs typeface="Calibri" panose="020F0502020204030204" pitchFamily="34" charset="0"/>
              </a:defRPr>
            </a:lvl1pPr>
          </a:lstStyle>
          <a:p>
            <a:pPr lvl="0"/>
            <a:r>
              <a:rPr lang="fr-FR" dirty="0"/>
              <a:t>TITRE</a:t>
            </a:r>
          </a:p>
        </p:txBody>
      </p:sp>
      <p:sp>
        <p:nvSpPr>
          <p:cNvPr id="18" name="Rectangle 17">
            <a:extLst>
              <a:ext uri="{FF2B5EF4-FFF2-40B4-BE49-F238E27FC236}">
                <a16:creationId xmlns:a16="http://schemas.microsoft.com/office/drawing/2014/main" id="{B8EC24CB-7F44-4FFD-A8FF-B0027A124EE9}"/>
              </a:ext>
            </a:extLst>
          </p:cNvPr>
          <p:cNvSpPr/>
          <p:nvPr/>
        </p:nvSpPr>
        <p:spPr>
          <a:xfrm>
            <a:off x="6300000" y="2125854"/>
            <a:ext cx="5580000" cy="369332"/>
          </a:xfrm>
          <a:prstGeom prst="rect">
            <a:avLst/>
          </a:prstGeom>
        </p:spPr>
        <p:txBody>
          <a:bodyPr wrap="square">
            <a:spAutoFit/>
          </a:bodyPr>
          <a:lstStyle/>
          <a:p>
            <a:pPr lvl="0" algn="l" defTabSz="914400">
              <a:defRPr sz="1800" b="0" i="0" u="none" strike="noStrike" kern="0" cap="none" spc="0" baseline="0">
                <a:solidFill>
                  <a:srgbClr val="000000"/>
                </a:solidFill>
                <a:uFillTx/>
              </a:defRPr>
            </a:pPr>
            <a:r>
              <a:rPr lang="en-US" sz="1800" b="1" u="none" kern="1200" dirty="0">
                <a:solidFill>
                  <a:srgbClr val="007842"/>
                </a:solidFill>
                <a:latin typeface="+mn-lt"/>
                <a:ea typeface="맑은 고딕" pitchFamily="34"/>
                <a:cs typeface="Calibri" panose="020F0502020204030204" pitchFamily="34" charset="0"/>
              </a:rPr>
              <a:t>Compétences visées :</a:t>
            </a:r>
          </a:p>
        </p:txBody>
      </p:sp>
      <p:sp>
        <p:nvSpPr>
          <p:cNvPr id="20" name="Espace réservé du texte 8">
            <a:extLst>
              <a:ext uri="{FF2B5EF4-FFF2-40B4-BE49-F238E27FC236}">
                <a16:creationId xmlns:a16="http://schemas.microsoft.com/office/drawing/2014/main" id="{DB4F7443-86EC-4731-AADB-9DCD325B7643}"/>
              </a:ext>
            </a:extLst>
          </p:cNvPr>
          <p:cNvSpPr>
            <a:spLocks noGrp="1"/>
          </p:cNvSpPr>
          <p:nvPr>
            <p:ph type="body" sz="quarter" idx="14" hasCustomPrompt="1"/>
          </p:nvPr>
        </p:nvSpPr>
        <p:spPr>
          <a:xfrm>
            <a:off x="6300000" y="2700000"/>
            <a:ext cx="5580000" cy="1260561"/>
          </a:xfrm>
          <a:prstGeom prst="rect">
            <a:avLst/>
          </a:prstGeom>
        </p:spPr>
        <p:txBody>
          <a:bodyPr anchor="t" anchorCtr="0"/>
          <a:lstStyle>
            <a:lvl1pPr marL="342900" indent="-342900" algn="l">
              <a:lnSpc>
                <a:spcPct val="100000"/>
              </a:lnSpc>
              <a:spcBef>
                <a:spcPts val="600"/>
              </a:spcBef>
              <a:buClr>
                <a:srgbClr val="565656"/>
              </a:buClr>
              <a:buFont typeface="Arial" panose="020B0604020202020204" pitchFamily="34" charset="0"/>
              <a:buChar char="•"/>
              <a:defRPr sz="1600" b="0" u="none">
                <a:solidFill>
                  <a:srgbClr val="565656"/>
                </a:solidFill>
                <a:latin typeface="+mn-lt"/>
                <a:cs typeface="Calibri" panose="020F0502020204030204" pitchFamily="34" charset="0"/>
              </a:defRPr>
            </a:lvl1pPr>
          </a:lstStyle>
          <a:p>
            <a:pPr lvl="0"/>
            <a:r>
              <a:rPr lang="fr-FR" dirty="0"/>
              <a:t>….</a:t>
            </a:r>
          </a:p>
          <a:p>
            <a:pPr lvl="0"/>
            <a:r>
              <a:rPr lang="fr-FR" dirty="0"/>
              <a:t>….</a:t>
            </a:r>
          </a:p>
          <a:p>
            <a:pPr lvl="0"/>
            <a:r>
              <a:rPr lang="fr-FR" dirty="0"/>
              <a:t>….</a:t>
            </a:r>
          </a:p>
        </p:txBody>
      </p:sp>
      <p:sp>
        <p:nvSpPr>
          <p:cNvPr id="23" name="Rectangle : avec coins arrondis en haut 22">
            <a:extLst>
              <a:ext uri="{FF2B5EF4-FFF2-40B4-BE49-F238E27FC236}">
                <a16:creationId xmlns:a16="http://schemas.microsoft.com/office/drawing/2014/main" id="{3424033A-21E0-49F9-B1F4-06B3081B974E}"/>
              </a:ext>
            </a:extLst>
          </p:cNvPr>
          <p:cNvSpPr/>
          <p:nvPr/>
        </p:nvSpPr>
        <p:spPr>
          <a:xfrm>
            <a:off x="8010000" y="6132986"/>
            <a:ext cx="2160000" cy="720000"/>
          </a:xfrm>
          <a:prstGeom prst="round2SameRect">
            <a:avLst/>
          </a:prstGeom>
          <a:solidFill>
            <a:srgbClr val="007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mn-lt"/>
            </a:endParaRPr>
          </a:p>
        </p:txBody>
      </p:sp>
      <p:sp>
        <p:nvSpPr>
          <p:cNvPr id="24" name="Espace réservé du texte 8">
            <a:extLst>
              <a:ext uri="{FF2B5EF4-FFF2-40B4-BE49-F238E27FC236}">
                <a16:creationId xmlns:a16="http://schemas.microsoft.com/office/drawing/2014/main" id="{600C38A5-6D7B-4E29-BB82-17E2EB0317D7}"/>
              </a:ext>
            </a:extLst>
          </p:cNvPr>
          <p:cNvSpPr>
            <a:spLocks noGrp="1"/>
          </p:cNvSpPr>
          <p:nvPr>
            <p:ph type="body" sz="quarter" idx="15" hasCustomPrompt="1"/>
          </p:nvPr>
        </p:nvSpPr>
        <p:spPr>
          <a:xfrm>
            <a:off x="8480684" y="6132986"/>
            <a:ext cx="1689315" cy="720000"/>
          </a:xfrm>
          <a:prstGeom prst="rect">
            <a:avLst/>
          </a:prstGeom>
          <a:ln>
            <a:noFill/>
          </a:ln>
        </p:spPr>
        <p:txBody>
          <a:bodyPr anchor="ctr" anchorCtr="0"/>
          <a:lstStyle>
            <a:lvl1pPr marL="0" indent="0" algn="ctr">
              <a:buNone/>
              <a:defRPr sz="2400" b="1">
                <a:solidFill>
                  <a:schemeClr val="bg1"/>
                </a:solidFill>
                <a:latin typeface="+mn-lt"/>
                <a:cs typeface="Calibri" panose="020F0502020204030204" pitchFamily="34" charset="0"/>
              </a:defRPr>
            </a:lvl1pPr>
          </a:lstStyle>
          <a:p>
            <a:pPr lvl="0"/>
            <a:r>
              <a:rPr lang="fr-FR" dirty="0"/>
              <a:t>… heures</a:t>
            </a:r>
          </a:p>
        </p:txBody>
      </p:sp>
      <p:pic>
        <p:nvPicPr>
          <p:cNvPr id="25" name="Image 24">
            <a:extLst>
              <a:ext uri="{FF2B5EF4-FFF2-40B4-BE49-F238E27FC236}">
                <a16:creationId xmlns:a16="http://schemas.microsoft.com/office/drawing/2014/main" id="{5F362A72-E555-4D2E-BDB5-A106A49FA0BF}"/>
              </a:ext>
            </a:extLst>
          </p:cNvPr>
          <p:cNvPicPr>
            <a:picLocks noChangeAspect="1"/>
          </p:cNvPicPr>
          <p:nvPr/>
        </p:nvPicPr>
        <p:blipFill>
          <a:blip r:embed="rId3"/>
          <a:stretch>
            <a:fillRect/>
          </a:stretch>
        </p:blipFill>
        <p:spPr>
          <a:xfrm>
            <a:off x="8186397" y="6268947"/>
            <a:ext cx="401660" cy="396000"/>
          </a:xfrm>
          <a:prstGeom prst="rect">
            <a:avLst/>
          </a:prstGeom>
        </p:spPr>
      </p:pic>
      <p:sp>
        <p:nvSpPr>
          <p:cNvPr id="12" name="Rectangle 11">
            <a:extLst>
              <a:ext uri="{FF2B5EF4-FFF2-40B4-BE49-F238E27FC236}">
                <a16:creationId xmlns:a16="http://schemas.microsoft.com/office/drawing/2014/main" id="{E564FCAD-A191-493B-ABDB-04016C040CB1}"/>
              </a:ext>
            </a:extLst>
          </p:cNvPr>
          <p:cNvSpPr/>
          <p:nvPr/>
        </p:nvSpPr>
        <p:spPr>
          <a:xfrm>
            <a:off x="6300000" y="4140000"/>
            <a:ext cx="5580000" cy="369332"/>
          </a:xfrm>
          <a:prstGeom prst="rect">
            <a:avLst/>
          </a:prstGeom>
        </p:spPr>
        <p:txBody>
          <a:bodyPr wrap="square">
            <a:spAutoFit/>
          </a:bodyPr>
          <a:lstStyle/>
          <a:p>
            <a:pPr lvl="0" algn="l" defTabSz="914400">
              <a:defRPr sz="1800" b="0" i="0" u="none" strike="noStrike" kern="0" cap="none" spc="0" baseline="0">
                <a:solidFill>
                  <a:srgbClr val="000000"/>
                </a:solidFill>
                <a:uFillTx/>
              </a:defRPr>
            </a:pPr>
            <a:r>
              <a:rPr lang="en-US" sz="1800" b="1" u="none" kern="1200" dirty="0">
                <a:solidFill>
                  <a:srgbClr val="007842"/>
                </a:solidFill>
                <a:latin typeface="+mn-lt"/>
                <a:ea typeface="맑은 고딕" pitchFamily="34"/>
                <a:cs typeface="Calibri" panose="020F0502020204030204" pitchFamily="34" charset="0"/>
              </a:rPr>
              <a:t>Recommandations clés :</a:t>
            </a:r>
          </a:p>
        </p:txBody>
      </p:sp>
      <p:sp>
        <p:nvSpPr>
          <p:cNvPr id="13" name="Espace réservé du texte 8">
            <a:extLst>
              <a:ext uri="{FF2B5EF4-FFF2-40B4-BE49-F238E27FC236}">
                <a16:creationId xmlns:a16="http://schemas.microsoft.com/office/drawing/2014/main" id="{7B5F9102-B4C1-40D3-B5D6-957668C95C34}"/>
              </a:ext>
            </a:extLst>
          </p:cNvPr>
          <p:cNvSpPr>
            <a:spLocks noGrp="1"/>
          </p:cNvSpPr>
          <p:nvPr>
            <p:ph type="body" sz="quarter" idx="16" hasCustomPrompt="1"/>
          </p:nvPr>
        </p:nvSpPr>
        <p:spPr>
          <a:xfrm>
            <a:off x="6300000" y="4680000"/>
            <a:ext cx="5580000" cy="1228947"/>
          </a:xfrm>
          <a:prstGeom prst="rect">
            <a:avLst/>
          </a:prstGeom>
        </p:spPr>
        <p:txBody>
          <a:bodyPr anchor="t" anchorCtr="0"/>
          <a:lstStyle>
            <a:lvl1pPr marL="342900" indent="-342900" algn="l">
              <a:lnSpc>
                <a:spcPct val="100000"/>
              </a:lnSpc>
              <a:spcBef>
                <a:spcPts val="600"/>
              </a:spcBef>
              <a:buClr>
                <a:srgbClr val="565656"/>
              </a:buClr>
              <a:buFont typeface="Arial" panose="020B0604020202020204" pitchFamily="34" charset="0"/>
              <a:buChar char="•"/>
              <a:defRPr sz="1600" b="0" u="none">
                <a:solidFill>
                  <a:srgbClr val="565656"/>
                </a:solidFill>
                <a:latin typeface="+mn-lt"/>
                <a:cs typeface="Calibri" panose="020F0502020204030204" pitchFamily="34" charset="0"/>
              </a:defRPr>
            </a:lvl1pPr>
          </a:lstStyle>
          <a:p>
            <a:pPr lvl="0"/>
            <a:r>
              <a:rPr lang="fr-FR" dirty="0"/>
              <a:t>….</a:t>
            </a:r>
          </a:p>
          <a:p>
            <a:pPr lvl="0"/>
            <a:r>
              <a:rPr lang="fr-FR" dirty="0"/>
              <a:t>….</a:t>
            </a:r>
          </a:p>
          <a:p>
            <a:pPr lvl="0"/>
            <a:r>
              <a:rPr lang="fr-FR" dirty="0"/>
              <a:t>….</a:t>
            </a:r>
          </a:p>
        </p:txBody>
      </p:sp>
      <p:pic>
        <p:nvPicPr>
          <p:cNvPr id="16" name="Picture 6">
            <a:extLst>
              <a:ext uri="{FF2B5EF4-FFF2-40B4-BE49-F238E27FC236}">
                <a16:creationId xmlns:a16="http://schemas.microsoft.com/office/drawing/2014/main" id="{BB1B9F04-1EF8-4B1C-ADFE-255337B0DD47}"/>
              </a:ext>
            </a:extLst>
          </p:cNvPr>
          <p:cNvPicPr>
            <a:picLocks noChangeAspect="1"/>
          </p:cNvPicPr>
          <p:nvPr/>
        </p:nvPicPr>
        <p:blipFill>
          <a:blip r:embed="rId4"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17" name="Image 16">
            <a:extLst>
              <a:ext uri="{FF2B5EF4-FFF2-40B4-BE49-F238E27FC236}">
                <a16:creationId xmlns:a16="http://schemas.microsoft.com/office/drawing/2014/main" id="{EB7A3921-99E4-44F4-A4C2-7216667F4C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0261" y="380583"/>
            <a:ext cx="2002221" cy="645160"/>
          </a:xfrm>
          <a:prstGeom prst="rect">
            <a:avLst/>
          </a:prstGeom>
        </p:spPr>
      </p:pic>
    </p:spTree>
    <p:extLst>
      <p:ext uri="{BB962C8B-B14F-4D97-AF65-F5344CB8AC3E}">
        <p14:creationId xmlns:p14="http://schemas.microsoft.com/office/powerpoint/2010/main" val="410515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SLIDE CONTENU  PARTIE 1">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6F38567C-83BB-4B69-90F3-D1A73F5A63FC}"/>
              </a:ext>
            </a:extLst>
          </p:cNvPr>
          <p:cNvPicPr>
            <a:picLocks noChangeAspect="1"/>
          </p:cNvPicPr>
          <p:nvPr/>
        </p:nvPicPr>
        <p:blipFill>
          <a:blip r:embed="rId2"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1" y="2795"/>
            <a:ext cx="12191999" cy="6852410"/>
          </a:xfrm>
          <a:prstGeom prst="rect">
            <a:avLst/>
          </a:prstGeom>
        </p:spPr>
      </p:pic>
      <p:sp>
        <p:nvSpPr>
          <p:cNvPr id="20" name="ZoneTexte 15">
            <a:extLst>
              <a:ext uri="{FF2B5EF4-FFF2-40B4-BE49-F238E27FC236}">
                <a16:creationId xmlns:a16="http://schemas.microsoft.com/office/drawing/2014/main" id="{8D84CF98-580D-4F3D-BDBB-903235030F56}"/>
              </a:ext>
            </a:extLst>
          </p:cNvPr>
          <p:cNvSpPr txBox="1"/>
          <p:nvPr/>
        </p:nvSpPr>
        <p:spPr>
          <a:xfrm>
            <a:off x="11789199" y="6610393"/>
            <a:ext cx="397866"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latin typeface="+mn-lt"/>
              </a:rPr>
              <a:t>‹N°›</a:t>
            </a:fld>
            <a:endParaRPr lang="fr-FR" sz="1000" b="0" i="0" u="none" strike="noStrike" kern="1200" cap="none" spc="0" baseline="0" dirty="0">
              <a:solidFill>
                <a:srgbClr val="AFABAB"/>
              </a:solidFill>
              <a:uFillTx/>
              <a:latin typeface="+mn-lt"/>
              <a:cs typeface="Calibri" panose="020F0502020204030204" pitchFamily="34" charset="0"/>
            </a:endParaRPr>
          </a:p>
        </p:txBody>
      </p:sp>
      <p:sp>
        <p:nvSpPr>
          <p:cNvPr id="21" name="ZoneTexte 17">
            <a:extLst>
              <a:ext uri="{FF2B5EF4-FFF2-40B4-BE49-F238E27FC236}">
                <a16:creationId xmlns:a16="http://schemas.microsoft.com/office/drawing/2014/main" id="{653B9011-6E88-480C-A2FF-CAF8F07CA624}"/>
              </a:ext>
            </a:extLst>
          </p:cNvPr>
          <p:cNvSpPr txBox="1"/>
          <p:nvPr/>
        </p:nvSpPr>
        <p:spPr>
          <a:xfrm>
            <a:off x="4245835" y="6612223"/>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mn-lt"/>
                <a:cs typeface="Calibri" panose="020F0502020204030204" pitchFamily="34" charset="0"/>
              </a:rPr>
              <a:t>Copyright - Tout droit réservé - OFPPT</a:t>
            </a:r>
          </a:p>
        </p:txBody>
      </p:sp>
      <p:sp>
        <p:nvSpPr>
          <p:cNvPr id="22" name="Rectangle : coins arrondis 2">
            <a:extLst>
              <a:ext uri="{FF2B5EF4-FFF2-40B4-BE49-F238E27FC236}">
                <a16:creationId xmlns:a16="http://schemas.microsoft.com/office/drawing/2014/main" id="{0248B705-FA76-4459-81C6-08484D9B1636}"/>
              </a:ext>
            </a:extLst>
          </p:cNvPr>
          <p:cNvSpPr/>
          <p:nvPr/>
        </p:nvSpPr>
        <p:spPr>
          <a:xfrm>
            <a:off x="536787" y="1464009"/>
            <a:ext cx="11118424" cy="5152406"/>
          </a:xfrm>
          <a:prstGeom prst="rect">
            <a:avLst/>
          </a:prstGeom>
          <a:solidFill>
            <a:srgbClr val="FFFFFF"/>
          </a:solidFill>
          <a:ln cap="flat">
            <a:solidFill>
              <a:schemeClr val="accent6">
                <a:lumMod val="40000"/>
                <a:lumOff val="60000"/>
              </a:schemeClr>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mn-lt"/>
            </a:endParaRPr>
          </a:p>
        </p:txBody>
      </p:sp>
      <p:sp>
        <p:nvSpPr>
          <p:cNvPr id="23" name="Titre 1">
            <a:extLst>
              <a:ext uri="{FF2B5EF4-FFF2-40B4-BE49-F238E27FC236}">
                <a16:creationId xmlns:a16="http://schemas.microsoft.com/office/drawing/2014/main" id="{A6E045E9-190B-4C0C-87E8-0DFD078F7FD3}"/>
              </a:ext>
            </a:extLst>
          </p:cNvPr>
          <p:cNvSpPr>
            <a:spLocks noGrp="1"/>
          </p:cNvSpPr>
          <p:nvPr>
            <p:ph type="title"/>
          </p:nvPr>
        </p:nvSpPr>
        <p:spPr>
          <a:xfrm>
            <a:off x="180000" y="400050"/>
            <a:ext cx="5075172" cy="415143"/>
          </a:xfrm>
          <a:prstGeom prst="rect">
            <a:avLst/>
          </a:prstGeom>
        </p:spPr>
        <p:txBody>
          <a:bodyPr anchor="ctr" anchorCtr="0"/>
          <a:lstStyle>
            <a:lvl1pPr>
              <a:defRPr sz="2000" b="1">
                <a:solidFill>
                  <a:srgbClr val="007842"/>
                </a:solidFill>
                <a:latin typeface="+mn-lt"/>
                <a:cs typeface="Calibri" panose="020F0502020204030204" pitchFamily="34" charset="0"/>
              </a:defRPr>
            </a:lvl1pPr>
          </a:lstStyle>
          <a:p>
            <a:r>
              <a:rPr lang="fr-FR" dirty="0"/>
              <a:t>Modifiez le style du titre</a:t>
            </a:r>
          </a:p>
        </p:txBody>
      </p:sp>
      <p:sp>
        <p:nvSpPr>
          <p:cNvPr id="24" name="Espace réservé du texte 14">
            <a:extLst>
              <a:ext uri="{FF2B5EF4-FFF2-40B4-BE49-F238E27FC236}">
                <a16:creationId xmlns:a16="http://schemas.microsoft.com/office/drawing/2014/main" id="{27881726-454D-4947-9B5F-7DD7CFF5A643}"/>
              </a:ext>
            </a:extLst>
          </p:cNvPr>
          <p:cNvSpPr>
            <a:spLocks noGrp="1"/>
          </p:cNvSpPr>
          <p:nvPr>
            <p:ph type="body" sz="quarter" idx="11" hasCustomPrompt="1"/>
          </p:nvPr>
        </p:nvSpPr>
        <p:spPr>
          <a:xfrm>
            <a:off x="180000" y="725765"/>
            <a:ext cx="5075172" cy="444906"/>
          </a:xfrm>
          <a:prstGeom prst="rect">
            <a:avLst/>
          </a:prstGeom>
        </p:spPr>
        <p:txBody>
          <a:bodyPr/>
          <a:lstStyle>
            <a:lvl1pPr marL="0" indent="0">
              <a:buNone/>
              <a:defRPr sz="1600" b="1">
                <a:solidFill>
                  <a:srgbClr val="007842"/>
                </a:solidFill>
                <a:latin typeface="+mn-lt"/>
                <a:cs typeface="Calibri" panose="020F0502020204030204" pitchFamily="34" charset="0"/>
              </a:defRPr>
            </a:lvl1pPr>
          </a:lstStyle>
          <a:p>
            <a:pPr lvl="0"/>
            <a:r>
              <a:rPr lang="fr-FR" dirty="0"/>
              <a:t>Modifiez le style du titre</a:t>
            </a:r>
          </a:p>
        </p:txBody>
      </p:sp>
      <p:sp>
        <p:nvSpPr>
          <p:cNvPr id="25" name="Larme 24">
            <a:extLst>
              <a:ext uri="{FF2B5EF4-FFF2-40B4-BE49-F238E27FC236}">
                <a16:creationId xmlns:a16="http://schemas.microsoft.com/office/drawing/2014/main" id="{899B3022-6247-442E-BE80-2FAA8F30A61A}"/>
              </a:ext>
            </a:extLst>
          </p:cNvPr>
          <p:cNvSpPr/>
          <p:nvPr/>
        </p:nvSpPr>
        <p:spPr>
          <a:xfrm rot="5400000">
            <a:off x="0" y="5868983"/>
            <a:ext cx="536787" cy="536787"/>
          </a:xfrm>
          <a:prstGeom prst="teardrop">
            <a:avLst/>
          </a:prstGeom>
          <a:solidFill>
            <a:srgbClr val="007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mn-lt"/>
            </a:endParaRPr>
          </a:p>
        </p:txBody>
      </p:sp>
      <p:sp>
        <p:nvSpPr>
          <p:cNvPr id="26" name="Titre 1">
            <a:extLst>
              <a:ext uri="{FF2B5EF4-FFF2-40B4-BE49-F238E27FC236}">
                <a16:creationId xmlns:a16="http://schemas.microsoft.com/office/drawing/2014/main" id="{162E31AE-77E9-423F-99DF-8DB95407A37E}"/>
              </a:ext>
            </a:extLst>
          </p:cNvPr>
          <p:cNvSpPr txBox="1">
            <a:spLocks/>
          </p:cNvSpPr>
          <p:nvPr/>
        </p:nvSpPr>
        <p:spPr>
          <a:xfrm rot="16200000">
            <a:off x="-271608" y="5331769"/>
            <a:ext cx="1080003" cy="536786"/>
          </a:xfrm>
          <a:prstGeom prst="rect">
            <a:avLst/>
          </a:prstGeom>
          <a:solidFill>
            <a:srgbClr val="007842"/>
          </a:solidFill>
        </p:spPr>
        <p:txBody>
          <a:bodyPr anchor="ctr"/>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dirty="0">
                <a:solidFill>
                  <a:schemeClr val="bg1"/>
                </a:solidFill>
                <a:latin typeface="+mn-lt"/>
                <a:cs typeface="Calibri" panose="020F0502020204030204" pitchFamily="34" charset="0"/>
              </a:rPr>
              <a:t>PARTIE 1</a:t>
            </a:r>
          </a:p>
        </p:txBody>
      </p:sp>
      <p:pic>
        <p:nvPicPr>
          <p:cNvPr id="31" name="Picture 6">
            <a:extLst>
              <a:ext uri="{FF2B5EF4-FFF2-40B4-BE49-F238E27FC236}">
                <a16:creationId xmlns:a16="http://schemas.microsoft.com/office/drawing/2014/main" id="{175ED392-2BEE-4D17-8CF1-675412CC3891}"/>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2" name="Image 31">
            <a:extLst>
              <a:ext uri="{FF2B5EF4-FFF2-40B4-BE49-F238E27FC236}">
                <a16:creationId xmlns:a16="http://schemas.microsoft.com/office/drawing/2014/main" id="{40CD0EC6-5A71-4C3A-88FE-01FB9CB2F7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93497" y="462677"/>
            <a:ext cx="1294635" cy="417160"/>
          </a:xfrm>
          <a:prstGeom prst="rect">
            <a:avLst/>
          </a:prstGeom>
        </p:spPr>
      </p:pic>
      <p:sp>
        <p:nvSpPr>
          <p:cNvPr id="35" name="Espace réservé du contenu 17">
            <a:extLst>
              <a:ext uri="{FF2B5EF4-FFF2-40B4-BE49-F238E27FC236}">
                <a16:creationId xmlns:a16="http://schemas.microsoft.com/office/drawing/2014/main" id="{5FC8676B-F710-4EA1-90BE-6C0A8597AE1D}"/>
              </a:ext>
            </a:extLst>
          </p:cNvPr>
          <p:cNvSpPr>
            <a:spLocks noGrp="1"/>
          </p:cNvSpPr>
          <p:nvPr>
            <p:ph sz="quarter" idx="12"/>
          </p:nvPr>
        </p:nvSpPr>
        <p:spPr>
          <a:xfrm>
            <a:off x="720000" y="1943056"/>
            <a:ext cx="10746576" cy="4514894"/>
          </a:xfrm>
          <a:prstGeom prst="rect">
            <a:avLst/>
          </a:prstGeom>
        </p:spPr>
        <p:txBody>
          <a:bodyPr/>
          <a:lstStyle>
            <a:lvl1pPr marL="0" indent="0" algn="just">
              <a:lnSpc>
                <a:spcPts val="1600"/>
              </a:lnSpc>
              <a:spcBef>
                <a:spcPts val="600"/>
              </a:spcBef>
              <a:buClr>
                <a:srgbClr val="565656"/>
              </a:buClr>
              <a:buFont typeface="Arial" panose="020B0604020202020204" pitchFamily="34" charset="0"/>
              <a:buNone/>
              <a:defRPr sz="1200">
                <a:solidFill>
                  <a:srgbClr val="565656"/>
                </a:solidFill>
                <a:latin typeface="+mn-lt"/>
                <a:cs typeface="Calibri" panose="020F0502020204030204" pitchFamily="34" charset="0"/>
              </a:defRPr>
            </a:lvl1pPr>
            <a:lvl2pPr marL="457200" indent="0">
              <a:lnSpc>
                <a:spcPts val="1600"/>
              </a:lnSpc>
              <a:spcBef>
                <a:spcPts val="600"/>
              </a:spcBef>
              <a:buFont typeface="Arial" panose="020B0604020202020204" pitchFamily="34" charset="0"/>
              <a:buNone/>
              <a:defRPr sz="1200">
                <a:solidFill>
                  <a:srgbClr val="565656"/>
                </a:solidFill>
                <a:latin typeface="+mn-lt"/>
              </a:defRPr>
            </a:lvl2pPr>
            <a:lvl3pPr marL="914400" indent="0">
              <a:lnSpc>
                <a:spcPts val="1600"/>
              </a:lnSpc>
              <a:spcBef>
                <a:spcPts val="600"/>
              </a:spcBef>
              <a:buFont typeface="Arial" panose="020B0604020202020204" pitchFamily="34" charset="0"/>
              <a:buNone/>
              <a:defRPr sz="1200">
                <a:solidFill>
                  <a:srgbClr val="565656"/>
                </a:solidFill>
                <a:latin typeface="+mn-lt"/>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r>
              <a:rPr lang="fr-FR" dirty="0"/>
              <a:t>Cliquez pour modifier les styles du texte du masque</a:t>
            </a:r>
          </a:p>
          <a:p>
            <a:pPr lvl="1"/>
            <a:r>
              <a:rPr lang="fr-FR" dirty="0"/>
              <a:t>suite</a:t>
            </a:r>
          </a:p>
          <a:p>
            <a:pPr lvl="2"/>
            <a:r>
              <a:rPr lang="fr-FR" dirty="0"/>
              <a:t>suite</a:t>
            </a:r>
          </a:p>
        </p:txBody>
      </p:sp>
      <p:sp>
        <p:nvSpPr>
          <p:cNvPr id="36" name="Espace réservé du contenu 17">
            <a:extLst>
              <a:ext uri="{FF2B5EF4-FFF2-40B4-BE49-F238E27FC236}">
                <a16:creationId xmlns:a16="http://schemas.microsoft.com/office/drawing/2014/main" id="{776C74D7-AE41-4423-A678-EE38989E3C46}"/>
              </a:ext>
            </a:extLst>
          </p:cNvPr>
          <p:cNvSpPr>
            <a:spLocks noGrp="1"/>
          </p:cNvSpPr>
          <p:nvPr>
            <p:ph sz="quarter" idx="13"/>
          </p:nvPr>
        </p:nvSpPr>
        <p:spPr>
          <a:xfrm>
            <a:off x="720000" y="1616658"/>
            <a:ext cx="10746576" cy="319714"/>
          </a:xfrm>
          <a:prstGeom prst="rect">
            <a:avLst/>
          </a:prstGeom>
        </p:spPr>
        <p:txBody>
          <a:bodyPr/>
          <a:lstStyle>
            <a:lvl1pPr marL="0" indent="0">
              <a:lnSpc>
                <a:spcPts val="1600"/>
              </a:lnSpc>
              <a:spcBef>
                <a:spcPts val="600"/>
              </a:spcBef>
              <a:buNone/>
              <a:defRPr sz="1600" b="1">
                <a:solidFill>
                  <a:srgbClr val="007842"/>
                </a:solidFill>
                <a:latin typeface="+mn-lt"/>
                <a:cs typeface="Calibri" panose="020F0502020204030204" pitchFamily="34" charset="0"/>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r>
              <a:rPr lang="fr-FR" dirty="0"/>
              <a:t>Cliquez pour modifier les styles du texte du masque</a:t>
            </a:r>
          </a:p>
        </p:txBody>
      </p:sp>
    </p:spTree>
    <p:extLst>
      <p:ext uri="{BB962C8B-B14F-4D97-AF65-F5344CB8AC3E}">
        <p14:creationId xmlns:p14="http://schemas.microsoft.com/office/powerpoint/2010/main" val="193350687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LIDE PARTIE">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2C80E2A6-190D-4EDC-A3B3-B54A603EB7F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16" name="Rectangle : avec coins arrondis en haut 15">
            <a:extLst>
              <a:ext uri="{FF2B5EF4-FFF2-40B4-BE49-F238E27FC236}">
                <a16:creationId xmlns:a16="http://schemas.microsoft.com/office/drawing/2014/main" id="{9E27EBC3-AFA1-4CFB-A123-A075ED377627}"/>
              </a:ext>
            </a:extLst>
          </p:cNvPr>
          <p:cNvSpPr/>
          <p:nvPr/>
        </p:nvSpPr>
        <p:spPr>
          <a:xfrm>
            <a:off x="8010000" y="6132986"/>
            <a:ext cx="2160000" cy="720000"/>
          </a:xfrm>
          <a:prstGeom prst="round2SameRect">
            <a:avLst/>
          </a:prstGeom>
          <a:solidFill>
            <a:srgbClr val="FF7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mn-lt"/>
            </a:endParaRPr>
          </a:p>
        </p:txBody>
      </p:sp>
      <p:sp>
        <p:nvSpPr>
          <p:cNvPr id="19" name="Espace réservé du texte 8">
            <a:extLst>
              <a:ext uri="{FF2B5EF4-FFF2-40B4-BE49-F238E27FC236}">
                <a16:creationId xmlns:a16="http://schemas.microsoft.com/office/drawing/2014/main" id="{AAE3476E-5D4C-43AE-9AED-D76EE18FFDD8}"/>
              </a:ext>
            </a:extLst>
          </p:cNvPr>
          <p:cNvSpPr>
            <a:spLocks noGrp="1"/>
          </p:cNvSpPr>
          <p:nvPr>
            <p:ph type="body" sz="quarter" idx="13" hasCustomPrompt="1"/>
          </p:nvPr>
        </p:nvSpPr>
        <p:spPr>
          <a:xfrm>
            <a:off x="6300000" y="1089893"/>
            <a:ext cx="5580000" cy="900000"/>
          </a:xfrm>
          <a:prstGeom prst="rect">
            <a:avLst/>
          </a:prstGeom>
        </p:spPr>
        <p:txBody>
          <a:bodyPr anchor="t" anchorCtr="0"/>
          <a:lstStyle>
            <a:lvl1pPr marL="0" indent="0" algn="ctr">
              <a:lnSpc>
                <a:spcPct val="100000"/>
              </a:lnSpc>
              <a:spcBef>
                <a:spcPts val="0"/>
              </a:spcBef>
              <a:buNone/>
              <a:defRPr sz="2400" b="1" u="none">
                <a:solidFill>
                  <a:srgbClr val="FF7800"/>
                </a:solidFill>
                <a:latin typeface="+mn-lt"/>
                <a:cs typeface="Calibri" panose="020F0502020204030204" pitchFamily="34" charset="0"/>
              </a:defRPr>
            </a:lvl1pPr>
          </a:lstStyle>
          <a:p>
            <a:pPr lvl="0"/>
            <a:r>
              <a:rPr lang="fr-FR" dirty="0"/>
              <a:t>TITRE</a:t>
            </a:r>
          </a:p>
        </p:txBody>
      </p:sp>
      <p:sp>
        <p:nvSpPr>
          <p:cNvPr id="21" name="Rectangle 20">
            <a:extLst>
              <a:ext uri="{FF2B5EF4-FFF2-40B4-BE49-F238E27FC236}">
                <a16:creationId xmlns:a16="http://schemas.microsoft.com/office/drawing/2014/main" id="{FF8BB92A-763C-4A55-AD56-8267461E7B3D}"/>
              </a:ext>
            </a:extLst>
          </p:cNvPr>
          <p:cNvSpPr/>
          <p:nvPr/>
        </p:nvSpPr>
        <p:spPr>
          <a:xfrm>
            <a:off x="6300000" y="2340000"/>
            <a:ext cx="5580000" cy="369332"/>
          </a:xfrm>
          <a:prstGeom prst="rect">
            <a:avLst/>
          </a:prstGeom>
        </p:spPr>
        <p:txBody>
          <a:bodyPr wrap="square">
            <a:spAutoFit/>
          </a:bodyPr>
          <a:lstStyle/>
          <a:p>
            <a:pPr lvl="0" algn="l" defTabSz="914400">
              <a:defRPr sz="1800" b="0" i="0" u="none" strike="noStrike" kern="0" cap="none" spc="0" baseline="0">
                <a:solidFill>
                  <a:srgbClr val="000000"/>
                </a:solidFill>
                <a:uFillTx/>
              </a:defRPr>
            </a:pPr>
            <a:r>
              <a:rPr lang="en-US" sz="1800" b="1" u="none" kern="1200" dirty="0">
                <a:solidFill>
                  <a:srgbClr val="FF7800"/>
                </a:solidFill>
                <a:latin typeface="+mn-lt"/>
                <a:ea typeface="맑은 고딕" pitchFamily="34"/>
                <a:cs typeface="Calibri" panose="020F0502020204030204" pitchFamily="34" charset="0"/>
              </a:rPr>
              <a:t>Dans ce module, vous allez :</a:t>
            </a:r>
          </a:p>
        </p:txBody>
      </p:sp>
      <p:sp>
        <p:nvSpPr>
          <p:cNvPr id="22" name="Espace réservé du texte 8">
            <a:extLst>
              <a:ext uri="{FF2B5EF4-FFF2-40B4-BE49-F238E27FC236}">
                <a16:creationId xmlns:a16="http://schemas.microsoft.com/office/drawing/2014/main" id="{C001CBFC-9364-4962-8E57-BC901FEAA26D}"/>
              </a:ext>
            </a:extLst>
          </p:cNvPr>
          <p:cNvSpPr>
            <a:spLocks noGrp="1"/>
          </p:cNvSpPr>
          <p:nvPr>
            <p:ph type="body" sz="quarter" idx="14" hasCustomPrompt="1"/>
          </p:nvPr>
        </p:nvSpPr>
        <p:spPr>
          <a:xfrm>
            <a:off x="6300000" y="2880000"/>
            <a:ext cx="5580000" cy="1440000"/>
          </a:xfrm>
          <a:prstGeom prst="rect">
            <a:avLst/>
          </a:prstGeom>
        </p:spPr>
        <p:txBody>
          <a:bodyPr anchor="t" anchorCtr="0"/>
          <a:lstStyle>
            <a:lvl1pPr marL="342900" indent="-342900" algn="l">
              <a:lnSpc>
                <a:spcPct val="100000"/>
              </a:lnSpc>
              <a:spcBef>
                <a:spcPts val="600"/>
              </a:spcBef>
              <a:buFont typeface="Arial" panose="020B0604020202020204" pitchFamily="34" charset="0"/>
              <a:buChar char="•"/>
              <a:defRPr sz="1600" b="0" u="none">
                <a:solidFill>
                  <a:srgbClr val="565656"/>
                </a:solidFill>
                <a:latin typeface="+mn-lt"/>
                <a:cs typeface="Calibri" panose="020F0502020204030204" pitchFamily="34" charset="0"/>
              </a:defRPr>
            </a:lvl1pPr>
          </a:lstStyle>
          <a:p>
            <a:pPr lvl="0"/>
            <a:r>
              <a:rPr lang="fr-FR" dirty="0"/>
              <a:t>….</a:t>
            </a:r>
          </a:p>
          <a:p>
            <a:pPr lvl="0"/>
            <a:r>
              <a:rPr lang="fr-FR" dirty="0"/>
              <a:t>….</a:t>
            </a:r>
          </a:p>
          <a:p>
            <a:pPr lvl="0"/>
            <a:r>
              <a:rPr lang="fr-FR" dirty="0"/>
              <a:t>….</a:t>
            </a:r>
          </a:p>
        </p:txBody>
      </p:sp>
      <p:sp>
        <p:nvSpPr>
          <p:cNvPr id="23" name="Espace réservé pour une image  21">
            <a:extLst>
              <a:ext uri="{FF2B5EF4-FFF2-40B4-BE49-F238E27FC236}">
                <a16:creationId xmlns:a16="http://schemas.microsoft.com/office/drawing/2014/main" id="{BFA60609-CDD4-4A85-BF8A-4420AE51C1D4}"/>
              </a:ext>
            </a:extLst>
          </p:cNvPr>
          <p:cNvSpPr>
            <a:spLocks noGrp="1"/>
          </p:cNvSpPr>
          <p:nvPr>
            <p:ph type="pic" sz="quarter" idx="15" hasCustomPrompt="1"/>
          </p:nvPr>
        </p:nvSpPr>
        <p:spPr>
          <a:xfrm>
            <a:off x="8640000" y="4524826"/>
            <a:ext cx="900000" cy="900000"/>
          </a:xfrm>
          <a:prstGeom prst="rect">
            <a:avLst/>
          </a:prstGeom>
        </p:spPr>
        <p:txBody>
          <a:bodyPr/>
          <a:lstStyle>
            <a:lvl1pPr marL="0" indent="0" algn="ctr">
              <a:buNone/>
              <a:defRPr sz="1600">
                <a:latin typeface="+mn-lt"/>
              </a:defRPr>
            </a:lvl1pPr>
          </a:lstStyle>
          <a:p>
            <a:r>
              <a:rPr lang="fr-FR" dirty="0"/>
              <a:t>QR CODE</a:t>
            </a:r>
          </a:p>
        </p:txBody>
      </p:sp>
      <p:sp>
        <p:nvSpPr>
          <p:cNvPr id="24" name="Espace réservé du texte 8">
            <a:extLst>
              <a:ext uri="{FF2B5EF4-FFF2-40B4-BE49-F238E27FC236}">
                <a16:creationId xmlns:a16="http://schemas.microsoft.com/office/drawing/2014/main" id="{F4D90335-7729-4328-9F12-1DC06EDDAD2A}"/>
              </a:ext>
            </a:extLst>
          </p:cNvPr>
          <p:cNvSpPr>
            <a:spLocks noGrp="1"/>
          </p:cNvSpPr>
          <p:nvPr>
            <p:ph type="body" sz="quarter" idx="10" hasCustomPrompt="1"/>
          </p:nvPr>
        </p:nvSpPr>
        <p:spPr>
          <a:xfrm>
            <a:off x="8480684" y="6132986"/>
            <a:ext cx="1689315" cy="720000"/>
          </a:xfrm>
          <a:prstGeom prst="rect">
            <a:avLst/>
          </a:prstGeom>
          <a:ln>
            <a:noFill/>
          </a:ln>
        </p:spPr>
        <p:txBody>
          <a:bodyPr anchor="ctr" anchorCtr="0"/>
          <a:lstStyle>
            <a:lvl1pPr marL="0" indent="0" algn="ctr">
              <a:buNone/>
              <a:defRPr sz="2400" b="1">
                <a:solidFill>
                  <a:schemeClr val="bg1"/>
                </a:solidFill>
                <a:latin typeface="+mn-lt"/>
                <a:cs typeface="Calibri" panose="020F0502020204030204" pitchFamily="34" charset="0"/>
              </a:defRPr>
            </a:lvl1pPr>
          </a:lstStyle>
          <a:p>
            <a:pPr lvl="0"/>
            <a:r>
              <a:rPr lang="fr-FR" dirty="0"/>
              <a:t>… heures</a:t>
            </a:r>
          </a:p>
        </p:txBody>
      </p:sp>
      <p:pic>
        <p:nvPicPr>
          <p:cNvPr id="25" name="Image 24">
            <a:extLst>
              <a:ext uri="{FF2B5EF4-FFF2-40B4-BE49-F238E27FC236}">
                <a16:creationId xmlns:a16="http://schemas.microsoft.com/office/drawing/2014/main" id="{43DB45BC-B0D2-4D68-A143-67059E84762A}"/>
              </a:ext>
            </a:extLst>
          </p:cNvPr>
          <p:cNvPicPr>
            <a:picLocks noChangeAspect="1"/>
          </p:cNvPicPr>
          <p:nvPr/>
        </p:nvPicPr>
        <p:blipFill>
          <a:blip r:embed="rId3"/>
          <a:stretch>
            <a:fillRect/>
          </a:stretch>
        </p:blipFill>
        <p:spPr>
          <a:xfrm>
            <a:off x="8186397" y="6268947"/>
            <a:ext cx="401660" cy="396000"/>
          </a:xfrm>
          <a:prstGeom prst="rect">
            <a:avLst/>
          </a:prstGeom>
        </p:spPr>
      </p:pic>
      <p:pic>
        <p:nvPicPr>
          <p:cNvPr id="26" name="Picture 6">
            <a:extLst>
              <a:ext uri="{FF2B5EF4-FFF2-40B4-BE49-F238E27FC236}">
                <a16:creationId xmlns:a16="http://schemas.microsoft.com/office/drawing/2014/main" id="{BE95A489-1B7B-432F-B0BB-3047C0D7406C}"/>
              </a:ext>
            </a:extLst>
          </p:cNvPr>
          <p:cNvPicPr>
            <a:picLocks noChangeAspect="1"/>
          </p:cNvPicPr>
          <p:nvPr/>
        </p:nvPicPr>
        <p:blipFill>
          <a:blip r:embed="rId4"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27" name="Image 26">
            <a:extLst>
              <a:ext uri="{FF2B5EF4-FFF2-40B4-BE49-F238E27FC236}">
                <a16:creationId xmlns:a16="http://schemas.microsoft.com/office/drawing/2014/main" id="{AED50B38-2C9A-45AA-B5E0-F77CEFC867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0261" y="380583"/>
            <a:ext cx="2002221" cy="645160"/>
          </a:xfrm>
          <a:prstGeom prst="rect">
            <a:avLst/>
          </a:prstGeom>
        </p:spPr>
      </p:pic>
      <p:pic>
        <p:nvPicPr>
          <p:cNvPr id="28" name="Image 27">
            <a:extLst>
              <a:ext uri="{FF2B5EF4-FFF2-40B4-BE49-F238E27FC236}">
                <a16:creationId xmlns:a16="http://schemas.microsoft.com/office/drawing/2014/main" id="{2D185A0C-86F0-4C88-8A6C-82E26EC15D19}"/>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657463" y="4542289"/>
            <a:ext cx="865074" cy="865074"/>
          </a:xfrm>
          <a:prstGeom prst="rect">
            <a:avLst/>
          </a:prstGeom>
        </p:spPr>
      </p:pic>
      <p:sp>
        <p:nvSpPr>
          <p:cNvPr id="15" name="ZoneTexte 14">
            <a:extLst>
              <a:ext uri="{FF2B5EF4-FFF2-40B4-BE49-F238E27FC236}">
                <a16:creationId xmlns:a16="http://schemas.microsoft.com/office/drawing/2014/main" id="{94CFF3C1-2B8D-4FA3-BEE4-66FC2C16B6B0}"/>
              </a:ext>
            </a:extLst>
          </p:cNvPr>
          <p:cNvSpPr txBox="1"/>
          <p:nvPr userDrawn="1"/>
        </p:nvSpPr>
        <p:spPr>
          <a:xfrm>
            <a:off x="6300000" y="561659"/>
            <a:ext cx="5580000" cy="523220"/>
          </a:xfrm>
          <a:prstGeom prst="rect">
            <a:avLst/>
          </a:prstGeom>
          <a:noFill/>
        </p:spPr>
        <p:txBody>
          <a:bodyPr wrap="square" rtlCol="0">
            <a:spAutoFit/>
          </a:bodyPr>
          <a:lstStyle/>
          <a:p>
            <a:pPr algn="ctr"/>
            <a:r>
              <a:rPr lang="fr-FR" sz="2800" b="1" dirty="0">
                <a:solidFill>
                  <a:srgbClr val="FF7800"/>
                </a:solidFill>
                <a:latin typeface="+mn-lt"/>
                <a:cs typeface="Calibri" panose="020F0502020204030204" pitchFamily="34" charset="0"/>
              </a:rPr>
              <a:t>PARTIE 2</a:t>
            </a:r>
          </a:p>
        </p:txBody>
      </p:sp>
    </p:spTree>
    <p:extLst>
      <p:ext uri="{BB962C8B-B14F-4D97-AF65-F5344CB8AC3E}">
        <p14:creationId xmlns:p14="http://schemas.microsoft.com/office/powerpoint/2010/main" val="270342976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_SLIDE ACTIVITES 1">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CCF5E1A6-D816-465B-ABBA-39A9B6B130E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14" name="Espace réservé du texte 8">
            <a:extLst>
              <a:ext uri="{FF2B5EF4-FFF2-40B4-BE49-F238E27FC236}">
                <a16:creationId xmlns:a16="http://schemas.microsoft.com/office/drawing/2014/main" id="{11FC0CA9-7509-4669-896A-AB2127F25BBE}"/>
              </a:ext>
            </a:extLst>
          </p:cNvPr>
          <p:cNvSpPr>
            <a:spLocks noGrp="1"/>
          </p:cNvSpPr>
          <p:nvPr>
            <p:ph type="body" sz="quarter" idx="12" hasCustomPrompt="1"/>
          </p:nvPr>
        </p:nvSpPr>
        <p:spPr>
          <a:xfrm>
            <a:off x="6300000" y="539999"/>
            <a:ext cx="5580000" cy="540000"/>
          </a:xfrm>
          <a:prstGeom prst="rect">
            <a:avLst/>
          </a:prstGeom>
        </p:spPr>
        <p:txBody>
          <a:bodyPr anchor="ctr" anchorCtr="0"/>
          <a:lstStyle>
            <a:lvl1pPr marL="0" indent="0" algn="ctr">
              <a:lnSpc>
                <a:spcPct val="100000"/>
              </a:lnSpc>
              <a:spcBef>
                <a:spcPts val="0"/>
              </a:spcBef>
              <a:buNone/>
              <a:defRPr sz="2800" b="1" u="none">
                <a:solidFill>
                  <a:srgbClr val="FF7800"/>
                </a:solidFill>
                <a:latin typeface="+mn-lt"/>
                <a:cs typeface="Calibri" panose="020F0502020204030204" pitchFamily="34" charset="0"/>
              </a:defRPr>
            </a:lvl1pPr>
          </a:lstStyle>
          <a:p>
            <a:pPr lvl="0"/>
            <a:r>
              <a:rPr lang="fr-FR" dirty="0"/>
              <a:t>ACTIVITÉ n°</a:t>
            </a:r>
          </a:p>
        </p:txBody>
      </p:sp>
      <p:sp>
        <p:nvSpPr>
          <p:cNvPr id="15" name="Espace réservé du texte 8">
            <a:extLst>
              <a:ext uri="{FF2B5EF4-FFF2-40B4-BE49-F238E27FC236}">
                <a16:creationId xmlns:a16="http://schemas.microsoft.com/office/drawing/2014/main" id="{5586E004-C84D-4C67-B321-9AE8530D29FD}"/>
              </a:ext>
            </a:extLst>
          </p:cNvPr>
          <p:cNvSpPr>
            <a:spLocks noGrp="1"/>
          </p:cNvSpPr>
          <p:nvPr>
            <p:ph type="body" sz="quarter" idx="13" hasCustomPrompt="1"/>
          </p:nvPr>
        </p:nvSpPr>
        <p:spPr>
          <a:xfrm>
            <a:off x="6300000" y="1089893"/>
            <a:ext cx="5580000" cy="900000"/>
          </a:xfrm>
          <a:prstGeom prst="rect">
            <a:avLst/>
          </a:prstGeom>
        </p:spPr>
        <p:txBody>
          <a:bodyPr anchor="t" anchorCtr="0"/>
          <a:lstStyle>
            <a:lvl1pPr marL="0" indent="0" algn="ctr">
              <a:lnSpc>
                <a:spcPct val="100000"/>
              </a:lnSpc>
              <a:spcBef>
                <a:spcPts val="0"/>
              </a:spcBef>
              <a:buNone/>
              <a:defRPr sz="2400" b="1" u="none">
                <a:solidFill>
                  <a:srgbClr val="FF7800"/>
                </a:solidFill>
                <a:latin typeface="+mn-lt"/>
                <a:cs typeface="Calibri" panose="020F0502020204030204" pitchFamily="34" charset="0"/>
              </a:defRPr>
            </a:lvl1pPr>
          </a:lstStyle>
          <a:p>
            <a:pPr lvl="0"/>
            <a:r>
              <a:rPr lang="fr-FR" dirty="0"/>
              <a:t>TITRE</a:t>
            </a:r>
          </a:p>
        </p:txBody>
      </p:sp>
      <p:sp>
        <p:nvSpPr>
          <p:cNvPr id="18" name="Rectangle 17">
            <a:extLst>
              <a:ext uri="{FF2B5EF4-FFF2-40B4-BE49-F238E27FC236}">
                <a16:creationId xmlns:a16="http://schemas.microsoft.com/office/drawing/2014/main" id="{B8EC24CB-7F44-4FFD-A8FF-B0027A124EE9}"/>
              </a:ext>
            </a:extLst>
          </p:cNvPr>
          <p:cNvSpPr/>
          <p:nvPr/>
        </p:nvSpPr>
        <p:spPr>
          <a:xfrm>
            <a:off x="6300000" y="2125854"/>
            <a:ext cx="5580000" cy="369332"/>
          </a:xfrm>
          <a:prstGeom prst="rect">
            <a:avLst/>
          </a:prstGeom>
        </p:spPr>
        <p:txBody>
          <a:bodyPr wrap="square">
            <a:spAutoFit/>
          </a:bodyPr>
          <a:lstStyle/>
          <a:p>
            <a:pPr lvl="0" algn="l" defTabSz="914400">
              <a:defRPr sz="1800" b="0" i="0" u="none" strike="noStrike" kern="0" cap="none" spc="0" baseline="0">
                <a:solidFill>
                  <a:srgbClr val="000000"/>
                </a:solidFill>
                <a:uFillTx/>
              </a:defRPr>
            </a:pPr>
            <a:r>
              <a:rPr lang="en-US" sz="1800" b="1" u="none" kern="1200" dirty="0">
                <a:solidFill>
                  <a:srgbClr val="FF7800"/>
                </a:solidFill>
                <a:latin typeface="+mn-lt"/>
                <a:ea typeface="맑은 고딕" pitchFamily="34"/>
                <a:cs typeface="Calibri" panose="020F0502020204030204" pitchFamily="34" charset="0"/>
              </a:rPr>
              <a:t>Compétences visées :</a:t>
            </a:r>
          </a:p>
        </p:txBody>
      </p:sp>
      <p:sp>
        <p:nvSpPr>
          <p:cNvPr id="20" name="Espace réservé du texte 8">
            <a:extLst>
              <a:ext uri="{FF2B5EF4-FFF2-40B4-BE49-F238E27FC236}">
                <a16:creationId xmlns:a16="http://schemas.microsoft.com/office/drawing/2014/main" id="{DB4F7443-86EC-4731-AADB-9DCD325B7643}"/>
              </a:ext>
            </a:extLst>
          </p:cNvPr>
          <p:cNvSpPr>
            <a:spLocks noGrp="1"/>
          </p:cNvSpPr>
          <p:nvPr>
            <p:ph type="body" sz="quarter" idx="14" hasCustomPrompt="1"/>
          </p:nvPr>
        </p:nvSpPr>
        <p:spPr>
          <a:xfrm>
            <a:off x="6300000" y="2700000"/>
            <a:ext cx="5580000" cy="1260561"/>
          </a:xfrm>
          <a:prstGeom prst="rect">
            <a:avLst/>
          </a:prstGeom>
        </p:spPr>
        <p:txBody>
          <a:bodyPr anchor="t" anchorCtr="0"/>
          <a:lstStyle>
            <a:lvl1pPr marL="342900" indent="-342900" algn="l">
              <a:lnSpc>
                <a:spcPct val="100000"/>
              </a:lnSpc>
              <a:spcBef>
                <a:spcPts val="600"/>
              </a:spcBef>
              <a:buClr>
                <a:srgbClr val="565656"/>
              </a:buClr>
              <a:buFont typeface="Arial" panose="020B0604020202020204" pitchFamily="34" charset="0"/>
              <a:buChar char="•"/>
              <a:defRPr sz="1600" b="0" u="none">
                <a:solidFill>
                  <a:srgbClr val="565656"/>
                </a:solidFill>
                <a:latin typeface="+mn-lt"/>
                <a:cs typeface="Calibri" panose="020F0502020204030204" pitchFamily="34" charset="0"/>
              </a:defRPr>
            </a:lvl1pPr>
          </a:lstStyle>
          <a:p>
            <a:pPr lvl="0"/>
            <a:r>
              <a:rPr lang="fr-FR" dirty="0"/>
              <a:t>….</a:t>
            </a:r>
          </a:p>
          <a:p>
            <a:pPr lvl="0"/>
            <a:r>
              <a:rPr lang="fr-FR" dirty="0"/>
              <a:t>….</a:t>
            </a:r>
          </a:p>
          <a:p>
            <a:pPr lvl="0"/>
            <a:r>
              <a:rPr lang="fr-FR" dirty="0"/>
              <a:t>….</a:t>
            </a:r>
          </a:p>
        </p:txBody>
      </p:sp>
      <p:sp>
        <p:nvSpPr>
          <p:cNvPr id="23" name="Rectangle : avec coins arrondis en haut 22">
            <a:extLst>
              <a:ext uri="{FF2B5EF4-FFF2-40B4-BE49-F238E27FC236}">
                <a16:creationId xmlns:a16="http://schemas.microsoft.com/office/drawing/2014/main" id="{3424033A-21E0-49F9-B1F4-06B3081B974E}"/>
              </a:ext>
            </a:extLst>
          </p:cNvPr>
          <p:cNvSpPr/>
          <p:nvPr/>
        </p:nvSpPr>
        <p:spPr>
          <a:xfrm>
            <a:off x="8010000" y="6132986"/>
            <a:ext cx="2160000" cy="720000"/>
          </a:xfrm>
          <a:prstGeom prst="round2SameRect">
            <a:avLst/>
          </a:prstGeom>
          <a:solidFill>
            <a:srgbClr val="FF7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mn-lt"/>
            </a:endParaRPr>
          </a:p>
        </p:txBody>
      </p:sp>
      <p:sp>
        <p:nvSpPr>
          <p:cNvPr id="24" name="Espace réservé du texte 8">
            <a:extLst>
              <a:ext uri="{FF2B5EF4-FFF2-40B4-BE49-F238E27FC236}">
                <a16:creationId xmlns:a16="http://schemas.microsoft.com/office/drawing/2014/main" id="{600C38A5-6D7B-4E29-BB82-17E2EB0317D7}"/>
              </a:ext>
            </a:extLst>
          </p:cNvPr>
          <p:cNvSpPr>
            <a:spLocks noGrp="1"/>
          </p:cNvSpPr>
          <p:nvPr>
            <p:ph type="body" sz="quarter" idx="15" hasCustomPrompt="1"/>
          </p:nvPr>
        </p:nvSpPr>
        <p:spPr>
          <a:xfrm>
            <a:off x="8480684" y="6132986"/>
            <a:ext cx="1689315" cy="720000"/>
          </a:xfrm>
          <a:prstGeom prst="rect">
            <a:avLst/>
          </a:prstGeom>
          <a:ln>
            <a:noFill/>
          </a:ln>
        </p:spPr>
        <p:txBody>
          <a:bodyPr anchor="ctr" anchorCtr="0"/>
          <a:lstStyle>
            <a:lvl1pPr marL="0" indent="0" algn="ctr">
              <a:buNone/>
              <a:defRPr sz="2400" b="1">
                <a:solidFill>
                  <a:schemeClr val="bg1"/>
                </a:solidFill>
                <a:latin typeface="+mn-lt"/>
                <a:cs typeface="Calibri" panose="020F0502020204030204" pitchFamily="34" charset="0"/>
              </a:defRPr>
            </a:lvl1pPr>
          </a:lstStyle>
          <a:p>
            <a:pPr lvl="0"/>
            <a:r>
              <a:rPr lang="fr-FR" dirty="0"/>
              <a:t>… heures</a:t>
            </a:r>
          </a:p>
        </p:txBody>
      </p:sp>
      <p:pic>
        <p:nvPicPr>
          <p:cNvPr id="25" name="Image 24">
            <a:extLst>
              <a:ext uri="{FF2B5EF4-FFF2-40B4-BE49-F238E27FC236}">
                <a16:creationId xmlns:a16="http://schemas.microsoft.com/office/drawing/2014/main" id="{5F362A72-E555-4D2E-BDB5-A106A49FA0BF}"/>
              </a:ext>
            </a:extLst>
          </p:cNvPr>
          <p:cNvPicPr>
            <a:picLocks noChangeAspect="1"/>
          </p:cNvPicPr>
          <p:nvPr/>
        </p:nvPicPr>
        <p:blipFill>
          <a:blip r:embed="rId3"/>
          <a:stretch>
            <a:fillRect/>
          </a:stretch>
        </p:blipFill>
        <p:spPr>
          <a:xfrm>
            <a:off x="8186397" y="6268947"/>
            <a:ext cx="401660" cy="396000"/>
          </a:xfrm>
          <a:prstGeom prst="rect">
            <a:avLst/>
          </a:prstGeom>
        </p:spPr>
      </p:pic>
      <p:sp>
        <p:nvSpPr>
          <p:cNvPr id="12" name="Rectangle 11">
            <a:extLst>
              <a:ext uri="{FF2B5EF4-FFF2-40B4-BE49-F238E27FC236}">
                <a16:creationId xmlns:a16="http://schemas.microsoft.com/office/drawing/2014/main" id="{E564FCAD-A191-493B-ABDB-04016C040CB1}"/>
              </a:ext>
            </a:extLst>
          </p:cNvPr>
          <p:cNvSpPr/>
          <p:nvPr/>
        </p:nvSpPr>
        <p:spPr>
          <a:xfrm>
            <a:off x="6300000" y="4140000"/>
            <a:ext cx="5580000" cy="369332"/>
          </a:xfrm>
          <a:prstGeom prst="rect">
            <a:avLst/>
          </a:prstGeom>
        </p:spPr>
        <p:txBody>
          <a:bodyPr wrap="square">
            <a:spAutoFit/>
          </a:bodyPr>
          <a:lstStyle/>
          <a:p>
            <a:pPr lvl="0" algn="l" defTabSz="914400">
              <a:defRPr sz="1800" b="0" i="0" u="none" strike="noStrike" kern="0" cap="none" spc="0" baseline="0">
                <a:solidFill>
                  <a:srgbClr val="000000"/>
                </a:solidFill>
                <a:uFillTx/>
              </a:defRPr>
            </a:pPr>
            <a:r>
              <a:rPr lang="en-US" sz="1800" b="1" u="none" kern="1200" dirty="0">
                <a:solidFill>
                  <a:srgbClr val="FF7800"/>
                </a:solidFill>
                <a:latin typeface="+mn-lt"/>
                <a:ea typeface="맑은 고딕" pitchFamily="34"/>
                <a:cs typeface="Calibri" panose="020F0502020204030204" pitchFamily="34" charset="0"/>
              </a:rPr>
              <a:t>Recommandations clés :</a:t>
            </a:r>
          </a:p>
        </p:txBody>
      </p:sp>
      <p:sp>
        <p:nvSpPr>
          <p:cNvPr id="13" name="Espace réservé du texte 8">
            <a:extLst>
              <a:ext uri="{FF2B5EF4-FFF2-40B4-BE49-F238E27FC236}">
                <a16:creationId xmlns:a16="http://schemas.microsoft.com/office/drawing/2014/main" id="{7B5F9102-B4C1-40D3-B5D6-957668C95C34}"/>
              </a:ext>
            </a:extLst>
          </p:cNvPr>
          <p:cNvSpPr>
            <a:spLocks noGrp="1"/>
          </p:cNvSpPr>
          <p:nvPr>
            <p:ph type="body" sz="quarter" idx="16" hasCustomPrompt="1"/>
          </p:nvPr>
        </p:nvSpPr>
        <p:spPr>
          <a:xfrm>
            <a:off x="6300000" y="4680000"/>
            <a:ext cx="5580000" cy="1228947"/>
          </a:xfrm>
          <a:prstGeom prst="rect">
            <a:avLst/>
          </a:prstGeom>
        </p:spPr>
        <p:txBody>
          <a:bodyPr anchor="t" anchorCtr="0"/>
          <a:lstStyle>
            <a:lvl1pPr marL="342900" indent="-342900" algn="l">
              <a:lnSpc>
                <a:spcPct val="100000"/>
              </a:lnSpc>
              <a:spcBef>
                <a:spcPts val="600"/>
              </a:spcBef>
              <a:buClr>
                <a:srgbClr val="565656"/>
              </a:buClr>
              <a:buFont typeface="Arial" panose="020B0604020202020204" pitchFamily="34" charset="0"/>
              <a:buChar char="•"/>
              <a:defRPr sz="1600" b="0" u="none">
                <a:solidFill>
                  <a:srgbClr val="565656"/>
                </a:solidFill>
                <a:latin typeface="+mn-lt"/>
                <a:cs typeface="Calibri" panose="020F0502020204030204" pitchFamily="34" charset="0"/>
              </a:defRPr>
            </a:lvl1pPr>
          </a:lstStyle>
          <a:p>
            <a:pPr lvl="0"/>
            <a:r>
              <a:rPr lang="fr-FR" dirty="0"/>
              <a:t>….</a:t>
            </a:r>
          </a:p>
          <a:p>
            <a:pPr lvl="0"/>
            <a:r>
              <a:rPr lang="fr-FR" dirty="0"/>
              <a:t>….</a:t>
            </a:r>
          </a:p>
          <a:p>
            <a:pPr lvl="0"/>
            <a:r>
              <a:rPr lang="fr-FR" dirty="0"/>
              <a:t>….</a:t>
            </a:r>
          </a:p>
        </p:txBody>
      </p:sp>
      <p:pic>
        <p:nvPicPr>
          <p:cNvPr id="16" name="Picture 6">
            <a:extLst>
              <a:ext uri="{FF2B5EF4-FFF2-40B4-BE49-F238E27FC236}">
                <a16:creationId xmlns:a16="http://schemas.microsoft.com/office/drawing/2014/main" id="{BB1B9F04-1EF8-4B1C-ADFE-255337B0DD47}"/>
              </a:ext>
            </a:extLst>
          </p:cNvPr>
          <p:cNvPicPr>
            <a:picLocks noChangeAspect="1"/>
          </p:cNvPicPr>
          <p:nvPr/>
        </p:nvPicPr>
        <p:blipFill>
          <a:blip r:embed="rId4"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17" name="Image 16">
            <a:extLst>
              <a:ext uri="{FF2B5EF4-FFF2-40B4-BE49-F238E27FC236}">
                <a16:creationId xmlns:a16="http://schemas.microsoft.com/office/drawing/2014/main" id="{EB7A3921-99E4-44F4-A4C2-7216667F4C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0261" y="380583"/>
            <a:ext cx="2002221" cy="645160"/>
          </a:xfrm>
          <a:prstGeom prst="rect">
            <a:avLst/>
          </a:prstGeom>
        </p:spPr>
      </p:pic>
    </p:spTree>
    <p:extLst>
      <p:ext uri="{BB962C8B-B14F-4D97-AF65-F5344CB8AC3E}">
        <p14:creationId xmlns:p14="http://schemas.microsoft.com/office/powerpoint/2010/main" val="1799257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_SLIDE CONSIGNES">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F5BCF723-1661-47C5-B591-91AFA836145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6" name="Espace réservé du texte 8">
            <a:extLst>
              <a:ext uri="{FF2B5EF4-FFF2-40B4-BE49-F238E27FC236}">
                <a16:creationId xmlns:a16="http://schemas.microsoft.com/office/drawing/2014/main" id="{643812D2-798F-4D90-95C2-EB37B1AC8BB5}"/>
              </a:ext>
            </a:extLst>
          </p:cNvPr>
          <p:cNvSpPr>
            <a:spLocks noGrp="1"/>
          </p:cNvSpPr>
          <p:nvPr>
            <p:ph type="body" sz="quarter" idx="14" hasCustomPrompt="1"/>
          </p:nvPr>
        </p:nvSpPr>
        <p:spPr>
          <a:xfrm>
            <a:off x="6245570" y="1006045"/>
            <a:ext cx="5760000" cy="1032164"/>
          </a:xfrm>
          <a:prstGeom prst="rect">
            <a:avLst/>
          </a:prstGeom>
        </p:spPr>
        <p:txBody>
          <a:bodyPr anchor="t" anchorCtr="0"/>
          <a:lstStyle>
            <a:lvl1pPr marL="342900" indent="-342900" algn="just">
              <a:lnSpc>
                <a:spcPct val="100000"/>
              </a:lnSpc>
              <a:spcBef>
                <a:spcPts val="600"/>
              </a:spcBef>
              <a:buClr>
                <a:srgbClr val="565656"/>
              </a:buClr>
              <a:buFont typeface="Arial" panose="020B0604020202020204" pitchFamily="34" charset="0"/>
              <a:buChar char="•"/>
              <a:defRPr sz="1200" b="0" u="none">
                <a:solidFill>
                  <a:srgbClr val="565656"/>
                </a:solidFill>
                <a:latin typeface="+mn-lt"/>
                <a:cs typeface="Calibri" panose="020F0502020204030204" pitchFamily="34" charset="0"/>
              </a:defRPr>
            </a:lvl1pPr>
          </a:lstStyle>
          <a:p>
            <a:pPr lvl="0"/>
            <a:r>
              <a:rPr lang="fr-FR" dirty="0"/>
              <a:t>….</a:t>
            </a:r>
          </a:p>
          <a:p>
            <a:pPr lvl="0"/>
            <a:r>
              <a:rPr lang="fr-FR" dirty="0"/>
              <a:t>….</a:t>
            </a:r>
          </a:p>
          <a:p>
            <a:pPr lvl="0"/>
            <a:r>
              <a:rPr lang="fr-FR" dirty="0"/>
              <a:t>….</a:t>
            </a:r>
          </a:p>
        </p:txBody>
      </p:sp>
      <p:sp>
        <p:nvSpPr>
          <p:cNvPr id="10" name="Rectangle 9">
            <a:extLst>
              <a:ext uri="{FF2B5EF4-FFF2-40B4-BE49-F238E27FC236}">
                <a16:creationId xmlns:a16="http://schemas.microsoft.com/office/drawing/2014/main" id="{52AB178E-95A0-4D5F-95CA-2ECB2584B2F6}"/>
              </a:ext>
            </a:extLst>
          </p:cNvPr>
          <p:cNvSpPr/>
          <p:nvPr/>
        </p:nvSpPr>
        <p:spPr>
          <a:xfrm>
            <a:off x="6245570" y="658614"/>
            <a:ext cx="5760000" cy="338554"/>
          </a:xfrm>
          <a:prstGeom prst="rect">
            <a:avLst/>
          </a:prstGeom>
        </p:spPr>
        <p:txBody>
          <a:bodyPr wrap="square">
            <a:spAutoFit/>
          </a:bodyPr>
          <a:lstStyle/>
          <a:p>
            <a:pPr marL="342900" lvl="0" indent="-342900" algn="l" defTabSz="914400">
              <a:buClr>
                <a:srgbClr val="FF7800"/>
              </a:buClr>
              <a:buFont typeface="+mj-lt"/>
              <a:buAutoNum type="arabicPeriod"/>
              <a:defRPr sz="1800" b="0" i="0" u="none" strike="noStrike" kern="0" cap="none" spc="0" baseline="0">
                <a:solidFill>
                  <a:srgbClr val="000000"/>
                </a:solidFill>
                <a:uFillTx/>
              </a:defRPr>
            </a:pPr>
            <a:r>
              <a:rPr lang="en-US" sz="1600" b="1" u="none" kern="1200" dirty="0">
                <a:solidFill>
                  <a:srgbClr val="FF7800"/>
                </a:solidFill>
                <a:latin typeface="+mn-lt"/>
                <a:ea typeface="맑은 고딕" pitchFamily="34"/>
                <a:cs typeface="Calibri" panose="020F0502020204030204" pitchFamily="34" charset="0"/>
              </a:rPr>
              <a:t>Pour le formateur :</a:t>
            </a:r>
          </a:p>
        </p:txBody>
      </p:sp>
      <p:sp>
        <p:nvSpPr>
          <p:cNvPr id="11" name="Espace réservé du texte 8">
            <a:extLst>
              <a:ext uri="{FF2B5EF4-FFF2-40B4-BE49-F238E27FC236}">
                <a16:creationId xmlns:a16="http://schemas.microsoft.com/office/drawing/2014/main" id="{F1D81D5C-9907-4F14-B57A-87B070C2581D}"/>
              </a:ext>
            </a:extLst>
          </p:cNvPr>
          <p:cNvSpPr>
            <a:spLocks noGrp="1"/>
          </p:cNvSpPr>
          <p:nvPr>
            <p:ph type="body" sz="quarter" idx="15" hasCustomPrompt="1"/>
          </p:nvPr>
        </p:nvSpPr>
        <p:spPr>
          <a:xfrm>
            <a:off x="6245570" y="2373231"/>
            <a:ext cx="5760000" cy="1032164"/>
          </a:xfrm>
          <a:prstGeom prst="rect">
            <a:avLst/>
          </a:prstGeom>
        </p:spPr>
        <p:txBody>
          <a:bodyPr anchor="t" anchorCtr="0"/>
          <a:lstStyle>
            <a:lvl1pPr marL="342900" marR="0" indent="-342900" algn="just" defTabSz="914400" rtl="0" eaLnBrk="1" fontAlgn="auto" latinLnBrk="0" hangingPunct="1">
              <a:lnSpc>
                <a:spcPct val="100000"/>
              </a:lnSpc>
              <a:spcBef>
                <a:spcPts val="600"/>
              </a:spcBef>
              <a:spcAft>
                <a:spcPts val="0"/>
              </a:spcAft>
              <a:buClr>
                <a:srgbClr val="565656"/>
              </a:buClr>
              <a:buSzTx/>
              <a:buFont typeface="Arial" panose="020B0604020202020204" pitchFamily="34" charset="0"/>
              <a:buChar char="•"/>
              <a:tabLst/>
              <a:defRPr sz="1200" b="0" u="none">
                <a:solidFill>
                  <a:srgbClr val="565656"/>
                </a:solidFill>
                <a:latin typeface="+mn-lt"/>
                <a:cs typeface="Calibri" panose="020F0502020204030204" pitchFamily="34" charset="0"/>
              </a:defRPr>
            </a:lvl1pPr>
          </a:lstStyle>
          <a:p>
            <a:pPr lvl="0"/>
            <a:r>
              <a:rPr lang="fr-FR" dirty="0"/>
              <a:t>….</a:t>
            </a:r>
          </a:p>
          <a:p>
            <a:pPr lvl="0"/>
            <a:r>
              <a:rPr lang="fr-FR" dirty="0"/>
              <a:t>….</a:t>
            </a:r>
          </a:p>
          <a:p>
            <a:pPr lvl="0"/>
            <a:r>
              <a:rPr lang="fr-FR" dirty="0"/>
              <a:t>….</a:t>
            </a:r>
          </a:p>
          <a:p>
            <a:pPr marL="342900" marR="0" lvl="0" indent="-342900" algn="just" defTabSz="914400" rtl="0" eaLnBrk="1" fontAlgn="auto" latinLnBrk="0" hangingPunct="1">
              <a:lnSpc>
                <a:spcPct val="100000"/>
              </a:lnSpc>
              <a:spcBef>
                <a:spcPts val="600"/>
              </a:spcBef>
              <a:spcAft>
                <a:spcPts val="0"/>
              </a:spcAft>
              <a:buClr>
                <a:srgbClr val="565656"/>
              </a:buClr>
              <a:buSzTx/>
              <a:buFont typeface="Arial" panose="020B0604020202020204" pitchFamily="34" charset="0"/>
              <a:buChar char="•"/>
              <a:tabLst/>
              <a:defRPr/>
            </a:pPr>
            <a:r>
              <a:rPr lang="fr-FR" dirty="0"/>
              <a:t>….</a:t>
            </a:r>
          </a:p>
          <a:p>
            <a:pPr lvl="0"/>
            <a:endParaRPr lang="fr-FR" dirty="0"/>
          </a:p>
        </p:txBody>
      </p:sp>
      <p:sp>
        <p:nvSpPr>
          <p:cNvPr id="12" name="Rectangle 11">
            <a:extLst>
              <a:ext uri="{FF2B5EF4-FFF2-40B4-BE49-F238E27FC236}">
                <a16:creationId xmlns:a16="http://schemas.microsoft.com/office/drawing/2014/main" id="{FEB65616-A6CD-4516-B2F9-3BE7FFCB5738}"/>
              </a:ext>
            </a:extLst>
          </p:cNvPr>
          <p:cNvSpPr/>
          <p:nvPr/>
        </p:nvSpPr>
        <p:spPr>
          <a:xfrm>
            <a:off x="6245570" y="2044850"/>
            <a:ext cx="5760000" cy="338554"/>
          </a:xfrm>
          <a:prstGeom prst="rect">
            <a:avLst/>
          </a:prstGeom>
        </p:spPr>
        <p:txBody>
          <a:bodyPr wrap="square">
            <a:spAutoFit/>
          </a:bodyPr>
          <a:lstStyle/>
          <a:p>
            <a:pPr marL="342900" lvl="0" indent="-342900" algn="l" defTabSz="914400">
              <a:buClr>
                <a:srgbClr val="FF7800"/>
              </a:buClr>
              <a:buFont typeface="+mj-lt"/>
              <a:buAutoNum type="arabicPeriod" startAt="2"/>
              <a:defRPr sz="1800" b="0" i="0" u="none" strike="noStrike" kern="0" cap="none" spc="0" baseline="0">
                <a:solidFill>
                  <a:srgbClr val="000000"/>
                </a:solidFill>
                <a:uFillTx/>
              </a:defRPr>
            </a:pPr>
            <a:r>
              <a:rPr lang="en-US" sz="1600" b="1" u="none" kern="1200" dirty="0">
                <a:solidFill>
                  <a:srgbClr val="FF7800"/>
                </a:solidFill>
                <a:latin typeface="+mn-lt"/>
                <a:ea typeface="맑은 고딕" pitchFamily="34"/>
                <a:cs typeface="Calibri" panose="020F0502020204030204" pitchFamily="34" charset="0"/>
              </a:rPr>
              <a:t>Pour </a:t>
            </a:r>
            <a:r>
              <a:rPr lang="en-US" sz="1600" b="1" u="none" kern="1200" dirty="0" err="1">
                <a:solidFill>
                  <a:srgbClr val="FF7800"/>
                </a:solidFill>
                <a:latin typeface="+mn-lt"/>
                <a:ea typeface="맑은 고딕" pitchFamily="34"/>
                <a:cs typeface="Calibri" panose="020F0502020204030204" pitchFamily="34" charset="0"/>
              </a:rPr>
              <a:t>l’apprenant</a:t>
            </a:r>
            <a:r>
              <a:rPr lang="en-US" sz="1600" b="1" u="none" kern="1200" dirty="0">
                <a:solidFill>
                  <a:srgbClr val="FF7800"/>
                </a:solidFill>
                <a:latin typeface="+mn-lt"/>
                <a:ea typeface="맑은 고딕" pitchFamily="34"/>
                <a:cs typeface="Calibri" panose="020F0502020204030204" pitchFamily="34" charset="0"/>
              </a:rPr>
              <a:t> :</a:t>
            </a:r>
          </a:p>
        </p:txBody>
      </p:sp>
      <p:sp>
        <p:nvSpPr>
          <p:cNvPr id="13" name="Espace réservé du texte 8">
            <a:extLst>
              <a:ext uri="{FF2B5EF4-FFF2-40B4-BE49-F238E27FC236}">
                <a16:creationId xmlns:a16="http://schemas.microsoft.com/office/drawing/2014/main" id="{DE296318-2113-4395-8D3C-A534E28833CE}"/>
              </a:ext>
            </a:extLst>
          </p:cNvPr>
          <p:cNvSpPr>
            <a:spLocks noGrp="1"/>
          </p:cNvSpPr>
          <p:nvPr>
            <p:ph type="body" sz="quarter" idx="16" hasCustomPrompt="1"/>
          </p:nvPr>
        </p:nvSpPr>
        <p:spPr>
          <a:xfrm>
            <a:off x="6245570" y="3776018"/>
            <a:ext cx="5760000" cy="1274334"/>
          </a:xfrm>
          <a:prstGeom prst="rect">
            <a:avLst/>
          </a:prstGeom>
        </p:spPr>
        <p:txBody>
          <a:bodyPr anchor="t" anchorCtr="0"/>
          <a:lstStyle>
            <a:lvl1pPr marL="342900" indent="-342900" algn="just">
              <a:lnSpc>
                <a:spcPct val="100000"/>
              </a:lnSpc>
              <a:spcBef>
                <a:spcPts val="600"/>
              </a:spcBef>
              <a:buClr>
                <a:srgbClr val="565656"/>
              </a:buClr>
              <a:buFont typeface="Arial" panose="020B0604020202020204" pitchFamily="34" charset="0"/>
              <a:buChar char="•"/>
              <a:defRPr sz="1200" b="0" u="none">
                <a:solidFill>
                  <a:srgbClr val="565656"/>
                </a:solidFill>
                <a:latin typeface="+mn-lt"/>
                <a:cs typeface="Calibri" panose="020F0502020204030204" pitchFamily="34" charset="0"/>
              </a:defRPr>
            </a:lvl1pPr>
          </a:lstStyle>
          <a:p>
            <a:pPr lvl="0"/>
            <a:r>
              <a:rPr lang="fr-FR" dirty="0"/>
              <a:t>….</a:t>
            </a:r>
          </a:p>
          <a:p>
            <a:pPr lvl="0"/>
            <a:r>
              <a:rPr lang="fr-FR" dirty="0"/>
              <a:t>….</a:t>
            </a:r>
          </a:p>
          <a:p>
            <a:pPr lvl="0"/>
            <a:r>
              <a:rPr lang="fr-FR" dirty="0"/>
              <a:t>….</a:t>
            </a:r>
          </a:p>
        </p:txBody>
      </p:sp>
      <p:sp>
        <p:nvSpPr>
          <p:cNvPr id="14" name="Rectangle 13">
            <a:extLst>
              <a:ext uri="{FF2B5EF4-FFF2-40B4-BE49-F238E27FC236}">
                <a16:creationId xmlns:a16="http://schemas.microsoft.com/office/drawing/2014/main" id="{270D125B-88C1-45FC-A359-EC7C0ACD51B5}"/>
              </a:ext>
            </a:extLst>
          </p:cNvPr>
          <p:cNvSpPr/>
          <p:nvPr/>
        </p:nvSpPr>
        <p:spPr>
          <a:xfrm>
            <a:off x="6245570" y="3419062"/>
            <a:ext cx="5760000" cy="338554"/>
          </a:xfrm>
          <a:prstGeom prst="rect">
            <a:avLst/>
          </a:prstGeom>
        </p:spPr>
        <p:txBody>
          <a:bodyPr wrap="square">
            <a:spAutoFit/>
          </a:bodyPr>
          <a:lstStyle/>
          <a:p>
            <a:pPr marL="342900" lvl="0" indent="-342900" algn="l" defTabSz="914400">
              <a:buClr>
                <a:srgbClr val="FF7800"/>
              </a:buClr>
              <a:buFont typeface="+mj-lt"/>
              <a:buAutoNum type="arabicPeriod" startAt="3"/>
              <a:defRPr sz="1800" b="0" i="0" u="none" strike="noStrike" kern="0" cap="none" spc="0" baseline="0">
                <a:solidFill>
                  <a:srgbClr val="000000"/>
                </a:solidFill>
                <a:uFillTx/>
              </a:defRPr>
            </a:pPr>
            <a:r>
              <a:rPr lang="en-US" sz="1600" b="1" u="none" kern="1200" dirty="0">
                <a:solidFill>
                  <a:srgbClr val="FF7800"/>
                </a:solidFill>
                <a:latin typeface="+mn-lt"/>
                <a:ea typeface="맑은 고딕" pitchFamily="34"/>
                <a:cs typeface="Calibri" panose="020F0502020204030204" pitchFamily="34" charset="0"/>
              </a:rPr>
              <a:t>Conditions de réalisation :</a:t>
            </a:r>
          </a:p>
        </p:txBody>
      </p:sp>
      <p:sp>
        <p:nvSpPr>
          <p:cNvPr id="15" name="Espace réservé du texte 8">
            <a:extLst>
              <a:ext uri="{FF2B5EF4-FFF2-40B4-BE49-F238E27FC236}">
                <a16:creationId xmlns:a16="http://schemas.microsoft.com/office/drawing/2014/main" id="{E3549452-6853-462C-968B-A593C932AA03}"/>
              </a:ext>
            </a:extLst>
          </p:cNvPr>
          <p:cNvSpPr>
            <a:spLocks noGrp="1"/>
          </p:cNvSpPr>
          <p:nvPr>
            <p:ph type="body" sz="quarter" idx="17" hasCustomPrompt="1"/>
          </p:nvPr>
        </p:nvSpPr>
        <p:spPr>
          <a:xfrm>
            <a:off x="6245570" y="5416833"/>
            <a:ext cx="5760000" cy="1158238"/>
          </a:xfrm>
          <a:prstGeom prst="rect">
            <a:avLst/>
          </a:prstGeom>
        </p:spPr>
        <p:txBody>
          <a:bodyPr anchor="t" anchorCtr="0"/>
          <a:lstStyle>
            <a:lvl1pPr marL="342900" indent="-342900" algn="just">
              <a:lnSpc>
                <a:spcPct val="100000"/>
              </a:lnSpc>
              <a:spcBef>
                <a:spcPts val="600"/>
              </a:spcBef>
              <a:buClr>
                <a:srgbClr val="565656"/>
              </a:buClr>
              <a:buFont typeface="Arial" panose="020B0604020202020204" pitchFamily="34" charset="0"/>
              <a:buChar char="•"/>
              <a:defRPr sz="1200" b="0" u="none">
                <a:solidFill>
                  <a:srgbClr val="565656"/>
                </a:solidFill>
                <a:latin typeface="+mn-lt"/>
                <a:cs typeface="Calibri" panose="020F0502020204030204" pitchFamily="34" charset="0"/>
              </a:defRPr>
            </a:lvl1pPr>
            <a:lvl2pPr marL="685800" indent="-228600">
              <a:buFont typeface="Wingdings" panose="05000000000000000000" pitchFamily="2" charset="2"/>
              <a:buChar char="Ø"/>
              <a:defRPr sz="1200">
                <a:solidFill>
                  <a:srgbClr val="565656"/>
                </a:solidFill>
                <a:latin typeface="+mn-lt"/>
              </a:defRPr>
            </a:lvl2pPr>
          </a:lstStyle>
          <a:p>
            <a:pPr lvl="0"/>
            <a:r>
              <a:rPr lang="fr-FR" dirty="0"/>
              <a:t>….</a:t>
            </a:r>
          </a:p>
          <a:p>
            <a:pPr lvl="1"/>
            <a:r>
              <a:rPr lang="fr-FR" dirty="0"/>
              <a:t>….</a:t>
            </a:r>
          </a:p>
          <a:p>
            <a:pPr lvl="1"/>
            <a:r>
              <a:rPr lang="fr-FR" dirty="0"/>
              <a:t>….</a:t>
            </a:r>
          </a:p>
        </p:txBody>
      </p:sp>
      <p:sp>
        <p:nvSpPr>
          <p:cNvPr id="16" name="Rectangle 15">
            <a:extLst>
              <a:ext uri="{FF2B5EF4-FFF2-40B4-BE49-F238E27FC236}">
                <a16:creationId xmlns:a16="http://schemas.microsoft.com/office/drawing/2014/main" id="{5FD21872-197D-4EE4-A45D-8CAE5C9D1811}"/>
              </a:ext>
            </a:extLst>
          </p:cNvPr>
          <p:cNvSpPr/>
          <p:nvPr/>
        </p:nvSpPr>
        <p:spPr>
          <a:xfrm>
            <a:off x="6245570" y="5069402"/>
            <a:ext cx="5760000" cy="338554"/>
          </a:xfrm>
          <a:prstGeom prst="rect">
            <a:avLst/>
          </a:prstGeom>
        </p:spPr>
        <p:txBody>
          <a:bodyPr wrap="square">
            <a:spAutoFit/>
          </a:bodyPr>
          <a:lstStyle/>
          <a:p>
            <a:pPr marL="342900" lvl="0" indent="-342900" algn="l" defTabSz="914400">
              <a:buClr>
                <a:srgbClr val="FF7800"/>
              </a:buClr>
              <a:buFont typeface="+mj-lt"/>
              <a:buAutoNum type="arabicPeriod" startAt="4"/>
              <a:defRPr sz="1800" b="0" i="0" u="none" strike="noStrike" kern="0" cap="none" spc="0" baseline="0">
                <a:solidFill>
                  <a:srgbClr val="000000"/>
                </a:solidFill>
                <a:uFillTx/>
              </a:defRPr>
            </a:pPr>
            <a:r>
              <a:rPr lang="en-US" sz="1600" b="1" u="none" kern="1200" dirty="0">
                <a:solidFill>
                  <a:srgbClr val="FF7800"/>
                </a:solidFill>
                <a:latin typeface="+mn-lt"/>
                <a:ea typeface="맑은 고딕" pitchFamily="34"/>
                <a:cs typeface="Calibri" panose="020F0502020204030204" pitchFamily="34" charset="0"/>
              </a:rPr>
              <a:t>Critères de réussite :</a:t>
            </a:r>
          </a:p>
        </p:txBody>
      </p:sp>
      <p:sp>
        <p:nvSpPr>
          <p:cNvPr id="17" name="Rectangle 16">
            <a:extLst>
              <a:ext uri="{FF2B5EF4-FFF2-40B4-BE49-F238E27FC236}">
                <a16:creationId xmlns:a16="http://schemas.microsoft.com/office/drawing/2014/main" id="{1A62555D-23D8-47AB-8D87-8C2AE7445AD3}"/>
              </a:ext>
            </a:extLst>
          </p:cNvPr>
          <p:cNvSpPr/>
          <p:nvPr/>
        </p:nvSpPr>
        <p:spPr>
          <a:xfrm>
            <a:off x="6245570" y="110583"/>
            <a:ext cx="5760000" cy="540000"/>
          </a:xfrm>
          <a:prstGeom prst="rect">
            <a:avLst/>
          </a:prstGeom>
        </p:spPr>
        <p:txBody>
          <a:bodyPr wrap="square">
            <a:spAutoFit/>
          </a:bodyPr>
          <a:lstStyle/>
          <a:p>
            <a:pPr lvl="0" algn="ctr"/>
            <a:r>
              <a:rPr lang="fr-FR" sz="2800" b="1" u="none" kern="1200" dirty="0">
                <a:solidFill>
                  <a:srgbClr val="FF7800"/>
                </a:solidFill>
                <a:latin typeface="+mn-lt"/>
                <a:ea typeface="+mn-ea"/>
                <a:cs typeface="Calibri" panose="020F0502020204030204" pitchFamily="34" charset="0"/>
              </a:rPr>
              <a:t>CONSIGNES</a:t>
            </a:r>
          </a:p>
        </p:txBody>
      </p:sp>
      <p:pic>
        <p:nvPicPr>
          <p:cNvPr id="18" name="Picture 6">
            <a:extLst>
              <a:ext uri="{FF2B5EF4-FFF2-40B4-BE49-F238E27FC236}">
                <a16:creationId xmlns:a16="http://schemas.microsoft.com/office/drawing/2014/main" id="{1DFAA42F-311D-4738-9C02-ECE27B7F1B8E}"/>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19" name="Image 18">
            <a:extLst>
              <a:ext uri="{FF2B5EF4-FFF2-40B4-BE49-F238E27FC236}">
                <a16:creationId xmlns:a16="http://schemas.microsoft.com/office/drawing/2014/main" id="{E876DE11-078E-4436-8941-5779EF28D74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80261" y="380583"/>
            <a:ext cx="2002221" cy="645160"/>
          </a:xfrm>
          <a:prstGeom prst="rect">
            <a:avLst/>
          </a:prstGeom>
        </p:spPr>
      </p:pic>
    </p:spTree>
    <p:extLst>
      <p:ext uri="{BB962C8B-B14F-4D97-AF65-F5344CB8AC3E}">
        <p14:creationId xmlns:p14="http://schemas.microsoft.com/office/powerpoint/2010/main" val="9994368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184623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75" r:id="rId5"/>
    <p:sldLayoutId id="2147483757" r:id="rId6"/>
    <p:sldLayoutId id="2147483758" r:id="rId7"/>
    <p:sldLayoutId id="2147483777" r:id="rId8"/>
    <p:sldLayoutId id="2147483778" r:id="rId9"/>
    <p:sldLayoutId id="2147483761" r:id="rId10"/>
    <p:sldLayoutId id="2147483762" r:id="rId11"/>
    <p:sldLayoutId id="2147483779" r:id="rId12"/>
    <p:sldLayoutId id="2147483780" r:id="rId13"/>
    <p:sldLayoutId id="2147483765" r:id="rId14"/>
    <p:sldLayoutId id="2147483766" r:id="rId15"/>
    <p:sldLayoutId id="2147483781" r:id="rId16"/>
    <p:sldLayoutId id="2147483782" r:id="rId17"/>
    <p:sldLayoutId id="2147483769" r:id="rId18"/>
    <p:sldLayoutId id="2147483770" r:id="rId19"/>
    <p:sldLayoutId id="2147483783" r:id="rId20"/>
    <p:sldLayoutId id="2147483784" r:id="rId21"/>
    <p:sldLayoutId id="2147483773" r:id="rId22"/>
    <p:sldLayoutId id="2147483776" r:id="rId23"/>
    <p:sldLayoutId id="2147483774"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indows.php.net/download/"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code.visualstudio.com/download"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dev.mysql.com/downloads/workbench/" TargetMode="Externa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apachelounge.com/download/" TargetMode="Externa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3" Type="http://schemas.openxmlformats.org/officeDocument/2006/relationships/hyperlink" Target="http://localhost:122/index.php?action=billet" TargetMode="External"/><Relationship Id="rId2" Type="http://schemas.openxmlformats.org/officeDocument/2006/relationships/hyperlink" Target="http://localhost:122/index.php?action=billet&amp;id=UIF" TargetMode="External"/><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94DA0487-F367-46BA-AA65-3B65750DA835}"/>
              </a:ext>
            </a:extLst>
          </p:cNvPr>
          <p:cNvSpPr>
            <a:spLocks noGrp="1"/>
          </p:cNvSpPr>
          <p:nvPr>
            <p:ph type="body" sz="quarter" idx="10"/>
          </p:nvPr>
        </p:nvSpPr>
        <p:spPr/>
        <p:txBody>
          <a:bodyPr/>
          <a:lstStyle/>
          <a:p>
            <a:r>
              <a:rPr lang="fr-FR" dirty="0"/>
              <a:t>43 heures</a:t>
            </a:r>
          </a:p>
        </p:txBody>
      </p:sp>
      <p:sp>
        <p:nvSpPr>
          <p:cNvPr id="5" name="Espace réservé du texte 4">
            <a:extLst>
              <a:ext uri="{FF2B5EF4-FFF2-40B4-BE49-F238E27FC236}">
                <a16:creationId xmlns:a16="http://schemas.microsoft.com/office/drawing/2014/main" id="{6751BE5D-5B38-4779-A294-3DCFDBE9238F}"/>
              </a:ext>
            </a:extLst>
          </p:cNvPr>
          <p:cNvSpPr>
            <a:spLocks noGrp="1"/>
          </p:cNvSpPr>
          <p:nvPr>
            <p:ph type="body" sz="quarter" idx="12"/>
          </p:nvPr>
        </p:nvSpPr>
        <p:spPr/>
        <p:txBody>
          <a:bodyPr/>
          <a:lstStyle/>
          <a:p>
            <a:r>
              <a:rPr lang="fr-FR" dirty="0"/>
              <a:t>TRAVAUX PRATIQUES – Filière Développement digital</a:t>
            </a:r>
          </a:p>
          <a:p>
            <a:r>
              <a:rPr lang="fr-FR" dirty="0"/>
              <a:t>M107 - DÉVELOPPER DES SITES WEB DYNAMIQUES</a:t>
            </a:r>
          </a:p>
        </p:txBody>
      </p:sp>
    </p:spTree>
    <p:extLst>
      <p:ext uri="{BB962C8B-B14F-4D97-AF65-F5344CB8AC3E}">
        <p14:creationId xmlns:p14="http://schemas.microsoft.com/office/powerpoint/2010/main" val="1558584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49B2DDC1-B4A6-408B-B566-7CF6AB5C68B8}"/>
              </a:ext>
            </a:extLst>
          </p:cNvPr>
          <p:cNvSpPr>
            <a:spLocks noGrp="1"/>
          </p:cNvSpPr>
          <p:nvPr>
            <p:ph type="title"/>
          </p:nvPr>
        </p:nvSpPr>
        <p:spPr/>
        <p:txBody>
          <a:bodyPr/>
          <a:lstStyle/>
          <a:p>
            <a:r>
              <a:rPr lang="fr-FR" dirty="0"/>
              <a:t>Activité 1</a:t>
            </a:r>
          </a:p>
        </p:txBody>
      </p:sp>
      <p:sp>
        <p:nvSpPr>
          <p:cNvPr id="7" name="Espace réservé du texte 6">
            <a:extLst>
              <a:ext uri="{FF2B5EF4-FFF2-40B4-BE49-F238E27FC236}">
                <a16:creationId xmlns:a16="http://schemas.microsoft.com/office/drawing/2014/main" id="{7ACC6735-0262-41B2-92E0-2F631B896FBD}"/>
              </a:ext>
            </a:extLst>
          </p:cNvPr>
          <p:cNvSpPr>
            <a:spLocks noGrp="1"/>
          </p:cNvSpPr>
          <p:nvPr>
            <p:ph type="body" sz="quarter" idx="11"/>
          </p:nvPr>
        </p:nvSpPr>
        <p:spPr/>
        <p:txBody>
          <a:bodyPr/>
          <a:lstStyle/>
          <a:p>
            <a:r>
              <a:rPr lang="fr-FR" dirty="0"/>
              <a:t>PHP</a:t>
            </a:r>
          </a:p>
        </p:txBody>
      </p:sp>
      <p:sp>
        <p:nvSpPr>
          <p:cNvPr id="8" name="Espace réservé du contenu 7">
            <a:extLst>
              <a:ext uri="{FF2B5EF4-FFF2-40B4-BE49-F238E27FC236}">
                <a16:creationId xmlns:a16="http://schemas.microsoft.com/office/drawing/2014/main" id="{5EC9D91A-366C-4B10-91F0-C48134D39286}"/>
              </a:ext>
            </a:extLst>
          </p:cNvPr>
          <p:cNvSpPr>
            <a:spLocks noGrp="1"/>
          </p:cNvSpPr>
          <p:nvPr>
            <p:ph sz="quarter" idx="12"/>
          </p:nvPr>
        </p:nvSpPr>
        <p:spPr/>
        <p:txBody>
          <a:bodyPr/>
          <a:lstStyle/>
          <a:p>
            <a:pPr marL="171450" indent="-171450">
              <a:buFont typeface="Arial" panose="020B0604020202020204" pitchFamily="34" charset="0"/>
              <a:buChar char="•"/>
            </a:pPr>
            <a:r>
              <a:rPr lang="fr-FR" dirty="0"/>
              <a:t>Étape 1 : Télécharger PHP depuis le site officiel </a:t>
            </a:r>
            <a:r>
              <a:rPr lang="fr-FR" dirty="0">
                <a:hlinkClick r:id="rId2"/>
              </a:rPr>
              <a:t>https://windows.php.net/download/</a:t>
            </a:r>
            <a:endParaRPr lang="fr-FR" dirty="0"/>
          </a:p>
          <a:p>
            <a:pPr marL="171450" indent="-171450">
              <a:buFont typeface="Arial" panose="020B0604020202020204" pitchFamily="34" charset="0"/>
              <a:buChar char="•"/>
            </a:pPr>
            <a:endParaRPr lang="fr-FR" dirty="0"/>
          </a:p>
        </p:txBody>
      </p:sp>
      <p:sp>
        <p:nvSpPr>
          <p:cNvPr id="9" name="Espace réservé du contenu 8">
            <a:extLst>
              <a:ext uri="{FF2B5EF4-FFF2-40B4-BE49-F238E27FC236}">
                <a16:creationId xmlns:a16="http://schemas.microsoft.com/office/drawing/2014/main" id="{060F881C-1849-48F1-9835-2BEC37B91388}"/>
              </a:ext>
            </a:extLst>
          </p:cNvPr>
          <p:cNvSpPr>
            <a:spLocks noGrp="1"/>
          </p:cNvSpPr>
          <p:nvPr>
            <p:ph sz="quarter" idx="13"/>
          </p:nvPr>
        </p:nvSpPr>
        <p:spPr/>
        <p:txBody>
          <a:bodyPr/>
          <a:lstStyle/>
          <a:p>
            <a:r>
              <a:rPr lang="fr-FR" dirty="0"/>
              <a:t>Téléchargement et installation de PHP</a:t>
            </a:r>
          </a:p>
        </p:txBody>
      </p:sp>
      <p:sp>
        <p:nvSpPr>
          <p:cNvPr id="10" name="ZoneTexte 9">
            <a:extLst>
              <a:ext uri="{FF2B5EF4-FFF2-40B4-BE49-F238E27FC236}">
                <a16:creationId xmlns:a16="http://schemas.microsoft.com/office/drawing/2014/main" id="{BC0326FC-3B30-4EB9-AE9A-5E6815814973}"/>
              </a:ext>
            </a:extLst>
          </p:cNvPr>
          <p:cNvSpPr txBox="1"/>
          <p:nvPr/>
        </p:nvSpPr>
        <p:spPr>
          <a:xfrm>
            <a:off x="3523881" y="6319450"/>
            <a:ext cx="4093698" cy="276999"/>
          </a:xfrm>
          <a:prstGeom prst="rect">
            <a:avLst/>
          </a:prstGeom>
          <a:noFill/>
        </p:spPr>
        <p:txBody>
          <a:bodyPr wrap="square" rtlCol="0">
            <a:spAutoFit/>
          </a:bodyPr>
          <a:lstStyle/>
          <a:p>
            <a:pPr algn="ctr"/>
            <a:r>
              <a:rPr lang="fr-FR" sz="1200" dirty="0">
                <a:solidFill>
                  <a:schemeClr val="tx1">
                    <a:lumMod val="75000"/>
                    <a:lumOff val="25000"/>
                  </a:schemeClr>
                </a:solidFill>
              </a:rPr>
              <a:t>Fig. : Téléchargement de PHP</a:t>
            </a:r>
          </a:p>
        </p:txBody>
      </p:sp>
      <p:pic>
        <p:nvPicPr>
          <p:cNvPr id="14" name="Image 13">
            <a:extLst>
              <a:ext uri="{FF2B5EF4-FFF2-40B4-BE49-F238E27FC236}">
                <a16:creationId xmlns:a16="http://schemas.microsoft.com/office/drawing/2014/main" id="{25823D40-7585-45C4-BCDD-522E174F9A9F}"/>
              </a:ext>
            </a:extLst>
          </p:cNvPr>
          <p:cNvPicPr>
            <a:picLocks noChangeAspect="1"/>
          </p:cNvPicPr>
          <p:nvPr/>
        </p:nvPicPr>
        <p:blipFill>
          <a:blip r:embed="rId3"/>
          <a:stretch>
            <a:fillRect/>
          </a:stretch>
        </p:blipFill>
        <p:spPr>
          <a:xfrm>
            <a:off x="1431768" y="2348634"/>
            <a:ext cx="8277923" cy="3970816"/>
          </a:xfrm>
          <a:prstGeom prst="rect">
            <a:avLst/>
          </a:prstGeom>
        </p:spPr>
      </p:pic>
    </p:spTree>
    <p:extLst>
      <p:ext uri="{BB962C8B-B14F-4D97-AF65-F5344CB8AC3E}">
        <p14:creationId xmlns:p14="http://schemas.microsoft.com/office/powerpoint/2010/main" val="2023697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49B2DDC1-B4A6-408B-B566-7CF6AB5C68B8}"/>
              </a:ext>
            </a:extLst>
          </p:cNvPr>
          <p:cNvSpPr>
            <a:spLocks noGrp="1"/>
          </p:cNvSpPr>
          <p:nvPr>
            <p:ph type="title"/>
          </p:nvPr>
        </p:nvSpPr>
        <p:spPr/>
        <p:txBody>
          <a:bodyPr/>
          <a:lstStyle/>
          <a:p>
            <a:r>
              <a:rPr lang="fr-FR" dirty="0"/>
              <a:t>Activité 1</a:t>
            </a:r>
          </a:p>
        </p:txBody>
      </p:sp>
      <p:sp>
        <p:nvSpPr>
          <p:cNvPr id="7" name="Espace réservé du texte 6">
            <a:extLst>
              <a:ext uri="{FF2B5EF4-FFF2-40B4-BE49-F238E27FC236}">
                <a16:creationId xmlns:a16="http://schemas.microsoft.com/office/drawing/2014/main" id="{7ACC6735-0262-41B2-92E0-2F631B896FBD}"/>
              </a:ext>
            </a:extLst>
          </p:cNvPr>
          <p:cNvSpPr>
            <a:spLocks noGrp="1"/>
          </p:cNvSpPr>
          <p:nvPr>
            <p:ph type="body" sz="quarter" idx="11"/>
          </p:nvPr>
        </p:nvSpPr>
        <p:spPr/>
        <p:txBody>
          <a:bodyPr/>
          <a:lstStyle/>
          <a:p>
            <a:r>
              <a:rPr lang="fr-FR" dirty="0"/>
              <a:t>PHP</a:t>
            </a:r>
          </a:p>
        </p:txBody>
      </p:sp>
      <p:sp>
        <p:nvSpPr>
          <p:cNvPr id="8" name="Espace réservé du contenu 7">
            <a:extLst>
              <a:ext uri="{FF2B5EF4-FFF2-40B4-BE49-F238E27FC236}">
                <a16:creationId xmlns:a16="http://schemas.microsoft.com/office/drawing/2014/main" id="{5EC9D91A-366C-4B10-91F0-C48134D39286}"/>
              </a:ext>
            </a:extLst>
          </p:cNvPr>
          <p:cNvSpPr>
            <a:spLocks noGrp="1"/>
          </p:cNvSpPr>
          <p:nvPr>
            <p:ph sz="quarter" idx="12"/>
          </p:nvPr>
        </p:nvSpPr>
        <p:spPr/>
        <p:txBody>
          <a:bodyPr/>
          <a:lstStyle/>
          <a:p>
            <a:pPr marL="171450" indent="-171450">
              <a:buFont typeface="Arial" panose="020B0604020202020204" pitchFamily="34" charset="0"/>
              <a:buChar char="•"/>
            </a:pPr>
            <a:r>
              <a:rPr lang="fr-FR" dirty="0"/>
              <a:t>Étape 2 : Double cliquer sur le fichier téléchargé ensuite dézippez.</a:t>
            </a:r>
          </a:p>
          <a:p>
            <a:pPr marL="171450" indent="-171450">
              <a:buFont typeface="Arial" panose="020B0604020202020204" pitchFamily="34" charset="0"/>
              <a:buChar char="•"/>
            </a:pPr>
            <a:r>
              <a:rPr lang="fr-FR" dirty="0"/>
              <a:t>Étape 3 : Renommer le répertoire en « </a:t>
            </a:r>
            <a:r>
              <a:rPr lang="fr-FR" dirty="0" err="1"/>
              <a:t>php</a:t>
            </a:r>
            <a:r>
              <a:rPr lang="fr-FR" dirty="0"/>
              <a:t> ». Copier le dossier et coller dans « C:\ ».</a:t>
            </a:r>
          </a:p>
          <a:p>
            <a:endParaRPr lang="fr-FR" dirty="0"/>
          </a:p>
        </p:txBody>
      </p:sp>
      <p:sp>
        <p:nvSpPr>
          <p:cNvPr id="9" name="Espace réservé du contenu 8">
            <a:extLst>
              <a:ext uri="{FF2B5EF4-FFF2-40B4-BE49-F238E27FC236}">
                <a16:creationId xmlns:a16="http://schemas.microsoft.com/office/drawing/2014/main" id="{060F881C-1849-48F1-9835-2BEC37B91388}"/>
              </a:ext>
            </a:extLst>
          </p:cNvPr>
          <p:cNvSpPr>
            <a:spLocks noGrp="1"/>
          </p:cNvSpPr>
          <p:nvPr>
            <p:ph sz="quarter" idx="13"/>
          </p:nvPr>
        </p:nvSpPr>
        <p:spPr/>
        <p:txBody>
          <a:bodyPr/>
          <a:lstStyle/>
          <a:p>
            <a:r>
              <a:rPr lang="fr-FR" dirty="0"/>
              <a:t>Téléchargement et installation de PHP</a:t>
            </a:r>
          </a:p>
        </p:txBody>
      </p:sp>
      <p:pic>
        <p:nvPicPr>
          <p:cNvPr id="10" name="Image 9">
            <a:extLst>
              <a:ext uri="{FF2B5EF4-FFF2-40B4-BE49-F238E27FC236}">
                <a16:creationId xmlns:a16="http://schemas.microsoft.com/office/drawing/2014/main" id="{C6D1B91A-8998-4CB2-ADA9-EC803DF1DF80}"/>
              </a:ext>
            </a:extLst>
          </p:cNvPr>
          <p:cNvPicPr>
            <a:picLocks noChangeAspect="1"/>
          </p:cNvPicPr>
          <p:nvPr/>
        </p:nvPicPr>
        <p:blipFill>
          <a:blip r:embed="rId2"/>
          <a:stretch>
            <a:fillRect/>
          </a:stretch>
        </p:blipFill>
        <p:spPr>
          <a:xfrm>
            <a:off x="6233677" y="2243859"/>
            <a:ext cx="1593932" cy="276999"/>
          </a:xfrm>
          <a:prstGeom prst="rect">
            <a:avLst/>
          </a:prstGeom>
        </p:spPr>
      </p:pic>
      <p:sp>
        <p:nvSpPr>
          <p:cNvPr id="11" name="ZoneTexte 10">
            <a:extLst>
              <a:ext uri="{FF2B5EF4-FFF2-40B4-BE49-F238E27FC236}">
                <a16:creationId xmlns:a16="http://schemas.microsoft.com/office/drawing/2014/main" id="{F4FCD5CE-8DB5-4243-9142-0E1C8432FDF1}"/>
              </a:ext>
            </a:extLst>
          </p:cNvPr>
          <p:cNvSpPr txBox="1"/>
          <p:nvPr/>
        </p:nvSpPr>
        <p:spPr>
          <a:xfrm>
            <a:off x="3567370" y="6156593"/>
            <a:ext cx="4093698" cy="261610"/>
          </a:xfrm>
          <a:prstGeom prst="rect">
            <a:avLst/>
          </a:prstGeom>
          <a:noFill/>
        </p:spPr>
        <p:txBody>
          <a:bodyPr wrap="square" rtlCol="0">
            <a:spAutoFit/>
          </a:bodyPr>
          <a:lstStyle/>
          <a:p>
            <a:pPr algn="ctr"/>
            <a:r>
              <a:rPr lang="fr-FR" sz="1100" dirty="0">
                <a:solidFill>
                  <a:schemeClr val="tx1">
                    <a:lumMod val="75000"/>
                    <a:lumOff val="25000"/>
                  </a:schemeClr>
                </a:solidFill>
              </a:rPr>
              <a:t>Fig. : Structure du fichier télécharger PHP</a:t>
            </a:r>
          </a:p>
        </p:txBody>
      </p:sp>
      <p:pic>
        <p:nvPicPr>
          <p:cNvPr id="12" name="Image 11">
            <a:extLst>
              <a:ext uri="{FF2B5EF4-FFF2-40B4-BE49-F238E27FC236}">
                <a16:creationId xmlns:a16="http://schemas.microsoft.com/office/drawing/2014/main" id="{C0B469D9-9C47-459D-B6DE-625F2C187895}"/>
              </a:ext>
            </a:extLst>
          </p:cNvPr>
          <p:cNvPicPr>
            <a:picLocks noChangeAspect="1"/>
          </p:cNvPicPr>
          <p:nvPr/>
        </p:nvPicPr>
        <p:blipFill>
          <a:blip r:embed="rId3"/>
          <a:stretch>
            <a:fillRect/>
          </a:stretch>
        </p:blipFill>
        <p:spPr>
          <a:xfrm>
            <a:off x="2471417" y="2528318"/>
            <a:ext cx="6285603" cy="3628275"/>
          </a:xfrm>
          <a:prstGeom prst="rect">
            <a:avLst/>
          </a:prstGeom>
        </p:spPr>
      </p:pic>
    </p:spTree>
    <p:extLst>
      <p:ext uri="{BB962C8B-B14F-4D97-AF65-F5344CB8AC3E}">
        <p14:creationId xmlns:p14="http://schemas.microsoft.com/office/powerpoint/2010/main" val="171954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49B2DDC1-B4A6-408B-B566-7CF6AB5C68B8}"/>
              </a:ext>
            </a:extLst>
          </p:cNvPr>
          <p:cNvSpPr>
            <a:spLocks noGrp="1"/>
          </p:cNvSpPr>
          <p:nvPr>
            <p:ph type="title"/>
          </p:nvPr>
        </p:nvSpPr>
        <p:spPr/>
        <p:txBody>
          <a:bodyPr/>
          <a:lstStyle/>
          <a:p>
            <a:r>
              <a:rPr lang="fr-FR" dirty="0"/>
              <a:t>Activité 1</a:t>
            </a:r>
          </a:p>
        </p:txBody>
      </p:sp>
      <p:sp>
        <p:nvSpPr>
          <p:cNvPr id="7" name="Espace réservé du texte 6">
            <a:extLst>
              <a:ext uri="{FF2B5EF4-FFF2-40B4-BE49-F238E27FC236}">
                <a16:creationId xmlns:a16="http://schemas.microsoft.com/office/drawing/2014/main" id="{7ACC6735-0262-41B2-92E0-2F631B896FBD}"/>
              </a:ext>
            </a:extLst>
          </p:cNvPr>
          <p:cNvSpPr>
            <a:spLocks noGrp="1"/>
          </p:cNvSpPr>
          <p:nvPr>
            <p:ph type="body" sz="quarter" idx="11"/>
          </p:nvPr>
        </p:nvSpPr>
        <p:spPr/>
        <p:txBody>
          <a:bodyPr/>
          <a:lstStyle/>
          <a:p>
            <a:r>
              <a:rPr lang="fr-FR" dirty="0"/>
              <a:t>PHP</a:t>
            </a:r>
          </a:p>
        </p:txBody>
      </p:sp>
      <p:sp>
        <p:nvSpPr>
          <p:cNvPr id="8" name="Espace réservé du contenu 7">
            <a:extLst>
              <a:ext uri="{FF2B5EF4-FFF2-40B4-BE49-F238E27FC236}">
                <a16:creationId xmlns:a16="http://schemas.microsoft.com/office/drawing/2014/main" id="{5EC9D91A-366C-4B10-91F0-C48134D39286}"/>
              </a:ext>
            </a:extLst>
          </p:cNvPr>
          <p:cNvSpPr>
            <a:spLocks noGrp="1"/>
          </p:cNvSpPr>
          <p:nvPr>
            <p:ph sz="quarter" idx="12"/>
          </p:nvPr>
        </p:nvSpPr>
        <p:spPr/>
        <p:txBody>
          <a:bodyPr/>
          <a:lstStyle/>
          <a:p>
            <a:pPr marL="171450" indent="-171450">
              <a:buFont typeface="Arial" panose="020B0604020202020204" pitchFamily="34" charset="0"/>
              <a:buChar char="•"/>
            </a:pPr>
            <a:r>
              <a:rPr lang="fr-FR" dirty="0"/>
              <a:t>Étape 1 : Accéder au « Panneau de configuration &gt; Système et sécurité &gt; Système &gt; Paramètres avancés du système » pour modifier les variables d’environnement système. Cliquer sur le bouton « Variables d’environnement », dans les variables système sélectionner « Path »  et ajouter « C:\php »</a:t>
            </a:r>
          </a:p>
          <a:p>
            <a:pPr marL="171450" indent="-171450">
              <a:buFont typeface="Arial" panose="020B0604020202020204" pitchFamily="34" charset="0"/>
              <a:buChar char="•"/>
            </a:pPr>
            <a:r>
              <a:rPr lang="fr-FR" dirty="0"/>
              <a:t>Étape 2 :  Copier le fichier « php.ini-</a:t>
            </a:r>
            <a:r>
              <a:rPr lang="fr-FR" dirty="0" err="1"/>
              <a:t>development</a:t>
            </a:r>
            <a:r>
              <a:rPr lang="fr-FR" dirty="0"/>
              <a:t>  » et coller le dans le même emplacement en lui attribuant le nom « php.ini »</a:t>
            </a:r>
          </a:p>
          <a:p>
            <a:pPr marL="171450" indent="-171450">
              <a:buFont typeface="Arial" panose="020B0604020202020204" pitchFamily="34" charset="0"/>
              <a:buChar char="•"/>
            </a:pPr>
            <a:r>
              <a:rPr lang="fr-FR" dirty="0"/>
              <a:t>Étape 3 : Ouvrir l’invite de commande avec les privilèges administrateur et écrire la commande suivante « </a:t>
            </a:r>
            <a:r>
              <a:rPr lang="fr-FR" dirty="0" err="1"/>
              <a:t>php</a:t>
            </a:r>
            <a:r>
              <a:rPr lang="fr-FR" dirty="0"/>
              <a:t> –v »</a:t>
            </a:r>
          </a:p>
          <a:p>
            <a:pPr marL="628650" lvl="1"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endParaRPr lang="fr-FR" dirty="0"/>
          </a:p>
        </p:txBody>
      </p:sp>
      <p:sp>
        <p:nvSpPr>
          <p:cNvPr id="9" name="Espace réservé du contenu 8">
            <a:extLst>
              <a:ext uri="{FF2B5EF4-FFF2-40B4-BE49-F238E27FC236}">
                <a16:creationId xmlns:a16="http://schemas.microsoft.com/office/drawing/2014/main" id="{060F881C-1849-48F1-9835-2BEC37B91388}"/>
              </a:ext>
            </a:extLst>
          </p:cNvPr>
          <p:cNvSpPr>
            <a:spLocks noGrp="1"/>
          </p:cNvSpPr>
          <p:nvPr>
            <p:ph sz="quarter" idx="13"/>
          </p:nvPr>
        </p:nvSpPr>
        <p:spPr/>
        <p:txBody>
          <a:bodyPr/>
          <a:lstStyle/>
          <a:p>
            <a:r>
              <a:rPr lang="fr-FR" dirty="0"/>
              <a:t>Configurer PHP</a:t>
            </a:r>
          </a:p>
        </p:txBody>
      </p:sp>
      <p:pic>
        <p:nvPicPr>
          <p:cNvPr id="3" name="Image 2">
            <a:extLst>
              <a:ext uri="{FF2B5EF4-FFF2-40B4-BE49-F238E27FC236}">
                <a16:creationId xmlns:a16="http://schemas.microsoft.com/office/drawing/2014/main" id="{BFA6D9D5-D5B4-4573-BC78-107B59792880}"/>
              </a:ext>
            </a:extLst>
          </p:cNvPr>
          <p:cNvPicPr>
            <a:picLocks noChangeAspect="1"/>
          </p:cNvPicPr>
          <p:nvPr/>
        </p:nvPicPr>
        <p:blipFill>
          <a:blip r:embed="rId2"/>
          <a:stretch>
            <a:fillRect/>
          </a:stretch>
        </p:blipFill>
        <p:spPr>
          <a:xfrm>
            <a:off x="2717586" y="3429000"/>
            <a:ext cx="6363027" cy="1098606"/>
          </a:xfrm>
          <a:prstGeom prst="rect">
            <a:avLst/>
          </a:prstGeom>
        </p:spPr>
      </p:pic>
      <p:sp>
        <p:nvSpPr>
          <p:cNvPr id="10" name="ZoneTexte 9">
            <a:extLst>
              <a:ext uri="{FF2B5EF4-FFF2-40B4-BE49-F238E27FC236}">
                <a16:creationId xmlns:a16="http://schemas.microsoft.com/office/drawing/2014/main" id="{C4E8FE16-007F-489D-AFB0-7B3D346491D4}"/>
              </a:ext>
            </a:extLst>
          </p:cNvPr>
          <p:cNvSpPr txBox="1"/>
          <p:nvPr/>
        </p:nvSpPr>
        <p:spPr>
          <a:xfrm>
            <a:off x="3552130" y="4570525"/>
            <a:ext cx="4093698" cy="261610"/>
          </a:xfrm>
          <a:prstGeom prst="rect">
            <a:avLst/>
          </a:prstGeom>
          <a:noFill/>
        </p:spPr>
        <p:txBody>
          <a:bodyPr wrap="square" rtlCol="0">
            <a:spAutoFit/>
          </a:bodyPr>
          <a:lstStyle/>
          <a:p>
            <a:pPr algn="ctr"/>
            <a:r>
              <a:rPr lang="fr-FR" sz="1100" dirty="0">
                <a:solidFill>
                  <a:schemeClr val="tx1">
                    <a:lumMod val="75000"/>
                    <a:lumOff val="25000"/>
                  </a:schemeClr>
                </a:solidFill>
              </a:rPr>
              <a:t>Fig. : Résultat commande </a:t>
            </a:r>
            <a:r>
              <a:rPr lang="fr-FR" sz="1100" dirty="0" err="1">
                <a:solidFill>
                  <a:schemeClr val="tx1">
                    <a:lumMod val="75000"/>
                    <a:lumOff val="25000"/>
                  </a:schemeClr>
                </a:solidFill>
              </a:rPr>
              <a:t>php</a:t>
            </a:r>
            <a:r>
              <a:rPr lang="fr-FR" sz="1100" dirty="0">
                <a:solidFill>
                  <a:schemeClr val="tx1">
                    <a:lumMod val="75000"/>
                    <a:lumOff val="25000"/>
                  </a:schemeClr>
                </a:solidFill>
              </a:rPr>
              <a:t> -v</a:t>
            </a:r>
          </a:p>
        </p:txBody>
      </p:sp>
    </p:spTree>
    <p:extLst>
      <p:ext uri="{BB962C8B-B14F-4D97-AF65-F5344CB8AC3E}">
        <p14:creationId xmlns:p14="http://schemas.microsoft.com/office/powerpoint/2010/main" val="2980554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49B2DDC1-B4A6-408B-B566-7CF6AB5C68B8}"/>
              </a:ext>
            </a:extLst>
          </p:cNvPr>
          <p:cNvSpPr>
            <a:spLocks noGrp="1"/>
          </p:cNvSpPr>
          <p:nvPr>
            <p:ph type="title"/>
          </p:nvPr>
        </p:nvSpPr>
        <p:spPr/>
        <p:txBody>
          <a:bodyPr/>
          <a:lstStyle/>
          <a:p>
            <a:r>
              <a:rPr lang="fr-FR" dirty="0"/>
              <a:t>Activité 1</a:t>
            </a:r>
          </a:p>
        </p:txBody>
      </p:sp>
      <p:sp>
        <p:nvSpPr>
          <p:cNvPr id="7" name="Espace réservé du texte 6">
            <a:extLst>
              <a:ext uri="{FF2B5EF4-FFF2-40B4-BE49-F238E27FC236}">
                <a16:creationId xmlns:a16="http://schemas.microsoft.com/office/drawing/2014/main" id="{7ACC6735-0262-41B2-92E0-2F631B896FBD}"/>
              </a:ext>
            </a:extLst>
          </p:cNvPr>
          <p:cNvSpPr>
            <a:spLocks noGrp="1"/>
          </p:cNvSpPr>
          <p:nvPr>
            <p:ph type="body" sz="quarter" idx="11"/>
          </p:nvPr>
        </p:nvSpPr>
        <p:spPr/>
        <p:txBody>
          <a:bodyPr/>
          <a:lstStyle/>
          <a:p>
            <a:r>
              <a:rPr lang="fr-FR" dirty="0"/>
              <a:t>PHP</a:t>
            </a:r>
          </a:p>
        </p:txBody>
      </p:sp>
      <p:sp>
        <p:nvSpPr>
          <p:cNvPr id="8" name="Espace réservé du contenu 7">
            <a:extLst>
              <a:ext uri="{FF2B5EF4-FFF2-40B4-BE49-F238E27FC236}">
                <a16:creationId xmlns:a16="http://schemas.microsoft.com/office/drawing/2014/main" id="{5EC9D91A-366C-4B10-91F0-C48134D39286}"/>
              </a:ext>
            </a:extLst>
          </p:cNvPr>
          <p:cNvSpPr>
            <a:spLocks noGrp="1"/>
          </p:cNvSpPr>
          <p:nvPr>
            <p:ph sz="quarter" idx="12"/>
          </p:nvPr>
        </p:nvSpPr>
        <p:spPr/>
        <p:txBody>
          <a:bodyPr/>
          <a:lstStyle/>
          <a:p>
            <a:pPr marL="171450" indent="-171450">
              <a:buFont typeface="Arial" panose="020B0604020202020204" pitchFamily="34" charset="0"/>
              <a:buChar char="•"/>
            </a:pPr>
            <a:r>
              <a:rPr kumimoji="0" lang="fr-FR"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Étape 1 : Dans le fichier « php.ini » supprimer le symbole de commentaire de la ligne « extension=</a:t>
            </a:r>
            <a:r>
              <a:rPr kumimoji="0" lang="fr-FR" sz="1200" b="0" i="0" u="none" strike="noStrike" kern="1200" cap="none" spc="0" normalizeH="0" baseline="0" noProof="0" dirty="0" err="1">
                <a:ln>
                  <a:noFill/>
                </a:ln>
                <a:solidFill>
                  <a:srgbClr val="565656"/>
                </a:solidFill>
                <a:effectLst/>
                <a:uLnTx/>
                <a:uFillTx/>
                <a:latin typeface="Calibri" panose="020F0502020204030204"/>
                <a:ea typeface="+mn-ea"/>
                <a:cs typeface="Calibri" panose="020F0502020204030204" pitchFamily="34" charset="0"/>
              </a:rPr>
              <a:t>pdo_mysql</a:t>
            </a:r>
            <a:r>
              <a:rPr kumimoji="0" lang="fr-FR"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 » pour ajouter l’extension.</a:t>
            </a:r>
            <a:endParaRPr lang="fr-FR" dirty="0"/>
          </a:p>
        </p:txBody>
      </p:sp>
      <p:sp>
        <p:nvSpPr>
          <p:cNvPr id="9" name="Espace réservé du contenu 8">
            <a:extLst>
              <a:ext uri="{FF2B5EF4-FFF2-40B4-BE49-F238E27FC236}">
                <a16:creationId xmlns:a16="http://schemas.microsoft.com/office/drawing/2014/main" id="{060F881C-1849-48F1-9835-2BEC37B91388}"/>
              </a:ext>
            </a:extLst>
          </p:cNvPr>
          <p:cNvSpPr>
            <a:spLocks noGrp="1"/>
          </p:cNvSpPr>
          <p:nvPr>
            <p:ph sz="quarter" idx="13"/>
          </p:nvPr>
        </p:nvSpPr>
        <p:spPr/>
        <p:txBody>
          <a:bodyPr/>
          <a:lstStyle/>
          <a:p>
            <a:r>
              <a:rPr lang="fr-FR" dirty="0"/>
              <a:t>Téléchargement et installation de PDO</a:t>
            </a:r>
          </a:p>
        </p:txBody>
      </p:sp>
      <p:pic>
        <p:nvPicPr>
          <p:cNvPr id="3" name="Image 2">
            <a:extLst>
              <a:ext uri="{FF2B5EF4-FFF2-40B4-BE49-F238E27FC236}">
                <a16:creationId xmlns:a16="http://schemas.microsoft.com/office/drawing/2014/main" id="{F75710C7-2EAB-412F-A143-8F301D9E030C}"/>
              </a:ext>
            </a:extLst>
          </p:cNvPr>
          <p:cNvPicPr>
            <a:picLocks noChangeAspect="1"/>
          </p:cNvPicPr>
          <p:nvPr/>
        </p:nvPicPr>
        <p:blipFill>
          <a:blip r:embed="rId2"/>
          <a:stretch>
            <a:fillRect/>
          </a:stretch>
        </p:blipFill>
        <p:spPr>
          <a:xfrm>
            <a:off x="3146169" y="2611891"/>
            <a:ext cx="5899661" cy="3769228"/>
          </a:xfrm>
          <a:prstGeom prst="rect">
            <a:avLst/>
          </a:prstGeom>
        </p:spPr>
      </p:pic>
      <p:sp>
        <p:nvSpPr>
          <p:cNvPr id="10" name="ZoneTexte 9">
            <a:extLst>
              <a:ext uri="{FF2B5EF4-FFF2-40B4-BE49-F238E27FC236}">
                <a16:creationId xmlns:a16="http://schemas.microsoft.com/office/drawing/2014/main" id="{62B2DF7E-0EC9-433E-B348-6EE2F56C7A43}"/>
              </a:ext>
            </a:extLst>
          </p:cNvPr>
          <p:cNvSpPr txBox="1"/>
          <p:nvPr/>
        </p:nvSpPr>
        <p:spPr>
          <a:xfrm>
            <a:off x="3851947" y="6357866"/>
            <a:ext cx="4482682" cy="261610"/>
          </a:xfrm>
          <a:prstGeom prst="rect">
            <a:avLst/>
          </a:prstGeom>
          <a:noFill/>
        </p:spPr>
        <p:txBody>
          <a:bodyPr wrap="square" rtlCol="0">
            <a:spAutoFit/>
          </a:bodyPr>
          <a:lstStyle/>
          <a:p>
            <a:pPr algn="ctr"/>
            <a:r>
              <a:rPr lang="fr-FR" sz="1100" dirty="0">
                <a:solidFill>
                  <a:schemeClr val="tx1">
                    <a:lumMod val="75000"/>
                    <a:lumOff val="25000"/>
                  </a:schemeClr>
                </a:solidFill>
              </a:rPr>
              <a:t>Fig. : L’extension PDO de PHP</a:t>
            </a:r>
          </a:p>
        </p:txBody>
      </p:sp>
    </p:spTree>
    <p:extLst>
      <p:ext uri="{BB962C8B-B14F-4D97-AF65-F5344CB8AC3E}">
        <p14:creationId xmlns:p14="http://schemas.microsoft.com/office/powerpoint/2010/main" val="4272212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49B2DDC1-B4A6-408B-B566-7CF6AB5C68B8}"/>
              </a:ext>
            </a:extLst>
          </p:cNvPr>
          <p:cNvSpPr>
            <a:spLocks noGrp="1"/>
          </p:cNvSpPr>
          <p:nvPr>
            <p:ph type="title"/>
          </p:nvPr>
        </p:nvSpPr>
        <p:spPr/>
        <p:txBody>
          <a:bodyPr/>
          <a:lstStyle/>
          <a:p>
            <a:r>
              <a:rPr lang="fr-FR" dirty="0"/>
              <a:t>Activité 1</a:t>
            </a:r>
          </a:p>
        </p:txBody>
      </p:sp>
      <p:sp>
        <p:nvSpPr>
          <p:cNvPr id="7" name="Espace réservé du texte 6">
            <a:extLst>
              <a:ext uri="{FF2B5EF4-FFF2-40B4-BE49-F238E27FC236}">
                <a16:creationId xmlns:a16="http://schemas.microsoft.com/office/drawing/2014/main" id="{7ACC6735-0262-41B2-92E0-2F631B896FBD}"/>
              </a:ext>
            </a:extLst>
          </p:cNvPr>
          <p:cNvSpPr>
            <a:spLocks noGrp="1"/>
          </p:cNvSpPr>
          <p:nvPr>
            <p:ph type="body" sz="quarter" idx="11"/>
          </p:nvPr>
        </p:nvSpPr>
        <p:spPr/>
        <p:txBody>
          <a:bodyPr/>
          <a:lstStyle/>
          <a:p>
            <a:r>
              <a:rPr lang="fr-FR" dirty="0"/>
              <a:t>Configuration</a:t>
            </a:r>
          </a:p>
        </p:txBody>
      </p:sp>
      <p:sp>
        <p:nvSpPr>
          <p:cNvPr id="8" name="Espace réservé du contenu 7">
            <a:extLst>
              <a:ext uri="{FF2B5EF4-FFF2-40B4-BE49-F238E27FC236}">
                <a16:creationId xmlns:a16="http://schemas.microsoft.com/office/drawing/2014/main" id="{5EC9D91A-366C-4B10-91F0-C48134D39286}"/>
              </a:ext>
            </a:extLst>
          </p:cNvPr>
          <p:cNvSpPr>
            <a:spLocks noGrp="1"/>
          </p:cNvSpPr>
          <p:nvPr>
            <p:ph sz="quarter" idx="12"/>
          </p:nvPr>
        </p:nvSpPr>
        <p:spPr>
          <a:xfrm>
            <a:off x="720000" y="1943056"/>
            <a:ext cx="4093698" cy="4514894"/>
          </a:xfrm>
        </p:spPr>
        <p:txBody>
          <a:bodyPr/>
          <a:lstStyle/>
          <a:p>
            <a:pPr marL="182563" lvl="1" indent="-171450">
              <a:buFont typeface="Arial" panose="020B0604020202020204" pitchFamily="34" charset="0"/>
              <a:buChar char="•"/>
            </a:pPr>
            <a:r>
              <a:rPr kumimoji="0" lang="fr-FR"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Étape 1 : </a:t>
            </a:r>
            <a:r>
              <a:rPr lang="fr-FR" dirty="0"/>
              <a:t>Accéder au fichier « </a:t>
            </a:r>
            <a:r>
              <a:rPr lang="fr-FR" dirty="0" err="1"/>
              <a:t>httpd.conf</a:t>
            </a:r>
            <a:r>
              <a:rPr lang="fr-FR" dirty="0"/>
              <a:t> » depuis </a:t>
            </a:r>
            <a:r>
              <a:rPr lang="fr-FR" b="1" dirty="0"/>
              <a:t>« C:\Apache24\conf » </a:t>
            </a:r>
            <a:r>
              <a:rPr lang="fr-FR" dirty="0"/>
              <a:t>et ajouter les lignes suivantes à la fin du fichier : </a:t>
            </a:r>
          </a:p>
          <a:p>
            <a:pPr marL="639763" lvl="2" indent="-171450">
              <a:buFont typeface="Arial" panose="020B0604020202020204" pitchFamily="34" charset="0"/>
              <a:buChar char="•"/>
            </a:pPr>
            <a:r>
              <a:rPr lang="fr-FR" dirty="0" err="1"/>
              <a:t>LoadModule</a:t>
            </a:r>
            <a:r>
              <a:rPr lang="fr-FR" dirty="0"/>
              <a:t> </a:t>
            </a:r>
            <a:r>
              <a:rPr lang="fr-FR" dirty="0" err="1"/>
              <a:t>php_module</a:t>
            </a:r>
            <a:r>
              <a:rPr lang="fr-FR" dirty="0"/>
              <a:t> "C:\php\php8apache2_4.dll"</a:t>
            </a:r>
          </a:p>
          <a:p>
            <a:pPr marL="639763" lvl="2" indent="-171450">
              <a:buFont typeface="Arial" panose="020B0604020202020204" pitchFamily="34" charset="0"/>
              <a:buChar char="•"/>
            </a:pPr>
            <a:r>
              <a:rPr lang="fr-FR" dirty="0" err="1"/>
              <a:t>AddHandler</a:t>
            </a:r>
            <a:r>
              <a:rPr lang="fr-FR" dirty="0"/>
              <a:t> application/x-</a:t>
            </a:r>
            <a:r>
              <a:rPr lang="fr-FR" dirty="0" err="1"/>
              <a:t>httpd</a:t>
            </a:r>
            <a:r>
              <a:rPr lang="fr-FR" dirty="0"/>
              <a:t>-</a:t>
            </a:r>
            <a:r>
              <a:rPr lang="fr-FR" dirty="0" err="1"/>
              <a:t>php</a:t>
            </a:r>
            <a:r>
              <a:rPr lang="fr-FR" dirty="0"/>
              <a:t> .</a:t>
            </a:r>
            <a:r>
              <a:rPr lang="fr-FR" dirty="0" err="1"/>
              <a:t>php</a:t>
            </a:r>
            <a:endParaRPr lang="fr-FR" dirty="0"/>
          </a:p>
          <a:p>
            <a:pPr marL="639763" lvl="2" indent="-171450">
              <a:buFont typeface="Arial" panose="020B0604020202020204" pitchFamily="34" charset="0"/>
              <a:buChar char="•"/>
            </a:pPr>
            <a:r>
              <a:rPr lang="fr-FR" dirty="0" err="1"/>
              <a:t>PHPIniDir</a:t>
            </a:r>
            <a:r>
              <a:rPr lang="fr-FR" dirty="0"/>
              <a:t> "C:\php"</a:t>
            </a:r>
          </a:p>
          <a:p>
            <a:pPr marL="182563" lvl="1" indent="-171450">
              <a:buFont typeface="Arial" panose="020B0604020202020204" pitchFamily="34" charset="0"/>
              <a:buChar char="•"/>
            </a:pPr>
            <a:endParaRPr lang="fr-FR" dirty="0"/>
          </a:p>
        </p:txBody>
      </p:sp>
      <p:sp>
        <p:nvSpPr>
          <p:cNvPr id="9" name="Espace réservé du contenu 8">
            <a:extLst>
              <a:ext uri="{FF2B5EF4-FFF2-40B4-BE49-F238E27FC236}">
                <a16:creationId xmlns:a16="http://schemas.microsoft.com/office/drawing/2014/main" id="{060F881C-1849-48F1-9835-2BEC37B91388}"/>
              </a:ext>
            </a:extLst>
          </p:cNvPr>
          <p:cNvSpPr>
            <a:spLocks noGrp="1"/>
          </p:cNvSpPr>
          <p:nvPr>
            <p:ph sz="quarter" idx="13"/>
          </p:nvPr>
        </p:nvSpPr>
        <p:spPr/>
        <p:txBody>
          <a:bodyPr/>
          <a:lstStyle/>
          <a:p>
            <a:r>
              <a:rPr lang="fr-FR" dirty="0"/>
              <a:t>Configurer Apache avec PHP</a:t>
            </a:r>
          </a:p>
        </p:txBody>
      </p:sp>
      <p:pic>
        <p:nvPicPr>
          <p:cNvPr id="3" name="Image 2">
            <a:extLst>
              <a:ext uri="{FF2B5EF4-FFF2-40B4-BE49-F238E27FC236}">
                <a16:creationId xmlns:a16="http://schemas.microsoft.com/office/drawing/2014/main" id="{9AA68EB6-7B40-4161-823B-5610FD19E2B6}"/>
              </a:ext>
            </a:extLst>
          </p:cNvPr>
          <p:cNvPicPr>
            <a:picLocks noChangeAspect="1"/>
          </p:cNvPicPr>
          <p:nvPr/>
        </p:nvPicPr>
        <p:blipFill>
          <a:blip r:embed="rId2"/>
          <a:stretch>
            <a:fillRect/>
          </a:stretch>
        </p:blipFill>
        <p:spPr>
          <a:xfrm>
            <a:off x="5370677" y="2071126"/>
            <a:ext cx="5605792" cy="3581478"/>
          </a:xfrm>
          <a:prstGeom prst="rect">
            <a:avLst/>
          </a:prstGeom>
        </p:spPr>
      </p:pic>
      <p:sp>
        <p:nvSpPr>
          <p:cNvPr id="10" name="ZoneTexte 9">
            <a:extLst>
              <a:ext uri="{FF2B5EF4-FFF2-40B4-BE49-F238E27FC236}">
                <a16:creationId xmlns:a16="http://schemas.microsoft.com/office/drawing/2014/main" id="{BDCFB22C-A0F8-440A-895E-EC0F3536ED03}"/>
              </a:ext>
            </a:extLst>
          </p:cNvPr>
          <p:cNvSpPr txBox="1"/>
          <p:nvPr/>
        </p:nvSpPr>
        <p:spPr>
          <a:xfrm>
            <a:off x="6278782" y="5739233"/>
            <a:ext cx="4093698" cy="261610"/>
          </a:xfrm>
          <a:prstGeom prst="rect">
            <a:avLst/>
          </a:prstGeom>
          <a:noFill/>
        </p:spPr>
        <p:txBody>
          <a:bodyPr wrap="square" rtlCol="0">
            <a:spAutoFit/>
          </a:bodyPr>
          <a:lstStyle/>
          <a:p>
            <a:pPr algn="ctr"/>
            <a:r>
              <a:rPr lang="fr-FR" sz="1100" dirty="0">
                <a:solidFill>
                  <a:schemeClr val="tx1">
                    <a:lumMod val="75000"/>
                    <a:lumOff val="25000"/>
                  </a:schemeClr>
                </a:solidFill>
              </a:rPr>
              <a:t>Fig. : Fichier de configuration Apache</a:t>
            </a:r>
          </a:p>
        </p:txBody>
      </p:sp>
    </p:spTree>
    <p:extLst>
      <p:ext uri="{BB962C8B-B14F-4D97-AF65-F5344CB8AC3E}">
        <p14:creationId xmlns:p14="http://schemas.microsoft.com/office/powerpoint/2010/main" val="3717275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49B2DDC1-B4A6-408B-B566-7CF6AB5C68B8}"/>
              </a:ext>
            </a:extLst>
          </p:cNvPr>
          <p:cNvSpPr>
            <a:spLocks noGrp="1"/>
          </p:cNvSpPr>
          <p:nvPr>
            <p:ph type="title"/>
          </p:nvPr>
        </p:nvSpPr>
        <p:spPr/>
        <p:txBody>
          <a:bodyPr/>
          <a:lstStyle/>
          <a:p>
            <a:r>
              <a:rPr lang="fr-FR" dirty="0"/>
              <a:t>Activité 1</a:t>
            </a:r>
          </a:p>
        </p:txBody>
      </p:sp>
      <p:sp>
        <p:nvSpPr>
          <p:cNvPr id="7" name="Espace réservé du texte 6">
            <a:extLst>
              <a:ext uri="{FF2B5EF4-FFF2-40B4-BE49-F238E27FC236}">
                <a16:creationId xmlns:a16="http://schemas.microsoft.com/office/drawing/2014/main" id="{7ACC6735-0262-41B2-92E0-2F631B896FBD}"/>
              </a:ext>
            </a:extLst>
          </p:cNvPr>
          <p:cNvSpPr>
            <a:spLocks noGrp="1"/>
          </p:cNvSpPr>
          <p:nvPr>
            <p:ph type="body" sz="quarter" idx="11"/>
          </p:nvPr>
        </p:nvSpPr>
        <p:spPr/>
        <p:txBody>
          <a:bodyPr/>
          <a:lstStyle/>
          <a:p>
            <a:r>
              <a:rPr lang="fr-FR" dirty="0"/>
              <a:t>Configuration</a:t>
            </a:r>
          </a:p>
        </p:txBody>
      </p:sp>
      <p:sp>
        <p:nvSpPr>
          <p:cNvPr id="8" name="Espace réservé du contenu 7">
            <a:extLst>
              <a:ext uri="{FF2B5EF4-FFF2-40B4-BE49-F238E27FC236}">
                <a16:creationId xmlns:a16="http://schemas.microsoft.com/office/drawing/2014/main" id="{5EC9D91A-366C-4B10-91F0-C48134D39286}"/>
              </a:ext>
            </a:extLst>
          </p:cNvPr>
          <p:cNvSpPr>
            <a:spLocks noGrp="1"/>
          </p:cNvSpPr>
          <p:nvPr>
            <p:ph sz="quarter" idx="12"/>
          </p:nvPr>
        </p:nvSpPr>
        <p:spPr/>
        <p:txBody>
          <a:bodyPr/>
          <a:lstStyle/>
          <a:p>
            <a:pPr marL="182563" lvl="1" indent="-171450">
              <a:buFont typeface="Arial" panose="020B0604020202020204" pitchFamily="34" charset="0"/>
              <a:buChar char="•"/>
            </a:pPr>
            <a:r>
              <a:rPr kumimoji="0" lang="fr-FR"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Étape 2 : Renommer </a:t>
            </a:r>
            <a:r>
              <a:rPr lang="fr-FR" dirty="0"/>
              <a:t>« index.html » présent dans «  C:\Apache24\htdocs » en « </a:t>
            </a:r>
            <a:r>
              <a:rPr lang="fr-FR" dirty="0" err="1"/>
              <a:t>index.php</a:t>
            </a:r>
            <a:r>
              <a:rPr lang="fr-FR" dirty="0"/>
              <a:t> »</a:t>
            </a:r>
          </a:p>
          <a:p>
            <a:pPr marL="182563" lvl="1" indent="-171450">
              <a:buFont typeface="Arial" panose="020B0604020202020204" pitchFamily="34" charset="0"/>
              <a:buChar char="•"/>
            </a:pPr>
            <a:r>
              <a:rPr kumimoji="0" lang="fr-FR"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Étape 3 : Modifier le corp du fichier « </a:t>
            </a:r>
            <a:r>
              <a:rPr kumimoji="0" lang="fr-FR" sz="1200" b="0" i="0" u="none" strike="noStrike" kern="1200" cap="none" spc="0" normalizeH="0" baseline="0" noProof="0" dirty="0" err="1">
                <a:ln>
                  <a:noFill/>
                </a:ln>
                <a:solidFill>
                  <a:srgbClr val="565656"/>
                </a:solidFill>
                <a:effectLst/>
                <a:uLnTx/>
                <a:uFillTx/>
                <a:latin typeface="Calibri" panose="020F0502020204030204"/>
                <a:ea typeface="+mn-ea"/>
                <a:cs typeface="Calibri" panose="020F0502020204030204" pitchFamily="34" charset="0"/>
              </a:rPr>
              <a:t>index.php</a:t>
            </a:r>
            <a:r>
              <a:rPr kumimoji="0" lang="fr-FR"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 » en mettant les lignes suivantes:</a:t>
            </a:r>
          </a:p>
          <a:p>
            <a:pPr marL="639763" lvl="2" indent="-171450">
              <a:buFont typeface="Arial" panose="020B0604020202020204" pitchFamily="34" charset="0"/>
              <a:buChar char="•"/>
            </a:pPr>
            <a:r>
              <a:rPr lang="fr-FR" dirty="0">
                <a:latin typeface="Calibri" panose="020F0502020204030204"/>
                <a:cs typeface="Calibri" panose="020F0502020204030204" pitchFamily="34" charset="0"/>
              </a:rPr>
              <a:t>&lt;?</a:t>
            </a:r>
            <a:r>
              <a:rPr lang="fr-FR" dirty="0" err="1">
                <a:latin typeface="Calibri" panose="020F0502020204030204"/>
                <a:cs typeface="Calibri" panose="020F0502020204030204" pitchFamily="34" charset="0"/>
              </a:rPr>
              <a:t>php</a:t>
            </a:r>
            <a:endParaRPr lang="fr-FR" dirty="0">
              <a:latin typeface="Calibri" panose="020F0502020204030204"/>
              <a:cs typeface="Calibri" panose="020F0502020204030204" pitchFamily="34" charset="0"/>
            </a:endParaRPr>
          </a:p>
          <a:p>
            <a:pPr marL="468313" lvl="2"/>
            <a:r>
              <a:rPr kumimoji="0" lang="fr-FR"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         </a:t>
            </a:r>
            <a:r>
              <a:rPr kumimoji="0" lang="fr-FR" b="0" i="0" u="none" strike="noStrike" kern="1200" cap="none" spc="0" normalizeH="0" baseline="0" noProof="0" dirty="0" err="1">
                <a:ln>
                  <a:noFill/>
                </a:ln>
                <a:solidFill>
                  <a:srgbClr val="565656"/>
                </a:solidFill>
                <a:effectLst/>
                <a:uLnTx/>
                <a:uFillTx/>
                <a:latin typeface="Calibri" panose="020F0502020204030204"/>
                <a:ea typeface="+mn-ea"/>
                <a:cs typeface="Calibri" panose="020F0502020204030204" pitchFamily="34" charset="0"/>
              </a:rPr>
              <a:t>phpinfo</a:t>
            </a:r>
            <a:r>
              <a:rPr kumimoji="0" lang="fr-FR"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a:t>
            </a:r>
          </a:p>
          <a:p>
            <a:pPr marL="182563" lvl="1" indent="-171450">
              <a:buFont typeface="Arial" panose="020B0604020202020204" pitchFamily="34" charset="0"/>
              <a:buChar char="•"/>
            </a:pPr>
            <a:endParaRPr lang="fr-FR" dirty="0">
              <a:latin typeface="Calibri" panose="020F0502020204030204"/>
              <a:cs typeface="Calibri" panose="020F0502020204030204" pitchFamily="34" charset="0"/>
            </a:endParaRPr>
          </a:p>
          <a:p>
            <a:pPr marL="182563" lvl="1" indent="-171450">
              <a:buFont typeface="Arial" panose="020B0604020202020204" pitchFamily="34" charset="0"/>
              <a:buChar char="•"/>
            </a:pPr>
            <a:endParaRPr lang="fr-FR" dirty="0">
              <a:latin typeface="Calibri" panose="020F0502020204030204"/>
              <a:cs typeface="Calibri" panose="020F0502020204030204" pitchFamily="34" charset="0"/>
            </a:endParaRPr>
          </a:p>
          <a:p>
            <a:pPr marL="182563" lvl="1" indent="-171450">
              <a:buFont typeface="Arial" panose="020B0604020202020204" pitchFamily="34" charset="0"/>
              <a:buChar char="•"/>
            </a:pPr>
            <a:endParaRPr lang="fr-FR" dirty="0">
              <a:latin typeface="Calibri" panose="020F0502020204030204"/>
              <a:cs typeface="Calibri" panose="020F0502020204030204" pitchFamily="34" charset="0"/>
            </a:endParaRPr>
          </a:p>
          <a:p>
            <a:pPr marL="182563" lvl="1" indent="-171450">
              <a:buFont typeface="Arial" panose="020B0604020202020204" pitchFamily="34" charset="0"/>
              <a:buChar char="•"/>
            </a:pPr>
            <a:endParaRPr lang="fr-FR" dirty="0">
              <a:latin typeface="Calibri" panose="020F0502020204030204"/>
              <a:cs typeface="Calibri" panose="020F0502020204030204" pitchFamily="34" charset="0"/>
            </a:endParaRPr>
          </a:p>
          <a:p>
            <a:pPr marL="182563" lvl="1" indent="-171450">
              <a:buFont typeface="Arial" panose="020B0604020202020204" pitchFamily="34" charset="0"/>
              <a:buChar char="•"/>
            </a:pPr>
            <a:endParaRPr lang="fr-FR" dirty="0">
              <a:latin typeface="Calibri" panose="020F0502020204030204"/>
              <a:cs typeface="Calibri" panose="020F0502020204030204" pitchFamily="34" charset="0"/>
            </a:endParaRPr>
          </a:p>
          <a:p>
            <a:pPr marL="182563" lvl="1" indent="-171450">
              <a:buFont typeface="Arial" panose="020B0604020202020204" pitchFamily="34" charset="0"/>
              <a:buChar char="•"/>
            </a:pPr>
            <a:r>
              <a:rPr lang="fr-FR" dirty="0">
                <a:latin typeface="Calibri" panose="020F0502020204030204"/>
                <a:cs typeface="Calibri" panose="020F0502020204030204" pitchFamily="34" charset="0"/>
              </a:rPr>
              <a:t>Étape 4 : </a:t>
            </a:r>
            <a:r>
              <a:rPr lang="fr-FR" dirty="0"/>
              <a:t>Accéder au fichier « </a:t>
            </a:r>
            <a:r>
              <a:rPr lang="fr-FR" dirty="0" err="1"/>
              <a:t>httpd.conf</a:t>
            </a:r>
            <a:r>
              <a:rPr lang="fr-FR" dirty="0"/>
              <a:t> » depuis « C:\Apache24\conf » et ajouter « </a:t>
            </a:r>
            <a:r>
              <a:rPr lang="fr-FR" dirty="0" err="1"/>
              <a:t>index.php</a:t>
            </a:r>
            <a:r>
              <a:rPr lang="fr-FR" dirty="0"/>
              <a:t> » dans « </a:t>
            </a:r>
            <a:r>
              <a:rPr lang="fr-FR" dirty="0" err="1"/>
              <a:t>DirectoryIndex</a:t>
            </a:r>
            <a:r>
              <a:rPr lang="fr-FR" dirty="0"/>
              <a:t> » </a:t>
            </a:r>
          </a:p>
          <a:p>
            <a:pPr marL="182563" lvl="1" indent="-171450">
              <a:buFont typeface="Arial" panose="020B0604020202020204" pitchFamily="34" charset="0"/>
              <a:buChar char="•"/>
            </a:pPr>
            <a:endParaRPr lang="fr-FR" dirty="0"/>
          </a:p>
        </p:txBody>
      </p:sp>
      <p:sp>
        <p:nvSpPr>
          <p:cNvPr id="9" name="Espace réservé du contenu 8">
            <a:extLst>
              <a:ext uri="{FF2B5EF4-FFF2-40B4-BE49-F238E27FC236}">
                <a16:creationId xmlns:a16="http://schemas.microsoft.com/office/drawing/2014/main" id="{060F881C-1849-48F1-9835-2BEC37B91388}"/>
              </a:ext>
            </a:extLst>
          </p:cNvPr>
          <p:cNvSpPr>
            <a:spLocks noGrp="1"/>
          </p:cNvSpPr>
          <p:nvPr>
            <p:ph sz="quarter" idx="13"/>
          </p:nvPr>
        </p:nvSpPr>
        <p:spPr/>
        <p:txBody>
          <a:bodyPr/>
          <a:lstStyle/>
          <a:p>
            <a:r>
              <a:rPr lang="fr-FR" dirty="0"/>
              <a:t>Configurer Apache avec PHP</a:t>
            </a:r>
          </a:p>
        </p:txBody>
      </p:sp>
      <p:sp>
        <p:nvSpPr>
          <p:cNvPr id="10" name="ZoneTexte 9">
            <a:extLst>
              <a:ext uri="{FF2B5EF4-FFF2-40B4-BE49-F238E27FC236}">
                <a16:creationId xmlns:a16="http://schemas.microsoft.com/office/drawing/2014/main" id="{BDCFB22C-A0F8-440A-895E-EC0F3536ED03}"/>
              </a:ext>
            </a:extLst>
          </p:cNvPr>
          <p:cNvSpPr txBox="1"/>
          <p:nvPr/>
        </p:nvSpPr>
        <p:spPr>
          <a:xfrm>
            <a:off x="1129595" y="5396686"/>
            <a:ext cx="2496499" cy="261610"/>
          </a:xfrm>
          <a:prstGeom prst="rect">
            <a:avLst/>
          </a:prstGeom>
          <a:noFill/>
        </p:spPr>
        <p:txBody>
          <a:bodyPr wrap="square" rtlCol="0">
            <a:spAutoFit/>
          </a:bodyPr>
          <a:lstStyle/>
          <a:p>
            <a:pPr algn="ctr"/>
            <a:r>
              <a:rPr lang="fr-FR" sz="1100" dirty="0">
                <a:solidFill>
                  <a:schemeClr val="tx1">
                    <a:lumMod val="75000"/>
                    <a:lumOff val="25000"/>
                  </a:schemeClr>
                </a:solidFill>
              </a:rPr>
              <a:t>Fig. : Fichier de configuration Apache</a:t>
            </a:r>
          </a:p>
        </p:txBody>
      </p:sp>
      <p:pic>
        <p:nvPicPr>
          <p:cNvPr id="4" name="Image 3">
            <a:extLst>
              <a:ext uri="{FF2B5EF4-FFF2-40B4-BE49-F238E27FC236}">
                <a16:creationId xmlns:a16="http://schemas.microsoft.com/office/drawing/2014/main" id="{A759AC85-F958-40AF-9593-2FB9262A8F83}"/>
              </a:ext>
            </a:extLst>
          </p:cNvPr>
          <p:cNvPicPr>
            <a:picLocks noChangeAspect="1"/>
          </p:cNvPicPr>
          <p:nvPr/>
        </p:nvPicPr>
        <p:blipFill>
          <a:blip r:embed="rId2"/>
          <a:stretch>
            <a:fillRect/>
          </a:stretch>
        </p:blipFill>
        <p:spPr>
          <a:xfrm>
            <a:off x="1129595" y="4968995"/>
            <a:ext cx="2855976" cy="361451"/>
          </a:xfrm>
          <a:prstGeom prst="rect">
            <a:avLst/>
          </a:prstGeom>
        </p:spPr>
      </p:pic>
      <p:pic>
        <p:nvPicPr>
          <p:cNvPr id="11" name="Image 10">
            <a:extLst>
              <a:ext uri="{FF2B5EF4-FFF2-40B4-BE49-F238E27FC236}">
                <a16:creationId xmlns:a16="http://schemas.microsoft.com/office/drawing/2014/main" id="{8C571E56-704C-4A67-B72D-97D5CEB699B7}"/>
              </a:ext>
            </a:extLst>
          </p:cNvPr>
          <p:cNvPicPr>
            <a:picLocks noChangeAspect="1"/>
          </p:cNvPicPr>
          <p:nvPr/>
        </p:nvPicPr>
        <p:blipFill>
          <a:blip r:embed="rId3"/>
          <a:stretch>
            <a:fillRect/>
          </a:stretch>
        </p:blipFill>
        <p:spPr>
          <a:xfrm>
            <a:off x="1129595" y="3311505"/>
            <a:ext cx="1739989" cy="450873"/>
          </a:xfrm>
          <a:prstGeom prst="rect">
            <a:avLst/>
          </a:prstGeom>
        </p:spPr>
      </p:pic>
      <p:sp>
        <p:nvSpPr>
          <p:cNvPr id="12" name="ZoneTexte 11">
            <a:extLst>
              <a:ext uri="{FF2B5EF4-FFF2-40B4-BE49-F238E27FC236}">
                <a16:creationId xmlns:a16="http://schemas.microsoft.com/office/drawing/2014/main" id="{564D2D78-6BE1-4264-8BF4-5BC06D06C481}"/>
              </a:ext>
            </a:extLst>
          </p:cNvPr>
          <p:cNvSpPr txBox="1"/>
          <p:nvPr/>
        </p:nvSpPr>
        <p:spPr>
          <a:xfrm>
            <a:off x="940703" y="3856880"/>
            <a:ext cx="1928881" cy="261610"/>
          </a:xfrm>
          <a:prstGeom prst="rect">
            <a:avLst/>
          </a:prstGeom>
          <a:noFill/>
        </p:spPr>
        <p:txBody>
          <a:bodyPr wrap="square" rtlCol="0">
            <a:spAutoFit/>
          </a:bodyPr>
          <a:lstStyle/>
          <a:p>
            <a:pPr algn="ctr"/>
            <a:r>
              <a:rPr lang="fr-FR" sz="1100" dirty="0">
                <a:solidFill>
                  <a:schemeClr val="tx1">
                    <a:lumMod val="75000"/>
                    <a:lumOff val="25000"/>
                  </a:schemeClr>
                </a:solidFill>
              </a:rPr>
              <a:t>Fig. : Fichier </a:t>
            </a:r>
            <a:r>
              <a:rPr lang="fr-FR" sz="1100" dirty="0" err="1">
                <a:solidFill>
                  <a:schemeClr val="tx1">
                    <a:lumMod val="75000"/>
                    <a:lumOff val="25000"/>
                  </a:schemeClr>
                </a:solidFill>
              </a:rPr>
              <a:t>index.php</a:t>
            </a:r>
            <a:endParaRPr lang="fr-FR" sz="1100" dirty="0">
              <a:solidFill>
                <a:schemeClr val="tx1">
                  <a:lumMod val="75000"/>
                  <a:lumOff val="25000"/>
                </a:schemeClr>
              </a:solidFill>
            </a:endParaRPr>
          </a:p>
        </p:txBody>
      </p:sp>
    </p:spTree>
    <p:extLst>
      <p:ext uri="{BB962C8B-B14F-4D97-AF65-F5344CB8AC3E}">
        <p14:creationId xmlns:p14="http://schemas.microsoft.com/office/powerpoint/2010/main" val="2650973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49B2DDC1-B4A6-408B-B566-7CF6AB5C68B8}"/>
              </a:ext>
            </a:extLst>
          </p:cNvPr>
          <p:cNvSpPr>
            <a:spLocks noGrp="1"/>
          </p:cNvSpPr>
          <p:nvPr>
            <p:ph type="title"/>
          </p:nvPr>
        </p:nvSpPr>
        <p:spPr/>
        <p:txBody>
          <a:bodyPr/>
          <a:lstStyle/>
          <a:p>
            <a:r>
              <a:rPr lang="fr-FR" dirty="0"/>
              <a:t>Activité 1</a:t>
            </a:r>
          </a:p>
        </p:txBody>
      </p:sp>
      <p:sp>
        <p:nvSpPr>
          <p:cNvPr id="7" name="Espace réservé du texte 6">
            <a:extLst>
              <a:ext uri="{FF2B5EF4-FFF2-40B4-BE49-F238E27FC236}">
                <a16:creationId xmlns:a16="http://schemas.microsoft.com/office/drawing/2014/main" id="{7ACC6735-0262-41B2-92E0-2F631B896FBD}"/>
              </a:ext>
            </a:extLst>
          </p:cNvPr>
          <p:cNvSpPr>
            <a:spLocks noGrp="1"/>
          </p:cNvSpPr>
          <p:nvPr>
            <p:ph type="body" sz="quarter" idx="11"/>
          </p:nvPr>
        </p:nvSpPr>
        <p:spPr/>
        <p:txBody>
          <a:bodyPr/>
          <a:lstStyle/>
          <a:p>
            <a:r>
              <a:rPr lang="fr-FR" dirty="0"/>
              <a:t>Configuration</a:t>
            </a:r>
          </a:p>
        </p:txBody>
      </p:sp>
      <p:sp>
        <p:nvSpPr>
          <p:cNvPr id="8" name="Espace réservé du contenu 7">
            <a:extLst>
              <a:ext uri="{FF2B5EF4-FFF2-40B4-BE49-F238E27FC236}">
                <a16:creationId xmlns:a16="http://schemas.microsoft.com/office/drawing/2014/main" id="{5EC9D91A-366C-4B10-91F0-C48134D39286}"/>
              </a:ext>
            </a:extLst>
          </p:cNvPr>
          <p:cNvSpPr>
            <a:spLocks noGrp="1"/>
          </p:cNvSpPr>
          <p:nvPr>
            <p:ph sz="quarter" idx="12"/>
          </p:nvPr>
        </p:nvSpPr>
        <p:spPr/>
        <p:txBody>
          <a:bodyPr/>
          <a:lstStyle/>
          <a:p>
            <a:pPr marL="182563" lvl="1" indent="-171450">
              <a:buFont typeface="Arial" panose="020B0604020202020204" pitchFamily="34" charset="0"/>
              <a:buChar char="•"/>
            </a:pPr>
            <a:r>
              <a:rPr lang="fr-FR" dirty="0"/>
              <a:t>Étape 5 : Relancer Apache en utilisant la commande « </a:t>
            </a:r>
            <a:r>
              <a:rPr lang="fr-FR" dirty="0" err="1"/>
              <a:t>httpd</a:t>
            </a:r>
            <a:r>
              <a:rPr lang="fr-FR" dirty="0"/>
              <a:t> –k restart »</a:t>
            </a:r>
          </a:p>
          <a:p>
            <a:pPr marL="182563" lvl="1" indent="-171450">
              <a:buFont typeface="Arial" panose="020B0604020202020204" pitchFamily="34" charset="0"/>
              <a:buChar char="•"/>
            </a:pPr>
            <a:endParaRPr lang="fr-FR" dirty="0"/>
          </a:p>
        </p:txBody>
      </p:sp>
      <p:sp>
        <p:nvSpPr>
          <p:cNvPr id="9" name="Espace réservé du contenu 8">
            <a:extLst>
              <a:ext uri="{FF2B5EF4-FFF2-40B4-BE49-F238E27FC236}">
                <a16:creationId xmlns:a16="http://schemas.microsoft.com/office/drawing/2014/main" id="{060F881C-1849-48F1-9835-2BEC37B91388}"/>
              </a:ext>
            </a:extLst>
          </p:cNvPr>
          <p:cNvSpPr>
            <a:spLocks noGrp="1"/>
          </p:cNvSpPr>
          <p:nvPr>
            <p:ph sz="quarter" idx="13"/>
          </p:nvPr>
        </p:nvSpPr>
        <p:spPr/>
        <p:txBody>
          <a:bodyPr/>
          <a:lstStyle/>
          <a:p>
            <a:r>
              <a:rPr lang="fr-FR" dirty="0"/>
              <a:t>Configurer Apache avec PHP</a:t>
            </a:r>
          </a:p>
        </p:txBody>
      </p:sp>
      <p:pic>
        <p:nvPicPr>
          <p:cNvPr id="14" name="Image 13">
            <a:extLst>
              <a:ext uri="{FF2B5EF4-FFF2-40B4-BE49-F238E27FC236}">
                <a16:creationId xmlns:a16="http://schemas.microsoft.com/office/drawing/2014/main" id="{1E4855B0-7877-4195-BA09-966A42A9EED3}"/>
              </a:ext>
            </a:extLst>
          </p:cNvPr>
          <p:cNvPicPr>
            <a:picLocks noChangeAspect="1"/>
          </p:cNvPicPr>
          <p:nvPr/>
        </p:nvPicPr>
        <p:blipFill>
          <a:blip r:embed="rId2"/>
          <a:stretch>
            <a:fillRect/>
          </a:stretch>
        </p:blipFill>
        <p:spPr>
          <a:xfrm>
            <a:off x="1023032" y="2537990"/>
            <a:ext cx="6242812" cy="3140915"/>
          </a:xfrm>
          <a:prstGeom prst="rect">
            <a:avLst/>
          </a:prstGeom>
        </p:spPr>
      </p:pic>
      <p:sp>
        <p:nvSpPr>
          <p:cNvPr id="15" name="ZoneTexte 14">
            <a:extLst>
              <a:ext uri="{FF2B5EF4-FFF2-40B4-BE49-F238E27FC236}">
                <a16:creationId xmlns:a16="http://schemas.microsoft.com/office/drawing/2014/main" id="{F831FAD2-B4B5-4AA7-9171-C9C16B5FFF22}"/>
              </a:ext>
            </a:extLst>
          </p:cNvPr>
          <p:cNvSpPr txBox="1"/>
          <p:nvPr/>
        </p:nvSpPr>
        <p:spPr>
          <a:xfrm>
            <a:off x="2097589" y="5791428"/>
            <a:ext cx="4093698" cy="261610"/>
          </a:xfrm>
          <a:prstGeom prst="rect">
            <a:avLst/>
          </a:prstGeom>
          <a:noFill/>
        </p:spPr>
        <p:txBody>
          <a:bodyPr wrap="square" rtlCol="0">
            <a:spAutoFit/>
          </a:bodyPr>
          <a:lstStyle/>
          <a:p>
            <a:pPr algn="ctr"/>
            <a:r>
              <a:rPr lang="fr-FR" sz="1100" dirty="0">
                <a:solidFill>
                  <a:schemeClr val="tx1">
                    <a:lumMod val="75000"/>
                    <a:lumOff val="25000"/>
                  </a:schemeClr>
                </a:solidFill>
              </a:rPr>
              <a:t>Fig. : Résultat </a:t>
            </a:r>
            <a:r>
              <a:rPr lang="fr-FR" sz="1100" dirty="0" err="1">
                <a:solidFill>
                  <a:schemeClr val="tx1">
                    <a:lumMod val="75000"/>
                    <a:lumOff val="25000"/>
                  </a:schemeClr>
                </a:solidFill>
              </a:rPr>
              <a:t>index.php</a:t>
            </a:r>
            <a:endParaRPr lang="fr-FR" sz="1100" dirty="0">
              <a:solidFill>
                <a:schemeClr val="tx1">
                  <a:lumMod val="75000"/>
                  <a:lumOff val="25000"/>
                </a:schemeClr>
              </a:solidFill>
            </a:endParaRPr>
          </a:p>
        </p:txBody>
      </p:sp>
    </p:spTree>
    <p:extLst>
      <p:ext uri="{BB962C8B-B14F-4D97-AF65-F5344CB8AC3E}">
        <p14:creationId xmlns:p14="http://schemas.microsoft.com/office/powerpoint/2010/main" val="2706625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49B2DDC1-B4A6-408B-B566-7CF6AB5C68B8}"/>
              </a:ext>
            </a:extLst>
          </p:cNvPr>
          <p:cNvSpPr>
            <a:spLocks noGrp="1"/>
          </p:cNvSpPr>
          <p:nvPr>
            <p:ph type="title"/>
          </p:nvPr>
        </p:nvSpPr>
        <p:spPr/>
        <p:txBody>
          <a:bodyPr/>
          <a:lstStyle/>
          <a:p>
            <a:r>
              <a:rPr lang="fr-FR" dirty="0"/>
              <a:t>Activité 1</a:t>
            </a:r>
          </a:p>
        </p:txBody>
      </p:sp>
      <p:sp>
        <p:nvSpPr>
          <p:cNvPr id="7" name="Espace réservé du texte 6">
            <a:extLst>
              <a:ext uri="{FF2B5EF4-FFF2-40B4-BE49-F238E27FC236}">
                <a16:creationId xmlns:a16="http://schemas.microsoft.com/office/drawing/2014/main" id="{7ACC6735-0262-41B2-92E0-2F631B896FBD}"/>
              </a:ext>
            </a:extLst>
          </p:cNvPr>
          <p:cNvSpPr>
            <a:spLocks noGrp="1"/>
          </p:cNvSpPr>
          <p:nvPr>
            <p:ph type="body" sz="quarter" idx="11"/>
          </p:nvPr>
        </p:nvSpPr>
        <p:spPr/>
        <p:txBody>
          <a:bodyPr/>
          <a:lstStyle/>
          <a:p>
            <a:r>
              <a:rPr lang="fr-FR" dirty="0"/>
              <a:t>L’IDE Visual Studio Code</a:t>
            </a:r>
          </a:p>
        </p:txBody>
      </p:sp>
      <p:sp>
        <p:nvSpPr>
          <p:cNvPr id="8" name="Espace réservé du contenu 7">
            <a:extLst>
              <a:ext uri="{FF2B5EF4-FFF2-40B4-BE49-F238E27FC236}">
                <a16:creationId xmlns:a16="http://schemas.microsoft.com/office/drawing/2014/main" id="{5EC9D91A-366C-4B10-91F0-C48134D39286}"/>
              </a:ext>
            </a:extLst>
          </p:cNvPr>
          <p:cNvSpPr>
            <a:spLocks noGrp="1"/>
          </p:cNvSpPr>
          <p:nvPr>
            <p:ph sz="quarter" idx="12"/>
          </p:nvPr>
        </p:nvSpPr>
        <p:spPr/>
        <p:txBody>
          <a:bodyPr/>
          <a:lstStyle/>
          <a:p>
            <a:pPr marL="171450" indent="-171450">
              <a:buFont typeface="Arial" panose="020B0604020202020204" pitchFamily="34" charset="0"/>
              <a:buChar char="•"/>
            </a:pPr>
            <a:r>
              <a:rPr lang="fr-FR" dirty="0"/>
              <a:t>Étape 1 : Télécharger VS Code depuis le site officiel  </a:t>
            </a:r>
            <a:r>
              <a:rPr lang="fr-FR" dirty="0">
                <a:hlinkClick r:id="rId2"/>
              </a:rPr>
              <a:t>https://code.visualstudio.com/download</a:t>
            </a:r>
            <a:endParaRPr lang="fr-FR" dirty="0"/>
          </a:p>
          <a:p>
            <a:pPr marL="171450" indent="-171450">
              <a:buFont typeface="Arial" panose="020B0604020202020204" pitchFamily="34" charset="0"/>
              <a:buChar char="•"/>
            </a:pPr>
            <a:r>
              <a:rPr lang="fr-FR" dirty="0"/>
              <a:t>Étape 2 : Double cliquer sur le fichier téléchargé pour démarrer l’installation.</a:t>
            </a:r>
          </a:p>
          <a:p>
            <a:endParaRPr lang="fr-FR" dirty="0"/>
          </a:p>
        </p:txBody>
      </p:sp>
      <p:sp>
        <p:nvSpPr>
          <p:cNvPr id="9" name="Espace réservé du contenu 8">
            <a:extLst>
              <a:ext uri="{FF2B5EF4-FFF2-40B4-BE49-F238E27FC236}">
                <a16:creationId xmlns:a16="http://schemas.microsoft.com/office/drawing/2014/main" id="{060F881C-1849-48F1-9835-2BEC37B91388}"/>
              </a:ext>
            </a:extLst>
          </p:cNvPr>
          <p:cNvSpPr>
            <a:spLocks noGrp="1"/>
          </p:cNvSpPr>
          <p:nvPr>
            <p:ph sz="quarter" idx="13"/>
          </p:nvPr>
        </p:nvSpPr>
        <p:spPr/>
        <p:txBody>
          <a:bodyPr/>
          <a:lstStyle/>
          <a:p>
            <a:r>
              <a:rPr lang="fr-FR" dirty="0"/>
              <a:t>Téléchargement et installation de </a:t>
            </a:r>
            <a:r>
              <a:rPr lang="fr-FR" dirty="0" err="1"/>
              <a:t>VSCode</a:t>
            </a:r>
            <a:endParaRPr lang="fr-FR" dirty="0"/>
          </a:p>
        </p:txBody>
      </p:sp>
      <p:sp>
        <p:nvSpPr>
          <p:cNvPr id="12" name="ZoneTexte 11">
            <a:extLst>
              <a:ext uri="{FF2B5EF4-FFF2-40B4-BE49-F238E27FC236}">
                <a16:creationId xmlns:a16="http://schemas.microsoft.com/office/drawing/2014/main" id="{D4B39149-F1E5-4362-AE9A-8E55BBFE32BB}"/>
              </a:ext>
            </a:extLst>
          </p:cNvPr>
          <p:cNvSpPr txBox="1"/>
          <p:nvPr/>
        </p:nvSpPr>
        <p:spPr>
          <a:xfrm>
            <a:off x="3474720" y="5776064"/>
            <a:ext cx="4093698" cy="261610"/>
          </a:xfrm>
          <a:prstGeom prst="rect">
            <a:avLst/>
          </a:prstGeom>
          <a:noFill/>
        </p:spPr>
        <p:txBody>
          <a:bodyPr wrap="square" rtlCol="0">
            <a:spAutoFit/>
          </a:bodyPr>
          <a:lstStyle/>
          <a:p>
            <a:pPr algn="ctr"/>
            <a:r>
              <a:rPr lang="fr-FR" sz="1100" dirty="0">
                <a:solidFill>
                  <a:schemeClr val="tx1">
                    <a:lumMod val="75000"/>
                    <a:lumOff val="25000"/>
                  </a:schemeClr>
                </a:solidFill>
              </a:rPr>
              <a:t>Fig. : Téléchargement de VS Code</a:t>
            </a:r>
          </a:p>
        </p:txBody>
      </p:sp>
      <p:grpSp>
        <p:nvGrpSpPr>
          <p:cNvPr id="3" name="Groupe 2">
            <a:extLst>
              <a:ext uri="{FF2B5EF4-FFF2-40B4-BE49-F238E27FC236}">
                <a16:creationId xmlns:a16="http://schemas.microsoft.com/office/drawing/2014/main" id="{0BD9F308-DA2C-4C6D-A61B-FC4C337DF7FA}"/>
              </a:ext>
            </a:extLst>
          </p:cNvPr>
          <p:cNvGrpSpPr/>
          <p:nvPr/>
        </p:nvGrpSpPr>
        <p:grpSpPr>
          <a:xfrm>
            <a:off x="1991287" y="2918217"/>
            <a:ext cx="7060563" cy="2857847"/>
            <a:chOff x="1991287" y="2918217"/>
            <a:chExt cx="7060563" cy="2857847"/>
          </a:xfrm>
        </p:grpSpPr>
        <p:pic>
          <p:nvPicPr>
            <p:cNvPr id="11" name="Image 10">
              <a:extLst>
                <a:ext uri="{FF2B5EF4-FFF2-40B4-BE49-F238E27FC236}">
                  <a16:creationId xmlns:a16="http://schemas.microsoft.com/office/drawing/2014/main" id="{AB0CD447-774C-469E-9F68-CA26B8FB138C}"/>
                </a:ext>
              </a:extLst>
            </p:cNvPr>
            <p:cNvPicPr>
              <a:picLocks noChangeAspect="1"/>
            </p:cNvPicPr>
            <p:nvPr/>
          </p:nvPicPr>
          <p:blipFill>
            <a:blip r:embed="rId3"/>
            <a:stretch>
              <a:fillRect/>
            </a:stretch>
          </p:blipFill>
          <p:spPr>
            <a:xfrm>
              <a:off x="1991287" y="2918217"/>
              <a:ext cx="7060563" cy="2857847"/>
            </a:xfrm>
            <a:prstGeom prst="rect">
              <a:avLst/>
            </a:prstGeom>
            <a:ln>
              <a:solidFill>
                <a:schemeClr val="accent1"/>
              </a:solidFill>
            </a:ln>
          </p:spPr>
        </p:pic>
        <p:sp>
          <p:nvSpPr>
            <p:cNvPr id="2" name="Ellipse 1">
              <a:extLst>
                <a:ext uri="{FF2B5EF4-FFF2-40B4-BE49-F238E27FC236}">
                  <a16:creationId xmlns:a16="http://schemas.microsoft.com/office/drawing/2014/main" id="{1BDEC36F-CE9A-49A4-B0E3-443C81B7E1B2}"/>
                </a:ext>
              </a:extLst>
            </p:cNvPr>
            <p:cNvSpPr/>
            <p:nvPr/>
          </p:nvSpPr>
          <p:spPr>
            <a:xfrm>
              <a:off x="3576320" y="5374640"/>
              <a:ext cx="269240" cy="14732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850729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49B2DDC1-B4A6-408B-B566-7CF6AB5C68B8}"/>
              </a:ext>
            </a:extLst>
          </p:cNvPr>
          <p:cNvSpPr>
            <a:spLocks noGrp="1"/>
          </p:cNvSpPr>
          <p:nvPr>
            <p:ph type="title"/>
          </p:nvPr>
        </p:nvSpPr>
        <p:spPr/>
        <p:txBody>
          <a:bodyPr/>
          <a:lstStyle/>
          <a:p>
            <a:r>
              <a:rPr lang="fr-FR" dirty="0"/>
              <a:t>Activité 1</a:t>
            </a:r>
          </a:p>
        </p:txBody>
      </p:sp>
      <p:sp>
        <p:nvSpPr>
          <p:cNvPr id="7" name="Espace réservé du texte 6">
            <a:extLst>
              <a:ext uri="{FF2B5EF4-FFF2-40B4-BE49-F238E27FC236}">
                <a16:creationId xmlns:a16="http://schemas.microsoft.com/office/drawing/2014/main" id="{7ACC6735-0262-41B2-92E0-2F631B896FBD}"/>
              </a:ext>
            </a:extLst>
          </p:cNvPr>
          <p:cNvSpPr>
            <a:spLocks noGrp="1"/>
          </p:cNvSpPr>
          <p:nvPr>
            <p:ph type="body" sz="quarter" idx="11"/>
          </p:nvPr>
        </p:nvSpPr>
        <p:spPr/>
        <p:txBody>
          <a:bodyPr/>
          <a:lstStyle/>
          <a:p>
            <a:r>
              <a:rPr lang="fr-FR" dirty="0"/>
              <a:t>L’IDE Visual Studio Code</a:t>
            </a:r>
          </a:p>
        </p:txBody>
      </p:sp>
      <p:sp>
        <p:nvSpPr>
          <p:cNvPr id="8" name="Espace réservé du contenu 7">
            <a:extLst>
              <a:ext uri="{FF2B5EF4-FFF2-40B4-BE49-F238E27FC236}">
                <a16:creationId xmlns:a16="http://schemas.microsoft.com/office/drawing/2014/main" id="{5EC9D91A-366C-4B10-91F0-C48134D39286}"/>
              </a:ext>
            </a:extLst>
          </p:cNvPr>
          <p:cNvSpPr>
            <a:spLocks noGrp="1"/>
          </p:cNvSpPr>
          <p:nvPr>
            <p:ph sz="quarter" idx="12"/>
          </p:nvPr>
        </p:nvSpPr>
        <p:spPr/>
        <p:txBody>
          <a:bodyPr/>
          <a:lstStyle/>
          <a:p>
            <a:pPr marL="171450" indent="-171450">
              <a:buFont typeface="Arial" panose="020B0604020202020204" pitchFamily="34" charset="0"/>
              <a:buChar char="•"/>
            </a:pPr>
            <a:r>
              <a:rPr lang="fr-FR" dirty="0"/>
              <a:t>Étape 3 : Installer les extensions qui vous intéresse pour bénéficier des propriétés adaptées au code PHP</a:t>
            </a:r>
          </a:p>
          <a:p>
            <a:pPr marL="171450" indent="-171450">
              <a:buFont typeface="Arial" panose="020B0604020202020204" pitchFamily="34" charset="0"/>
              <a:buChar char="•"/>
            </a:pPr>
            <a:endParaRPr lang="fr-FR" dirty="0"/>
          </a:p>
        </p:txBody>
      </p:sp>
      <p:sp>
        <p:nvSpPr>
          <p:cNvPr id="9" name="Espace réservé du contenu 8">
            <a:extLst>
              <a:ext uri="{FF2B5EF4-FFF2-40B4-BE49-F238E27FC236}">
                <a16:creationId xmlns:a16="http://schemas.microsoft.com/office/drawing/2014/main" id="{060F881C-1849-48F1-9835-2BEC37B91388}"/>
              </a:ext>
            </a:extLst>
          </p:cNvPr>
          <p:cNvSpPr>
            <a:spLocks noGrp="1"/>
          </p:cNvSpPr>
          <p:nvPr>
            <p:ph sz="quarter" idx="13"/>
          </p:nvPr>
        </p:nvSpPr>
        <p:spPr/>
        <p:txBody>
          <a:bodyPr/>
          <a:lstStyle/>
          <a:p>
            <a:r>
              <a:rPr lang="fr-FR" sz="1600" b="1" dirty="0">
                <a:solidFill>
                  <a:srgbClr val="007842"/>
                </a:solidFill>
              </a:rPr>
              <a:t>Ajout des extensions à VS Code</a:t>
            </a:r>
          </a:p>
        </p:txBody>
      </p:sp>
      <p:sp>
        <p:nvSpPr>
          <p:cNvPr id="14" name="ZoneTexte 13">
            <a:extLst>
              <a:ext uri="{FF2B5EF4-FFF2-40B4-BE49-F238E27FC236}">
                <a16:creationId xmlns:a16="http://schemas.microsoft.com/office/drawing/2014/main" id="{2FEDAF35-315A-4A19-9028-FCED9FAB552F}"/>
              </a:ext>
            </a:extLst>
          </p:cNvPr>
          <p:cNvSpPr txBox="1"/>
          <p:nvPr/>
        </p:nvSpPr>
        <p:spPr>
          <a:xfrm>
            <a:off x="3660167" y="6159203"/>
            <a:ext cx="4482682" cy="261610"/>
          </a:xfrm>
          <a:prstGeom prst="rect">
            <a:avLst/>
          </a:prstGeom>
          <a:noFill/>
        </p:spPr>
        <p:txBody>
          <a:bodyPr wrap="square" rtlCol="0">
            <a:spAutoFit/>
          </a:bodyPr>
          <a:lstStyle/>
          <a:p>
            <a:pPr algn="ctr"/>
            <a:r>
              <a:rPr lang="fr-FR" sz="1100" dirty="0">
                <a:solidFill>
                  <a:schemeClr val="tx1">
                    <a:lumMod val="75000"/>
                    <a:lumOff val="25000"/>
                  </a:schemeClr>
                </a:solidFill>
              </a:rPr>
              <a:t>Fig. : Les extensions PHP</a:t>
            </a:r>
          </a:p>
        </p:txBody>
      </p:sp>
      <p:pic>
        <p:nvPicPr>
          <p:cNvPr id="5" name="Image 4">
            <a:extLst>
              <a:ext uri="{FF2B5EF4-FFF2-40B4-BE49-F238E27FC236}">
                <a16:creationId xmlns:a16="http://schemas.microsoft.com/office/drawing/2014/main" id="{06B2E097-4FC6-4D51-86B1-1B04EFA0337D}"/>
              </a:ext>
            </a:extLst>
          </p:cNvPr>
          <p:cNvPicPr>
            <a:picLocks noChangeAspect="1"/>
          </p:cNvPicPr>
          <p:nvPr/>
        </p:nvPicPr>
        <p:blipFill>
          <a:blip r:embed="rId2"/>
          <a:stretch>
            <a:fillRect/>
          </a:stretch>
        </p:blipFill>
        <p:spPr>
          <a:xfrm>
            <a:off x="3660167" y="2358885"/>
            <a:ext cx="4482682" cy="3800318"/>
          </a:xfrm>
          <a:prstGeom prst="rect">
            <a:avLst/>
          </a:prstGeom>
        </p:spPr>
      </p:pic>
    </p:spTree>
    <p:extLst>
      <p:ext uri="{BB962C8B-B14F-4D97-AF65-F5344CB8AC3E}">
        <p14:creationId xmlns:p14="http://schemas.microsoft.com/office/powerpoint/2010/main" val="675817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49B2DDC1-B4A6-408B-B566-7CF6AB5C68B8}"/>
              </a:ext>
            </a:extLst>
          </p:cNvPr>
          <p:cNvSpPr>
            <a:spLocks noGrp="1"/>
          </p:cNvSpPr>
          <p:nvPr>
            <p:ph type="title"/>
          </p:nvPr>
        </p:nvSpPr>
        <p:spPr/>
        <p:txBody>
          <a:bodyPr/>
          <a:lstStyle/>
          <a:p>
            <a:r>
              <a:rPr lang="fr-FR" dirty="0"/>
              <a:t>Activité 1</a:t>
            </a:r>
          </a:p>
        </p:txBody>
      </p:sp>
      <p:sp>
        <p:nvSpPr>
          <p:cNvPr id="7" name="Espace réservé du texte 6">
            <a:extLst>
              <a:ext uri="{FF2B5EF4-FFF2-40B4-BE49-F238E27FC236}">
                <a16:creationId xmlns:a16="http://schemas.microsoft.com/office/drawing/2014/main" id="{7ACC6735-0262-41B2-92E0-2F631B896FBD}"/>
              </a:ext>
            </a:extLst>
          </p:cNvPr>
          <p:cNvSpPr>
            <a:spLocks noGrp="1"/>
          </p:cNvSpPr>
          <p:nvPr>
            <p:ph type="body" sz="quarter" idx="11"/>
          </p:nvPr>
        </p:nvSpPr>
        <p:spPr/>
        <p:txBody>
          <a:bodyPr/>
          <a:lstStyle/>
          <a:p>
            <a:r>
              <a:rPr lang="fr-FR" dirty="0"/>
              <a:t>L’IDE Visual Studio Code</a:t>
            </a:r>
          </a:p>
        </p:txBody>
      </p:sp>
      <p:sp>
        <p:nvSpPr>
          <p:cNvPr id="8" name="Espace réservé du contenu 7">
            <a:extLst>
              <a:ext uri="{FF2B5EF4-FFF2-40B4-BE49-F238E27FC236}">
                <a16:creationId xmlns:a16="http://schemas.microsoft.com/office/drawing/2014/main" id="{5EC9D91A-366C-4B10-91F0-C48134D39286}"/>
              </a:ext>
            </a:extLst>
          </p:cNvPr>
          <p:cNvSpPr>
            <a:spLocks noGrp="1"/>
          </p:cNvSpPr>
          <p:nvPr>
            <p:ph sz="quarter" idx="12"/>
          </p:nvPr>
        </p:nvSpPr>
        <p:spPr/>
        <p:txBody>
          <a:bodyPr/>
          <a:lstStyle/>
          <a:p>
            <a:pPr marL="171450" indent="-171450">
              <a:buFont typeface="Arial" panose="020B0604020202020204" pitchFamily="34" charset="0"/>
              <a:buChar char="•"/>
            </a:pPr>
            <a:r>
              <a:rPr lang="fr-FR" dirty="0"/>
              <a:t>Étape 4 : Ouvrir dans </a:t>
            </a:r>
            <a:r>
              <a:rPr lang="fr-FR" dirty="0" err="1"/>
              <a:t>VSCode</a:t>
            </a:r>
            <a:r>
              <a:rPr lang="fr-FR" dirty="0"/>
              <a:t> le répertoire « C:\Apache24\htdocs » </a:t>
            </a:r>
          </a:p>
          <a:p>
            <a:pPr marL="171450" indent="-171450">
              <a:buFont typeface="Arial" panose="020B0604020202020204" pitchFamily="34" charset="0"/>
              <a:buChar char="•"/>
            </a:pPr>
            <a:r>
              <a:rPr lang="fr-FR" dirty="0"/>
              <a:t>Étape 5 : Recommandation, installer les extensions suivantes :</a:t>
            </a:r>
          </a:p>
          <a:p>
            <a:pPr marL="628650" lvl="1" indent="-171450">
              <a:buFont typeface="Arial" panose="020B0604020202020204" pitchFamily="34" charset="0"/>
              <a:buChar char="•"/>
            </a:pPr>
            <a:r>
              <a:rPr lang="en-US" dirty="0"/>
              <a:t>French Language Pack for Visual Studio Code : </a:t>
            </a:r>
          </a:p>
          <a:p>
            <a:pPr marL="628650" lvl="1" indent="-171450">
              <a:buFont typeface="Arial" panose="020B0604020202020204" pitchFamily="34" charset="0"/>
              <a:buChar char="•"/>
            </a:pPr>
            <a:r>
              <a:rPr lang="fr-FR" dirty="0"/>
              <a:t>PHP </a:t>
            </a:r>
            <a:r>
              <a:rPr lang="fr-FR" dirty="0" err="1"/>
              <a:t>Debug</a:t>
            </a:r>
            <a:endParaRPr lang="fr-FR" dirty="0"/>
          </a:p>
          <a:p>
            <a:pPr marL="628650" lvl="1" indent="-171450">
              <a:buFont typeface="Arial" panose="020B0604020202020204" pitchFamily="34" charset="0"/>
              <a:buChar char="•"/>
            </a:pPr>
            <a:r>
              <a:rPr lang="fr-FR" dirty="0"/>
              <a:t>PHP Formatter</a:t>
            </a:r>
          </a:p>
          <a:p>
            <a:pPr marL="628650" lvl="1" indent="-171450">
              <a:buFont typeface="Arial" panose="020B0604020202020204" pitchFamily="34" charset="0"/>
              <a:buChar char="•"/>
            </a:pPr>
            <a:r>
              <a:rPr lang="fr-FR" dirty="0"/>
              <a:t>Format HTML in PHP</a:t>
            </a:r>
          </a:p>
        </p:txBody>
      </p:sp>
      <p:sp>
        <p:nvSpPr>
          <p:cNvPr id="9" name="Espace réservé du contenu 8">
            <a:extLst>
              <a:ext uri="{FF2B5EF4-FFF2-40B4-BE49-F238E27FC236}">
                <a16:creationId xmlns:a16="http://schemas.microsoft.com/office/drawing/2014/main" id="{060F881C-1849-48F1-9835-2BEC37B91388}"/>
              </a:ext>
            </a:extLst>
          </p:cNvPr>
          <p:cNvSpPr>
            <a:spLocks noGrp="1"/>
          </p:cNvSpPr>
          <p:nvPr>
            <p:ph sz="quarter" idx="13"/>
          </p:nvPr>
        </p:nvSpPr>
        <p:spPr/>
        <p:txBody>
          <a:bodyPr/>
          <a:lstStyle/>
          <a:p>
            <a:r>
              <a:rPr lang="fr-FR" sz="1600" b="1" dirty="0">
                <a:solidFill>
                  <a:srgbClr val="007842"/>
                </a:solidFill>
              </a:rPr>
              <a:t>Ajout des extensions à VS Code</a:t>
            </a:r>
          </a:p>
        </p:txBody>
      </p:sp>
      <p:pic>
        <p:nvPicPr>
          <p:cNvPr id="3" name="Image 2">
            <a:extLst>
              <a:ext uri="{FF2B5EF4-FFF2-40B4-BE49-F238E27FC236}">
                <a16:creationId xmlns:a16="http://schemas.microsoft.com/office/drawing/2014/main" id="{88B33EDA-90A9-4DD8-8426-214EB675AEDA}"/>
              </a:ext>
            </a:extLst>
          </p:cNvPr>
          <p:cNvPicPr>
            <a:picLocks noChangeAspect="1"/>
          </p:cNvPicPr>
          <p:nvPr/>
        </p:nvPicPr>
        <p:blipFill>
          <a:blip r:embed="rId2"/>
          <a:stretch>
            <a:fillRect/>
          </a:stretch>
        </p:blipFill>
        <p:spPr>
          <a:xfrm>
            <a:off x="6213108" y="1936372"/>
            <a:ext cx="5181849" cy="3491676"/>
          </a:xfrm>
          <a:prstGeom prst="rect">
            <a:avLst/>
          </a:prstGeom>
        </p:spPr>
      </p:pic>
      <p:sp>
        <p:nvSpPr>
          <p:cNvPr id="10" name="ZoneTexte 9">
            <a:extLst>
              <a:ext uri="{FF2B5EF4-FFF2-40B4-BE49-F238E27FC236}">
                <a16:creationId xmlns:a16="http://schemas.microsoft.com/office/drawing/2014/main" id="{45720366-B247-42C1-9FE9-2A808E5FE334}"/>
              </a:ext>
            </a:extLst>
          </p:cNvPr>
          <p:cNvSpPr txBox="1"/>
          <p:nvPr/>
        </p:nvSpPr>
        <p:spPr>
          <a:xfrm>
            <a:off x="6788379" y="5494823"/>
            <a:ext cx="4482682" cy="261610"/>
          </a:xfrm>
          <a:prstGeom prst="rect">
            <a:avLst/>
          </a:prstGeom>
          <a:noFill/>
        </p:spPr>
        <p:txBody>
          <a:bodyPr wrap="square" rtlCol="0">
            <a:spAutoFit/>
          </a:bodyPr>
          <a:lstStyle/>
          <a:p>
            <a:pPr algn="ctr"/>
            <a:r>
              <a:rPr lang="fr-FR" sz="1100" dirty="0">
                <a:solidFill>
                  <a:schemeClr val="tx1">
                    <a:lumMod val="75000"/>
                    <a:lumOff val="25000"/>
                  </a:schemeClr>
                </a:solidFill>
              </a:rPr>
              <a:t>Fig. : Les extensions PHP recommandées</a:t>
            </a:r>
          </a:p>
        </p:txBody>
      </p:sp>
    </p:spTree>
    <p:extLst>
      <p:ext uri="{BB962C8B-B14F-4D97-AF65-F5344CB8AC3E}">
        <p14:creationId xmlns:p14="http://schemas.microsoft.com/office/powerpoint/2010/main" val="2914792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3FBCA08B-C15C-47D4-8133-7FCA31F8BD87}"/>
              </a:ext>
            </a:extLst>
          </p:cNvPr>
          <p:cNvSpPr>
            <a:spLocks noGrp="1"/>
          </p:cNvSpPr>
          <p:nvPr>
            <p:ph type="body" sz="quarter" idx="10"/>
          </p:nvPr>
        </p:nvSpPr>
        <p:spPr/>
        <p:txBody>
          <a:bodyPr/>
          <a:lstStyle/>
          <a:p>
            <a:pPr marL="0" marR="0" lvl="0" indent="0" algn="ctr" defTabSz="914400" rtl="0" eaLnBrk="1" fontAlgn="auto" latinLnBrk="0" hangingPunct="1">
              <a:lnSpc>
                <a:spcPct val="100000"/>
              </a:lnSpc>
              <a:spcBef>
                <a:spcPts val="0"/>
              </a:spcBef>
              <a:spcAft>
                <a:spcPts val="0"/>
              </a:spcAft>
              <a:buClr>
                <a:srgbClr val="FF7800"/>
              </a:buClr>
              <a:buSzTx/>
              <a:buFont typeface="Arial" panose="020B0604020202020204" pitchFamily="34" charset="0"/>
              <a:buNone/>
              <a:tabLst/>
              <a:defRPr/>
            </a:pPr>
            <a:r>
              <a:rPr kumimoji="0" lang="fr-FR" sz="2000" b="1" i="0" u="none" strike="noStrike" kern="1200" cap="none" spc="0" normalizeH="0" baseline="0" noProof="0" dirty="0">
                <a:ln>
                  <a:noFill/>
                </a:ln>
                <a:solidFill>
                  <a:srgbClr val="FF7800"/>
                </a:solidFill>
                <a:effectLst/>
                <a:uLnTx/>
                <a:uFillTx/>
                <a:latin typeface="Calibri" panose="020F0502020204030204" pitchFamily="34" charset="0"/>
                <a:ea typeface="+mn-ea"/>
                <a:cs typeface="Arial" pitchFamily="34"/>
              </a:rPr>
              <a:t>01 -</a:t>
            </a:r>
            <a:r>
              <a:rPr kumimoji="0" lang="fr-FR" sz="2000" b="1" i="0" u="none" strike="noStrike" kern="1200" cap="none" spc="0" normalizeH="0" baseline="0" noProof="0" dirty="0">
                <a:ln>
                  <a:noFill/>
                </a:ln>
                <a:solidFill>
                  <a:srgbClr val="FF912B"/>
                </a:solidFill>
                <a:effectLst/>
                <a:uLnTx/>
                <a:uFillTx/>
                <a:latin typeface="Calibri" panose="020F0502020204030204" pitchFamily="34" charset="0"/>
                <a:ea typeface="+mn-ea"/>
                <a:cs typeface="Arial" pitchFamily="34"/>
              </a:rPr>
              <a:t> </a:t>
            </a:r>
            <a:r>
              <a:rPr kumimoji="0" lang="fr-FR" sz="1600" b="1" i="0" u="none" strike="noStrike" kern="1200" cap="none" spc="0" normalizeH="0" baseline="0" noProof="0" dirty="0">
                <a:ln>
                  <a:noFill/>
                </a:ln>
                <a:solidFill>
                  <a:srgbClr val="0059A1"/>
                </a:solidFill>
                <a:effectLst/>
                <a:uLnTx/>
                <a:uFillTx/>
                <a:latin typeface="Calibri" panose="020F0502020204030204" pitchFamily="34" charset="0"/>
                <a:ea typeface="+mn-ea"/>
                <a:cs typeface="Calibri" panose="020F0502020204030204" pitchFamily="34" charset="0"/>
              </a:rPr>
              <a:t>INTRODUIRE LA NOTION CLIENT/SERVEUR</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fr-FR" sz="1400" b="0" i="0" u="none" strike="noStrike" kern="1200" cap="none" spc="0" normalizeH="0" baseline="0" noProof="0" dirty="0">
                <a:ln>
                  <a:noFill/>
                </a:ln>
                <a:solidFill>
                  <a:srgbClr val="565656"/>
                </a:solidFill>
                <a:effectLst/>
                <a:uLnTx/>
                <a:uFillTx/>
                <a:latin typeface="Calibri" panose="020F0502020204030204" pitchFamily="34" charset="0"/>
                <a:ea typeface="+mn-ea"/>
                <a:cs typeface="Calibri" panose="020F0502020204030204" pitchFamily="34" charset="0"/>
              </a:rPr>
              <a:t>Approfondir la notion client/serveur</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fr-FR" sz="1400" b="0" i="0" u="none" strike="noStrike" kern="1200" cap="none" spc="0" normalizeH="0" baseline="0" noProof="0" dirty="0">
                <a:ln>
                  <a:noFill/>
                </a:ln>
                <a:solidFill>
                  <a:srgbClr val="565656"/>
                </a:solidFill>
                <a:effectLst/>
                <a:uLnTx/>
                <a:uFillTx/>
                <a:latin typeface="Calibri" panose="020F0502020204030204" pitchFamily="34" charset="0"/>
                <a:ea typeface="+mn-ea"/>
                <a:cs typeface="Calibri" panose="020F0502020204030204" pitchFamily="34" charset="0"/>
              </a:rPr>
              <a:t>Introduire le langage PHP</a:t>
            </a:r>
          </a:p>
          <a:p>
            <a:pPr marL="0" marR="0" lvl="0" indent="0" algn="ctr"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fr-FR" sz="1400" b="0" i="0" u="none" strike="noStrike" kern="1200" cap="none" spc="0" normalizeH="0" baseline="0" noProof="0" dirty="0">
                <a:ln>
                  <a:noFill/>
                </a:ln>
                <a:solidFill>
                  <a:srgbClr val="565656"/>
                </a:solidFill>
                <a:effectLst/>
                <a:uLnTx/>
                <a:uFillTx/>
                <a:latin typeface="Calibri" panose="020F0502020204030204" pitchFamily="34" charset="0"/>
                <a:ea typeface="+mn-ea"/>
                <a:cs typeface="Calibri" panose="020F0502020204030204" pitchFamily="34" charset="0"/>
              </a:rPr>
              <a:t>Préparer l’environnement de développement</a:t>
            </a:r>
            <a:endParaRPr kumimoji="0" lang="fr-FR" sz="1400" b="1" i="0" u="none" strike="noStrike" kern="1200" cap="none" spc="0" normalizeH="0" baseline="0" noProof="0" dirty="0">
              <a:ln>
                <a:noFill/>
              </a:ln>
              <a:solidFill>
                <a:srgbClr val="565656"/>
              </a:solidFill>
              <a:effectLst/>
              <a:uLnTx/>
              <a:uFillTx/>
              <a:latin typeface="Calibri" panose="020F0502020204030204" pitchFamily="34"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
                <a:srgbClr val="FF7800"/>
              </a:buClr>
              <a:buSzTx/>
              <a:buFont typeface="Arial" panose="020B0604020202020204" pitchFamily="34" charset="0"/>
              <a:buNone/>
              <a:tabLst/>
              <a:defRPr/>
            </a:pPr>
            <a:r>
              <a:rPr kumimoji="0" lang="fr-FR" sz="2000" b="1" i="0" u="none" strike="noStrike" kern="1200" cap="none" spc="0" normalizeH="0" baseline="0" noProof="0" dirty="0">
                <a:ln>
                  <a:noFill/>
                </a:ln>
                <a:solidFill>
                  <a:srgbClr val="FF7800"/>
                </a:solidFill>
                <a:effectLst/>
                <a:uLnTx/>
                <a:uFillTx/>
                <a:latin typeface="Calibri" panose="020F0502020204030204" pitchFamily="34" charset="0"/>
                <a:ea typeface="+mn-ea"/>
                <a:cs typeface="Arial" pitchFamily="34"/>
              </a:rPr>
              <a:t>02 -</a:t>
            </a:r>
            <a:r>
              <a:rPr kumimoji="0" lang="fr-FR" sz="2000" b="1" i="0" u="none" strike="noStrike" kern="1200" cap="none" spc="0" normalizeH="0" baseline="0" noProof="0" dirty="0">
                <a:ln>
                  <a:noFill/>
                </a:ln>
                <a:solidFill>
                  <a:srgbClr val="FF912B"/>
                </a:solidFill>
                <a:effectLst/>
                <a:uLnTx/>
                <a:uFillTx/>
                <a:latin typeface="Calibri" panose="020F0502020204030204" pitchFamily="34" charset="0"/>
                <a:ea typeface="+mn-ea"/>
                <a:cs typeface="Arial" pitchFamily="34"/>
              </a:rPr>
              <a:t> </a:t>
            </a:r>
            <a:r>
              <a:rPr lang="fr-FR" sz="1600" dirty="0">
                <a:latin typeface="Calibri" panose="020F0502020204030204" pitchFamily="34" charset="0"/>
              </a:rPr>
              <a:t>PROGRAMMER EN PHP</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fr-FR" sz="1400" b="0" i="0" u="none" strike="noStrike" kern="1200" cap="none" spc="0" normalizeH="0" baseline="0" noProof="0" dirty="0">
                <a:ln>
                  <a:noFill/>
                </a:ln>
                <a:solidFill>
                  <a:srgbClr val="565656"/>
                </a:solidFill>
                <a:effectLst/>
                <a:uLnTx/>
                <a:uFillTx/>
                <a:latin typeface="Calibri" panose="020F0502020204030204" pitchFamily="34" charset="0"/>
                <a:ea typeface="+mn-ea"/>
                <a:cs typeface="Calibri" panose="020F0502020204030204" pitchFamily="34" charset="0"/>
              </a:rPr>
              <a:t>Maitriser le langage PHP</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fr-FR" sz="1400" b="0" i="0" u="none" strike="noStrike" kern="1200" cap="none" spc="0" normalizeH="0" baseline="0" noProof="0" dirty="0">
                <a:ln>
                  <a:noFill/>
                </a:ln>
                <a:solidFill>
                  <a:srgbClr val="565656"/>
                </a:solidFill>
                <a:effectLst/>
                <a:uLnTx/>
                <a:uFillTx/>
                <a:latin typeface="Calibri" panose="020F0502020204030204" pitchFamily="34" charset="0"/>
                <a:ea typeface="+mn-ea"/>
                <a:cs typeface="Calibri" panose="020F0502020204030204" pitchFamily="34" charset="0"/>
              </a:rPr>
              <a:t>Traiter les données en PHP</a:t>
            </a:r>
          </a:p>
          <a:p>
            <a:pPr marL="0" marR="0" lvl="0" indent="0" algn="ctr"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fr-FR" sz="1400" b="0" i="0" u="none" strike="noStrike" kern="1200" cap="none" spc="0" normalizeH="0" baseline="0" noProof="0" dirty="0">
                <a:ln>
                  <a:noFill/>
                </a:ln>
                <a:solidFill>
                  <a:srgbClr val="565656"/>
                </a:solidFill>
                <a:effectLst/>
                <a:uLnTx/>
                <a:uFillTx/>
                <a:latin typeface="Calibri" panose="020F0502020204030204" pitchFamily="34" charset="0"/>
                <a:ea typeface="+mn-ea"/>
                <a:cs typeface="Calibri" panose="020F0502020204030204" pitchFamily="34" charset="0"/>
              </a:rPr>
              <a:t>Utiliser l’orientée objet en PHP</a:t>
            </a:r>
            <a:endParaRPr kumimoji="0" lang="fr-FR" sz="1400" b="1" i="0" u="none" strike="noStrike" kern="1200" cap="none" spc="0" normalizeH="0" baseline="0" noProof="0" dirty="0">
              <a:ln>
                <a:noFill/>
              </a:ln>
              <a:solidFill>
                <a:srgbClr val="565656"/>
              </a:solidFill>
              <a:effectLst/>
              <a:uLnTx/>
              <a:uFillTx/>
              <a:latin typeface="Calibri" panose="020F0502020204030204" pitchFamily="34"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
                <a:srgbClr val="FF7800"/>
              </a:buClr>
              <a:buSzTx/>
              <a:buFont typeface="Arial" panose="020B0604020202020204" pitchFamily="34" charset="0"/>
              <a:buNone/>
              <a:tabLst/>
              <a:defRPr/>
            </a:pPr>
            <a:r>
              <a:rPr kumimoji="0" lang="fr-FR" sz="2000" b="1" i="0" u="none" strike="noStrike" kern="1200" cap="none" spc="0" normalizeH="0" baseline="0" noProof="0" dirty="0">
                <a:ln>
                  <a:noFill/>
                </a:ln>
                <a:solidFill>
                  <a:srgbClr val="FF7800"/>
                </a:solidFill>
                <a:effectLst/>
                <a:uLnTx/>
                <a:uFillTx/>
                <a:latin typeface="Calibri" panose="020F0502020204030204" pitchFamily="34" charset="0"/>
                <a:ea typeface="+mn-ea"/>
                <a:cs typeface="Arial" pitchFamily="34"/>
              </a:rPr>
              <a:t>03 -</a:t>
            </a:r>
            <a:r>
              <a:rPr kumimoji="0" lang="fr-FR" sz="2000" b="1" i="0" u="none" strike="noStrike" kern="1200" cap="none" spc="0" normalizeH="0" baseline="0" noProof="0" dirty="0">
                <a:ln>
                  <a:noFill/>
                </a:ln>
                <a:solidFill>
                  <a:srgbClr val="FF912B"/>
                </a:solidFill>
                <a:effectLst/>
                <a:uLnTx/>
                <a:uFillTx/>
                <a:latin typeface="Calibri" panose="020F0502020204030204" pitchFamily="34" charset="0"/>
                <a:ea typeface="+mn-ea"/>
                <a:cs typeface="Arial" pitchFamily="34"/>
              </a:rPr>
              <a:t> </a:t>
            </a:r>
            <a:r>
              <a:rPr lang="fr-FR" sz="1600" dirty="0">
                <a:latin typeface="Calibri" panose="020F0502020204030204" pitchFamily="34" charset="0"/>
              </a:rPr>
              <a:t>MANIPULER LES DONNÉES </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fr-FR" sz="1400" b="0" i="0" u="none" strike="noStrike" kern="1200" cap="none" spc="0" normalizeH="0" baseline="0" noProof="0" dirty="0">
                <a:ln>
                  <a:noFill/>
                </a:ln>
                <a:solidFill>
                  <a:srgbClr val="565656"/>
                </a:solidFill>
                <a:effectLst/>
                <a:uLnTx/>
                <a:uFillTx/>
                <a:latin typeface="Calibri" panose="020F0502020204030204" pitchFamily="34" charset="0"/>
                <a:ea typeface="+mn-ea"/>
                <a:cs typeface="Calibri" panose="020F0502020204030204" pitchFamily="34" charset="0"/>
              </a:rPr>
              <a:t>Écrire des scripts d’accès aux données</a:t>
            </a:r>
          </a:p>
          <a:p>
            <a:pPr marL="0" marR="0" lvl="0" indent="0" algn="ctr"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fr-FR" sz="1400" b="0" i="0" u="none" strike="noStrike" kern="1200" cap="none" spc="0" normalizeH="0" baseline="0" noProof="0" dirty="0">
                <a:ln>
                  <a:noFill/>
                </a:ln>
                <a:solidFill>
                  <a:srgbClr val="565656"/>
                </a:solidFill>
                <a:effectLst/>
                <a:uLnTx/>
                <a:uFillTx/>
                <a:latin typeface="Calibri" panose="020F0502020204030204" pitchFamily="34" charset="0"/>
                <a:ea typeface="+mn-ea"/>
                <a:cs typeface="Calibri" panose="020F0502020204030204" pitchFamily="34" charset="0"/>
              </a:rPr>
              <a:t>Sécuriser les données</a:t>
            </a:r>
          </a:p>
          <a:p>
            <a:pPr marL="0" marR="0" lvl="0" indent="0" defTabSz="914400" rtl="0" eaLnBrk="1" fontAlgn="auto" latinLnBrk="0" hangingPunct="1">
              <a:lnSpc>
                <a:spcPct val="100000"/>
              </a:lnSpc>
              <a:spcBef>
                <a:spcPts val="0"/>
              </a:spcBef>
              <a:spcAft>
                <a:spcPts val="0"/>
              </a:spcAft>
              <a:buClr>
                <a:srgbClr val="FF7800"/>
              </a:buClr>
              <a:buSzTx/>
              <a:buFont typeface="Arial" panose="020B0604020202020204" pitchFamily="34" charset="0"/>
              <a:buNone/>
              <a:tabLst/>
              <a:defRPr/>
            </a:pPr>
            <a:r>
              <a:rPr kumimoji="0" lang="fr-FR" sz="2000" b="1" i="0" u="none" strike="noStrike" kern="1200" cap="none" spc="0" normalizeH="0" baseline="0" noProof="0" dirty="0">
                <a:ln>
                  <a:noFill/>
                </a:ln>
                <a:solidFill>
                  <a:srgbClr val="008245"/>
                </a:solidFill>
                <a:effectLst/>
                <a:uLnTx/>
                <a:uFillTx/>
                <a:latin typeface="Calibri" panose="020F0502020204030204" pitchFamily="34" charset="0"/>
                <a:ea typeface="맑은 고딕" pitchFamily="34"/>
                <a:cs typeface="Arial" pitchFamily="34"/>
              </a:rPr>
              <a:t> </a:t>
            </a:r>
            <a:r>
              <a:rPr kumimoji="0" lang="fr-FR" sz="2000" b="1" i="0" u="none" strike="noStrike" kern="1200" cap="none" spc="0" normalizeH="0" baseline="0" noProof="0" dirty="0">
                <a:ln>
                  <a:noFill/>
                </a:ln>
                <a:solidFill>
                  <a:srgbClr val="FF7800"/>
                </a:solidFill>
                <a:effectLst/>
                <a:uLnTx/>
                <a:uFillTx/>
                <a:latin typeface="Calibri" panose="020F0502020204030204" pitchFamily="34" charset="0"/>
                <a:ea typeface="+mn-ea"/>
                <a:cs typeface="Arial" pitchFamily="34"/>
              </a:rPr>
              <a:t>04 -</a:t>
            </a:r>
            <a:r>
              <a:rPr kumimoji="0" lang="fr-FR" sz="2000" b="1" i="0" u="none" strike="noStrike" kern="1200" cap="none" spc="0" normalizeH="0" baseline="0" noProof="0" dirty="0">
                <a:ln>
                  <a:noFill/>
                </a:ln>
                <a:solidFill>
                  <a:srgbClr val="FF912B"/>
                </a:solidFill>
                <a:effectLst/>
                <a:uLnTx/>
                <a:uFillTx/>
                <a:latin typeface="Calibri" panose="020F0502020204030204" pitchFamily="34" charset="0"/>
                <a:ea typeface="+mn-ea"/>
                <a:cs typeface="Arial" pitchFamily="34"/>
              </a:rPr>
              <a:t> </a:t>
            </a:r>
            <a:r>
              <a:rPr lang="fr-FR" sz="1600" dirty="0">
                <a:latin typeface="Calibri" panose="020F0502020204030204" pitchFamily="34" charset="0"/>
              </a:rPr>
              <a:t>RÉALISER UN SITE WEB AVEC L’ARCHITECTURE MVC</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fr-FR" sz="1400" b="0" i="0" u="none" strike="noStrike" kern="1200" cap="none" spc="0" normalizeH="0" baseline="0" noProof="0" dirty="0">
                <a:ln>
                  <a:noFill/>
                </a:ln>
                <a:solidFill>
                  <a:srgbClr val="565656"/>
                </a:solidFill>
                <a:effectLst/>
                <a:uLnTx/>
                <a:uFillTx/>
                <a:latin typeface="Calibri" panose="020F0502020204030204" pitchFamily="34" charset="0"/>
                <a:ea typeface="+mn-ea"/>
                <a:cs typeface="Calibri" panose="020F0502020204030204" pitchFamily="34" charset="0"/>
              </a:rPr>
              <a:t>Développer des sites dynamiques </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fr-FR" sz="1400" b="0" i="0" u="none" strike="noStrike" kern="1200" cap="none" spc="0" normalizeH="0" baseline="0" noProof="0" dirty="0">
                <a:ln>
                  <a:noFill/>
                </a:ln>
                <a:solidFill>
                  <a:srgbClr val="565656"/>
                </a:solidFill>
                <a:effectLst/>
                <a:uLnTx/>
                <a:uFillTx/>
                <a:latin typeface="Calibri" panose="020F0502020204030204" pitchFamily="34" charset="0"/>
                <a:ea typeface="+mn-ea"/>
                <a:cs typeface="Calibri" panose="020F0502020204030204" pitchFamily="34" charset="0"/>
              </a:rPr>
              <a:t>avec MVC en mode natif</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fr-FR" sz="1400" b="0" i="0" u="none" strike="noStrike" kern="1200" cap="none" spc="0" normalizeH="0" baseline="0" noProof="0" dirty="0">
                <a:ln>
                  <a:noFill/>
                </a:ln>
                <a:solidFill>
                  <a:srgbClr val="565656"/>
                </a:solidFill>
                <a:effectLst/>
                <a:uLnTx/>
                <a:uFillTx/>
                <a:latin typeface="Calibri" panose="020F0502020204030204" pitchFamily="34" charset="0"/>
                <a:ea typeface="+mn-ea"/>
                <a:cs typeface="Calibri" panose="020F0502020204030204" pitchFamily="34" charset="0"/>
              </a:rPr>
              <a:t>Découvrir les Web services et les API REST</a:t>
            </a:r>
          </a:p>
        </p:txBody>
      </p:sp>
    </p:spTree>
    <p:extLst>
      <p:ext uri="{BB962C8B-B14F-4D97-AF65-F5344CB8AC3E}">
        <p14:creationId xmlns:p14="http://schemas.microsoft.com/office/powerpoint/2010/main" val="1219332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01D2DBEA-37AA-49FC-859A-0F44ADB8C764}"/>
              </a:ext>
            </a:extLst>
          </p:cNvPr>
          <p:cNvSpPr>
            <a:spLocks noGrp="1"/>
          </p:cNvSpPr>
          <p:nvPr>
            <p:ph type="body" sz="quarter" idx="13"/>
          </p:nvPr>
        </p:nvSpPr>
        <p:spPr/>
        <p:txBody>
          <a:bodyPr/>
          <a:lstStyle/>
          <a:p>
            <a:r>
              <a:rPr lang="fr-FR" dirty="0"/>
              <a:t>PROGRAMMER EN PHP</a:t>
            </a:r>
          </a:p>
        </p:txBody>
      </p:sp>
      <p:sp>
        <p:nvSpPr>
          <p:cNvPr id="4" name="Espace réservé du texte 3">
            <a:extLst>
              <a:ext uri="{FF2B5EF4-FFF2-40B4-BE49-F238E27FC236}">
                <a16:creationId xmlns:a16="http://schemas.microsoft.com/office/drawing/2014/main" id="{74E1ECEA-C8E1-42AC-A0D5-77B1C24606BA}"/>
              </a:ext>
            </a:extLst>
          </p:cNvPr>
          <p:cNvSpPr>
            <a:spLocks noGrp="1"/>
          </p:cNvSpPr>
          <p:nvPr>
            <p:ph type="body" sz="quarter" idx="14"/>
          </p:nvPr>
        </p:nvSpPr>
        <p:spPr/>
        <p:txBody>
          <a:bodyPr/>
          <a:lstStyle/>
          <a:p>
            <a:r>
              <a:rPr lang="fr-FR" dirty="0"/>
              <a:t>Maitriser le langage PHP</a:t>
            </a:r>
          </a:p>
          <a:p>
            <a:r>
              <a:rPr lang="fr-FR" dirty="0"/>
              <a:t>Traiter les données en PHP</a:t>
            </a:r>
          </a:p>
          <a:p>
            <a:r>
              <a:rPr lang="fr-FR" dirty="0"/>
              <a:t>Utiliser l’orientée objet en PHP</a:t>
            </a:r>
          </a:p>
        </p:txBody>
      </p:sp>
      <p:sp>
        <p:nvSpPr>
          <p:cNvPr id="5" name="Espace réservé pour une image  4">
            <a:extLst>
              <a:ext uri="{FF2B5EF4-FFF2-40B4-BE49-F238E27FC236}">
                <a16:creationId xmlns:a16="http://schemas.microsoft.com/office/drawing/2014/main" id="{F99C4CD0-0CB7-4EB0-A35F-AD7AAFAD07C1}"/>
              </a:ext>
            </a:extLst>
          </p:cNvPr>
          <p:cNvSpPr>
            <a:spLocks noGrp="1"/>
          </p:cNvSpPr>
          <p:nvPr>
            <p:ph type="pic" sz="quarter" idx="15"/>
          </p:nvPr>
        </p:nvSpPr>
        <p:spPr/>
      </p:sp>
      <p:sp>
        <p:nvSpPr>
          <p:cNvPr id="2" name="Espace réservé du texte 1">
            <a:extLst>
              <a:ext uri="{FF2B5EF4-FFF2-40B4-BE49-F238E27FC236}">
                <a16:creationId xmlns:a16="http://schemas.microsoft.com/office/drawing/2014/main" id="{1FD83AA5-DC32-4D06-96C3-1F70B455E7BE}"/>
              </a:ext>
            </a:extLst>
          </p:cNvPr>
          <p:cNvSpPr>
            <a:spLocks noGrp="1"/>
          </p:cNvSpPr>
          <p:nvPr>
            <p:ph type="body" sz="quarter" idx="10"/>
          </p:nvPr>
        </p:nvSpPr>
        <p:spPr/>
        <p:txBody>
          <a:bodyPr/>
          <a:lstStyle/>
          <a:p>
            <a:r>
              <a:rPr lang="fr-FR" dirty="0"/>
              <a:t>20 heures</a:t>
            </a:r>
          </a:p>
        </p:txBody>
      </p:sp>
    </p:spTree>
    <p:extLst>
      <p:ext uri="{BB962C8B-B14F-4D97-AF65-F5344CB8AC3E}">
        <p14:creationId xmlns:p14="http://schemas.microsoft.com/office/powerpoint/2010/main" val="2066891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60208CC9-E1E4-44DF-915E-B56B4E0E30EE}"/>
              </a:ext>
            </a:extLst>
          </p:cNvPr>
          <p:cNvSpPr>
            <a:spLocks noGrp="1"/>
          </p:cNvSpPr>
          <p:nvPr>
            <p:ph type="body" sz="quarter" idx="12"/>
          </p:nvPr>
        </p:nvSpPr>
        <p:spPr/>
        <p:txBody>
          <a:bodyPr/>
          <a:lstStyle/>
          <a:p>
            <a:r>
              <a:rPr lang="fr-FR" dirty="0"/>
              <a:t>Activité 1</a:t>
            </a:r>
          </a:p>
        </p:txBody>
      </p:sp>
      <p:sp>
        <p:nvSpPr>
          <p:cNvPr id="3" name="Espace réservé du texte 2">
            <a:extLst>
              <a:ext uri="{FF2B5EF4-FFF2-40B4-BE49-F238E27FC236}">
                <a16:creationId xmlns:a16="http://schemas.microsoft.com/office/drawing/2014/main" id="{D1A40CDF-EF3E-4F85-BFCB-089073799E0D}"/>
              </a:ext>
            </a:extLst>
          </p:cNvPr>
          <p:cNvSpPr>
            <a:spLocks noGrp="1"/>
          </p:cNvSpPr>
          <p:nvPr>
            <p:ph type="body" sz="quarter" idx="13"/>
          </p:nvPr>
        </p:nvSpPr>
        <p:spPr/>
        <p:txBody>
          <a:bodyPr/>
          <a:lstStyle/>
          <a:p>
            <a:r>
              <a:rPr lang="fr-FR" dirty="0"/>
              <a:t>Traiter les données</a:t>
            </a:r>
          </a:p>
        </p:txBody>
      </p:sp>
      <p:sp>
        <p:nvSpPr>
          <p:cNvPr id="4" name="Espace réservé du texte 3">
            <a:extLst>
              <a:ext uri="{FF2B5EF4-FFF2-40B4-BE49-F238E27FC236}">
                <a16:creationId xmlns:a16="http://schemas.microsoft.com/office/drawing/2014/main" id="{F66D2114-B667-40C7-B7CD-56E591B8CEBD}"/>
              </a:ext>
            </a:extLst>
          </p:cNvPr>
          <p:cNvSpPr>
            <a:spLocks noGrp="1"/>
          </p:cNvSpPr>
          <p:nvPr>
            <p:ph type="body" sz="quarter" idx="14"/>
          </p:nvPr>
        </p:nvSpPr>
        <p:spPr/>
        <p:txBody>
          <a:bodyPr/>
          <a:lstStyle/>
          <a:p>
            <a:r>
              <a:rPr lang="fr-FR" dirty="0"/>
              <a:t>Mettre en place des éléments pour les formulaires</a:t>
            </a:r>
          </a:p>
          <a:p>
            <a:r>
              <a:rPr lang="fr-FR" dirty="0"/>
              <a:t>Mettre en place des éléments pour les tableaux</a:t>
            </a:r>
          </a:p>
          <a:p>
            <a:r>
              <a:rPr lang="fr-FR" dirty="0"/>
              <a:t>Utiliser les variables d’environnement et de transmission</a:t>
            </a:r>
          </a:p>
          <a:p>
            <a:endParaRPr lang="fr-FR" dirty="0"/>
          </a:p>
        </p:txBody>
      </p:sp>
      <p:sp>
        <p:nvSpPr>
          <p:cNvPr id="5" name="Espace réservé du texte 4">
            <a:extLst>
              <a:ext uri="{FF2B5EF4-FFF2-40B4-BE49-F238E27FC236}">
                <a16:creationId xmlns:a16="http://schemas.microsoft.com/office/drawing/2014/main" id="{7B4EFB2E-CE3A-48FB-B655-BB006A57CE93}"/>
              </a:ext>
            </a:extLst>
          </p:cNvPr>
          <p:cNvSpPr>
            <a:spLocks noGrp="1"/>
          </p:cNvSpPr>
          <p:nvPr>
            <p:ph type="body" sz="quarter" idx="15"/>
          </p:nvPr>
        </p:nvSpPr>
        <p:spPr/>
        <p:txBody>
          <a:bodyPr/>
          <a:lstStyle/>
          <a:p>
            <a:r>
              <a:rPr lang="fr-FR" dirty="0"/>
              <a:t>06 heures</a:t>
            </a:r>
          </a:p>
        </p:txBody>
      </p:sp>
      <p:sp>
        <p:nvSpPr>
          <p:cNvPr id="11" name="Espace réservé du texte 10">
            <a:extLst>
              <a:ext uri="{FF2B5EF4-FFF2-40B4-BE49-F238E27FC236}">
                <a16:creationId xmlns:a16="http://schemas.microsoft.com/office/drawing/2014/main" id="{4C3AAB3A-859E-41F9-B4FC-892E976D8F22}"/>
              </a:ext>
            </a:extLst>
          </p:cNvPr>
          <p:cNvSpPr>
            <a:spLocks noGrp="1"/>
          </p:cNvSpPr>
          <p:nvPr>
            <p:ph type="body" sz="quarter" idx="16"/>
          </p:nvPr>
        </p:nvSpPr>
        <p:spPr/>
        <p:txBody>
          <a:bodyPr/>
          <a:lstStyle/>
          <a:p>
            <a:r>
              <a:rPr lang="fr-FR" dirty="0"/>
              <a:t>Révision générale du résumé théorique</a:t>
            </a:r>
          </a:p>
        </p:txBody>
      </p:sp>
    </p:spTree>
    <p:extLst>
      <p:ext uri="{BB962C8B-B14F-4D97-AF65-F5344CB8AC3E}">
        <p14:creationId xmlns:p14="http://schemas.microsoft.com/office/powerpoint/2010/main" val="1953745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 17">
            <a:extLst>
              <a:ext uri="{FF2B5EF4-FFF2-40B4-BE49-F238E27FC236}">
                <a16:creationId xmlns:a16="http://schemas.microsoft.com/office/drawing/2014/main" id="{4A480C98-3F7C-43B1-9C66-73720DB74A8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14" name="Rectangle 13">
            <a:extLst>
              <a:ext uri="{FF2B5EF4-FFF2-40B4-BE49-F238E27FC236}">
                <a16:creationId xmlns:a16="http://schemas.microsoft.com/office/drawing/2014/main" id="{0A47652E-46A5-4D89-ABD8-066E85965010}"/>
              </a:ext>
            </a:extLst>
          </p:cNvPr>
          <p:cNvSpPr/>
          <p:nvPr/>
        </p:nvSpPr>
        <p:spPr>
          <a:xfrm>
            <a:off x="6245570" y="658614"/>
            <a:ext cx="5760000" cy="338554"/>
          </a:xfrm>
          <a:prstGeom prst="rect">
            <a:avLst/>
          </a:prstGeom>
        </p:spPr>
        <p:txBody>
          <a:bodyPr wrap="square">
            <a:spAutoFit/>
          </a:bodyPr>
          <a:lstStyle/>
          <a:p>
            <a:pPr marL="342900" lvl="0" indent="-342900" algn="l" defTabSz="914400">
              <a:buFont typeface="+mj-lt"/>
              <a:buAutoNum type="arabicPeriod"/>
              <a:defRPr sz="1800" b="0" i="0" u="none" strike="noStrike" kern="0" cap="none" spc="0" baseline="0">
                <a:solidFill>
                  <a:srgbClr val="000000"/>
                </a:solidFill>
                <a:uFillTx/>
              </a:defRPr>
            </a:pPr>
            <a:r>
              <a:rPr lang="en-US" sz="1600" b="1" u="none" kern="1200" dirty="0">
                <a:solidFill>
                  <a:srgbClr val="FF7800"/>
                </a:solidFill>
                <a:latin typeface="Calibri" panose="020F0502020204030204" pitchFamily="34" charset="0"/>
                <a:ea typeface="맑은 고딕" pitchFamily="34"/>
                <a:cs typeface="Calibri" panose="020F0502020204030204" pitchFamily="34" charset="0"/>
              </a:rPr>
              <a:t>Pour le formateur :</a:t>
            </a:r>
          </a:p>
        </p:txBody>
      </p:sp>
      <p:sp>
        <p:nvSpPr>
          <p:cNvPr id="15" name="Rectangle 14">
            <a:extLst>
              <a:ext uri="{FF2B5EF4-FFF2-40B4-BE49-F238E27FC236}">
                <a16:creationId xmlns:a16="http://schemas.microsoft.com/office/drawing/2014/main" id="{B0E22CB3-2BE9-450C-B77D-ED8873B3D155}"/>
              </a:ext>
            </a:extLst>
          </p:cNvPr>
          <p:cNvSpPr/>
          <p:nvPr/>
        </p:nvSpPr>
        <p:spPr>
          <a:xfrm>
            <a:off x="6245570" y="2044850"/>
            <a:ext cx="5760000" cy="338554"/>
          </a:xfrm>
          <a:prstGeom prst="rect">
            <a:avLst/>
          </a:prstGeom>
        </p:spPr>
        <p:txBody>
          <a:bodyPr wrap="square">
            <a:spAutoFit/>
          </a:bodyPr>
          <a:lstStyle/>
          <a:p>
            <a:pPr marL="342900" lvl="0" indent="-342900" algn="l" defTabSz="914400">
              <a:buFont typeface="+mj-lt"/>
              <a:buAutoNum type="arabicPeriod" startAt="2"/>
              <a:defRPr sz="1800" b="0" i="0" u="none" strike="noStrike" kern="0" cap="none" spc="0" baseline="0">
                <a:solidFill>
                  <a:srgbClr val="000000"/>
                </a:solidFill>
                <a:uFillTx/>
              </a:defRPr>
            </a:pPr>
            <a:r>
              <a:rPr lang="en-US" sz="1600" b="1" u="none" kern="1200" dirty="0">
                <a:solidFill>
                  <a:srgbClr val="FF7800"/>
                </a:solidFill>
                <a:latin typeface="Calibri" panose="020F0502020204030204" pitchFamily="34" charset="0"/>
                <a:ea typeface="맑은 고딕" pitchFamily="34"/>
                <a:cs typeface="Calibri" panose="020F0502020204030204" pitchFamily="34" charset="0"/>
              </a:rPr>
              <a:t>Pour </a:t>
            </a:r>
            <a:r>
              <a:rPr lang="en-US" sz="1600" b="1" u="none" kern="1200" dirty="0" err="1">
                <a:solidFill>
                  <a:srgbClr val="FF7800"/>
                </a:solidFill>
                <a:latin typeface="Calibri" panose="020F0502020204030204" pitchFamily="34" charset="0"/>
                <a:ea typeface="맑은 고딕" pitchFamily="34"/>
                <a:cs typeface="Calibri" panose="020F0502020204030204" pitchFamily="34" charset="0"/>
              </a:rPr>
              <a:t>l’apprenant</a:t>
            </a:r>
            <a:r>
              <a:rPr lang="en-US" sz="1600" b="1" u="none" kern="1200" dirty="0">
                <a:solidFill>
                  <a:srgbClr val="FF7800"/>
                </a:solidFill>
                <a:latin typeface="Calibri" panose="020F0502020204030204" pitchFamily="34" charset="0"/>
                <a:ea typeface="맑은 고딕" pitchFamily="34"/>
                <a:cs typeface="Calibri" panose="020F0502020204030204" pitchFamily="34" charset="0"/>
              </a:rPr>
              <a:t> :</a:t>
            </a:r>
          </a:p>
        </p:txBody>
      </p:sp>
      <p:sp>
        <p:nvSpPr>
          <p:cNvPr id="16" name="Rectangle 15">
            <a:extLst>
              <a:ext uri="{FF2B5EF4-FFF2-40B4-BE49-F238E27FC236}">
                <a16:creationId xmlns:a16="http://schemas.microsoft.com/office/drawing/2014/main" id="{B28986F5-D966-4802-8A03-516AC3E8A472}"/>
              </a:ext>
            </a:extLst>
          </p:cNvPr>
          <p:cNvSpPr/>
          <p:nvPr/>
        </p:nvSpPr>
        <p:spPr>
          <a:xfrm>
            <a:off x="6245570" y="3419062"/>
            <a:ext cx="5760000" cy="338554"/>
          </a:xfrm>
          <a:prstGeom prst="rect">
            <a:avLst/>
          </a:prstGeom>
        </p:spPr>
        <p:txBody>
          <a:bodyPr wrap="square">
            <a:spAutoFit/>
          </a:bodyPr>
          <a:lstStyle/>
          <a:p>
            <a:pPr marL="342900" lvl="0" indent="-342900" algn="l" defTabSz="914400">
              <a:buFont typeface="+mj-lt"/>
              <a:buAutoNum type="arabicPeriod" startAt="3"/>
              <a:defRPr sz="1800" b="0" i="0" u="none" strike="noStrike" kern="0" cap="none" spc="0" baseline="0">
                <a:solidFill>
                  <a:srgbClr val="000000"/>
                </a:solidFill>
                <a:uFillTx/>
              </a:defRPr>
            </a:pPr>
            <a:r>
              <a:rPr lang="en-US" sz="1600" b="1" u="none" kern="1200" dirty="0">
                <a:solidFill>
                  <a:srgbClr val="FF7800"/>
                </a:solidFill>
                <a:latin typeface="Calibri" panose="020F0502020204030204" pitchFamily="34" charset="0"/>
                <a:ea typeface="맑은 고딕" pitchFamily="34"/>
                <a:cs typeface="Calibri" panose="020F0502020204030204" pitchFamily="34" charset="0"/>
              </a:rPr>
              <a:t>Conditions de réalisation :</a:t>
            </a:r>
          </a:p>
        </p:txBody>
      </p:sp>
      <p:sp>
        <p:nvSpPr>
          <p:cNvPr id="17" name="Rectangle 16">
            <a:extLst>
              <a:ext uri="{FF2B5EF4-FFF2-40B4-BE49-F238E27FC236}">
                <a16:creationId xmlns:a16="http://schemas.microsoft.com/office/drawing/2014/main" id="{A4F42716-49D9-4B3C-B84B-460B23A0B2DF}"/>
              </a:ext>
            </a:extLst>
          </p:cNvPr>
          <p:cNvSpPr/>
          <p:nvPr/>
        </p:nvSpPr>
        <p:spPr>
          <a:xfrm>
            <a:off x="6245570" y="5069402"/>
            <a:ext cx="5760000" cy="338554"/>
          </a:xfrm>
          <a:prstGeom prst="rect">
            <a:avLst/>
          </a:prstGeom>
        </p:spPr>
        <p:txBody>
          <a:bodyPr wrap="square">
            <a:spAutoFit/>
          </a:bodyPr>
          <a:lstStyle/>
          <a:p>
            <a:pPr marL="342900" lvl="0" indent="-342900" algn="l" defTabSz="914400">
              <a:buFont typeface="+mj-lt"/>
              <a:buAutoNum type="arabicPeriod" startAt="4"/>
              <a:defRPr sz="1800" b="0" i="0" u="none" strike="noStrike" kern="0" cap="none" spc="0" baseline="0">
                <a:solidFill>
                  <a:srgbClr val="000000"/>
                </a:solidFill>
                <a:uFillTx/>
              </a:defRPr>
            </a:pPr>
            <a:r>
              <a:rPr lang="en-US" sz="1600" b="1" u="none" kern="1200" dirty="0">
                <a:solidFill>
                  <a:srgbClr val="FF7800"/>
                </a:solidFill>
                <a:latin typeface="Calibri" panose="020F0502020204030204" pitchFamily="34" charset="0"/>
                <a:ea typeface="맑은 고딕" pitchFamily="34"/>
                <a:cs typeface="Calibri" panose="020F0502020204030204" pitchFamily="34" charset="0"/>
              </a:rPr>
              <a:t>Critères de réussite :</a:t>
            </a:r>
          </a:p>
        </p:txBody>
      </p:sp>
      <p:sp>
        <p:nvSpPr>
          <p:cNvPr id="19" name="Espace réservé du texte 8">
            <a:extLst>
              <a:ext uri="{FF2B5EF4-FFF2-40B4-BE49-F238E27FC236}">
                <a16:creationId xmlns:a16="http://schemas.microsoft.com/office/drawing/2014/main" id="{3A63BA0C-12D4-47CE-B4B6-FF73AFF85F67}"/>
              </a:ext>
            </a:extLst>
          </p:cNvPr>
          <p:cNvSpPr txBox="1">
            <a:spLocks/>
          </p:cNvSpPr>
          <p:nvPr/>
        </p:nvSpPr>
        <p:spPr>
          <a:xfrm>
            <a:off x="6245570" y="1006045"/>
            <a:ext cx="5760000" cy="1032164"/>
          </a:xfrm>
          <a:prstGeom prst="rect">
            <a:avLst/>
          </a:prstGeom>
        </p:spPr>
        <p:txBody>
          <a:bodyPr anchor="t" anchorCtr="0"/>
          <a:lstStyle>
            <a:lvl1pPr marL="342900" indent="-342900" algn="just" defTabSz="914400" rtl="0" eaLnBrk="1" latinLnBrk="0" hangingPunct="1">
              <a:lnSpc>
                <a:spcPct val="100000"/>
              </a:lnSpc>
              <a:spcBef>
                <a:spcPts val="600"/>
              </a:spcBef>
              <a:buClr>
                <a:srgbClr val="565656"/>
              </a:buClr>
              <a:buFont typeface="Arial" panose="020B0604020202020204" pitchFamily="34" charset="0"/>
              <a:buChar char="•"/>
              <a:defRPr sz="1200" b="0" u="none" kern="1200">
                <a:solidFill>
                  <a:srgbClr val="565656"/>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Rappeler les bases théoriques sur la création des formulaires</a:t>
            </a:r>
          </a:p>
          <a:p>
            <a:r>
              <a:rPr lang="fr-FR" dirty="0"/>
              <a:t>Rappeler les variables d’environnement</a:t>
            </a:r>
          </a:p>
        </p:txBody>
      </p:sp>
      <p:sp>
        <p:nvSpPr>
          <p:cNvPr id="20" name="Espace réservé du texte 8">
            <a:extLst>
              <a:ext uri="{FF2B5EF4-FFF2-40B4-BE49-F238E27FC236}">
                <a16:creationId xmlns:a16="http://schemas.microsoft.com/office/drawing/2014/main" id="{32FBF821-C020-49C1-A5C0-DAEFBF0269C5}"/>
              </a:ext>
            </a:extLst>
          </p:cNvPr>
          <p:cNvSpPr txBox="1">
            <a:spLocks/>
          </p:cNvSpPr>
          <p:nvPr/>
        </p:nvSpPr>
        <p:spPr>
          <a:xfrm>
            <a:off x="6245570" y="2373231"/>
            <a:ext cx="5760000" cy="1032164"/>
          </a:xfrm>
          <a:prstGeom prst="rect">
            <a:avLst/>
          </a:prstGeom>
        </p:spPr>
        <p:txBody>
          <a:bodyPr anchor="t" anchorCtr="0"/>
          <a:lstStyle>
            <a:lvl1pPr marL="342900" marR="0" indent="-342900" algn="just" defTabSz="914400" rtl="0" eaLnBrk="1" fontAlgn="auto" latinLnBrk="0" hangingPunct="1">
              <a:lnSpc>
                <a:spcPct val="100000"/>
              </a:lnSpc>
              <a:spcBef>
                <a:spcPts val="600"/>
              </a:spcBef>
              <a:spcAft>
                <a:spcPts val="0"/>
              </a:spcAft>
              <a:buClr>
                <a:srgbClr val="565656"/>
              </a:buClr>
              <a:buSzTx/>
              <a:buFont typeface="Arial" panose="020B0604020202020204" pitchFamily="34" charset="0"/>
              <a:buChar char="•"/>
              <a:tabLst/>
              <a:defRPr sz="1200" b="0" u="none" kern="1200">
                <a:solidFill>
                  <a:srgbClr val="565656"/>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Mettre en place les différents composants d'un formulaire</a:t>
            </a:r>
          </a:p>
          <a:p>
            <a:r>
              <a:rPr lang="fr-FR" dirty="0"/>
              <a:t>Définir les variables d’environnement</a:t>
            </a:r>
          </a:p>
          <a:p>
            <a:endParaRPr lang="fr-FR" dirty="0"/>
          </a:p>
        </p:txBody>
      </p:sp>
      <p:sp>
        <p:nvSpPr>
          <p:cNvPr id="21" name="Espace réservé du texte 8">
            <a:extLst>
              <a:ext uri="{FF2B5EF4-FFF2-40B4-BE49-F238E27FC236}">
                <a16:creationId xmlns:a16="http://schemas.microsoft.com/office/drawing/2014/main" id="{D09392A2-E8D7-41D9-9EE4-115172DE9C31}"/>
              </a:ext>
            </a:extLst>
          </p:cNvPr>
          <p:cNvSpPr txBox="1">
            <a:spLocks/>
          </p:cNvSpPr>
          <p:nvPr/>
        </p:nvSpPr>
        <p:spPr>
          <a:xfrm>
            <a:off x="6245570" y="3776018"/>
            <a:ext cx="5760000" cy="1274334"/>
          </a:xfrm>
          <a:prstGeom prst="rect">
            <a:avLst/>
          </a:prstGeom>
        </p:spPr>
        <p:txBody>
          <a:bodyPr anchor="t" anchorCtr="0"/>
          <a:lstStyle>
            <a:lvl1pPr marL="342900" indent="-342900" algn="just" defTabSz="914400" rtl="0" eaLnBrk="1" latinLnBrk="0" hangingPunct="1">
              <a:lnSpc>
                <a:spcPct val="100000"/>
              </a:lnSpc>
              <a:spcBef>
                <a:spcPts val="600"/>
              </a:spcBef>
              <a:buClr>
                <a:srgbClr val="565656"/>
              </a:buClr>
              <a:buFont typeface="Arial" panose="020B0604020202020204" pitchFamily="34" charset="0"/>
              <a:buChar char="•"/>
              <a:defRPr sz="1200" b="0" u="none" kern="1200">
                <a:solidFill>
                  <a:srgbClr val="565656"/>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Support de résumé théorique accompagnant</a:t>
            </a:r>
          </a:p>
        </p:txBody>
      </p:sp>
      <p:sp>
        <p:nvSpPr>
          <p:cNvPr id="22" name="Espace réservé du texte 8">
            <a:extLst>
              <a:ext uri="{FF2B5EF4-FFF2-40B4-BE49-F238E27FC236}">
                <a16:creationId xmlns:a16="http://schemas.microsoft.com/office/drawing/2014/main" id="{5BFBE01F-9E85-4FA9-A074-EEFB209DAC31}"/>
              </a:ext>
            </a:extLst>
          </p:cNvPr>
          <p:cNvSpPr txBox="1">
            <a:spLocks/>
          </p:cNvSpPr>
          <p:nvPr/>
        </p:nvSpPr>
        <p:spPr>
          <a:xfrm>
            <a:off x="6245570" y="5416833"/>
            <a:ext cx="5760000" cy="1158238"/>
          </a:xfrm>
          <a:prstGeom prst="rect">
            <a:avLst/>
          </a:prstGeom>
        </p:spPr>
        <p:txBody>
          <a:bodyPr anchor="t" anchorCtr="0"/>
          <a:lstStyle>
            <a:lvl1pPr marL="342900" indent="-342900" algn="just" defTabSz="914400" rtl="0" eaLnBrk="1" latinLnBrk="0" hangingPunct="1">
              <a:lnSpc>
                <a:spcPct val="100000"/>
              </a:lnSpc>
              <a:spcBef>
                <a:spcPts val="600"/>
              </a:spcBef>
              <a:buClr>
                <a:srgbClr val="565656"/>
              </a:buClr>
              <a:buFont typeface="Arial" panose="020B0604020202020204" pitchFamily="34" charset="0"/>
              <a:buChar char="•"/>
              <a:defRPr sz="1200" b="0" u="none" kern="1200">
                <a:solidFill>
                  <a:srgbClr val="565656"/>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1200" kern="1200">
                <a:solidFill>
                  <a:srgbClr val="565656"/>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Le stagiaire est-il capable de :</a:t>
            </a:r>
          </a:p>
          <a:p>
            <a:pPr lvl="1"/>
            <a:r>
              <a:rPr lang="fr-FR" dirty="0"/>
              <a:t>Mettre en place les éléments d'un formulaire</a:t>
            </a:r>
          </a:p>
          <a:p>
            <a:pPr lvl="1"/>
            <a:r>
              <a:rPr lang="fr-FR" dirty="0"/>
              <a:t>Utiliser les variables prédéfinis</a:t>
            </a:r>
          </a:p>
        </p:txBody>
      </p:sp>
      <p:sp>
        <p:nvSpPr>
          <p:cNvPr id="23" name="Rectangle 22">
            <a:extLst>
              <a:ext uri="{FF2B5EF4-FFF2-40B4-BE49-F238E27FC236}">
                <a16:creationId xmlns:a16="http://schemas.microsoft.com/office/drawing/2014/main" id="{1F9F8028-6DE0-4F04-94CE-E61412B3099B}"/>
              </a:ext>
            </a:extLst>
          </p:cNvPr>
          <p:cNvSpPr/>
          <p:nvPr/>
        </p:nvSpPr>
        <p:spPr>
          <a:xfrm>
            <a:off x="6245570" y="110583"/>
            <a:ext cx="5760000" cy="540000"/>
          </a:xfrm>
          <a:prstGeom prst="rect">
            <a:avLst/>
          </a:prstGeom>
        </p:spPr>
        <p:txBody>
          <a:bodyPr wrap="square">
            <a:spAutoFit/>
          </a:bodyPr>
          <a:lstStyle/>
          <a:p>
            <a:pPr lvl="0" algn="ctr"/>
            <a:r>
              <a:rPr lang="fr-FR" sz="2800" b="1" u="none" kern="1200" dirty="0">
                <a:solidFill>
                  <a:srgbClr val="FF7800"/>
                </a:solidFill>
                <a:latin typeface="Calibri" panose="020F0502020204030204" pitchFamily="34" charset="0"/>
                <a:ea typeface="+mn-ea"/>
                <a:cs typeface="Calibri" panose="020F0502020204030204" pitchFamily="34" charset="0"/>
              </a:rPr>
              <a:t>CONSIGNES</a:t>
            </a:r>
          </a:p>
        </p:txBody>
      </p:sp>
      <p:pic>
        <p:nvPicPr>
          <p:cNvPr id="24" name="Picture 6">
            <a:extLst>
              <a:ext uri="{FF2B5EF4-FFF2-40B4-BE49-F238E27FC236}">
                <a16:creationId xmlns:a16="http://schemas.microsoft.com/office/drawing/2014/main" id="{70C86104-FC9A-4C65-B14D-80601BBFFA16}"/>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25" name="Image 24">
            <a:extLst>
              <a:ext uri="{FF2B5EF4-FFF2-40B4-BE49-F238E27FC236}">
                <a16:creationId xmlns:a16="http://schemas.microsoft.com/office/drawing/2014/main" id="{ABAA2952-EAF4-4BBE-8063-443F6BBD22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0261" y="380583"/>
            <a:ext cx="2002221" cy="645160"/>
          </a:xfrm>
          <a:prstGeom prst="rect">
            <a:avLst/>
          </a:prstGeom>
        </p:spPr>
      </p:pic>
    </p:spTree>
    <p:extLst>
      <p:ext uri="{BB962C8B-B14F-4D97-AF65-F5344CB8AC3E}">
        <p14:creationId xmlns:p14="http://schemas.microsoft.com/office/powerpoint/2010/main" val="513679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D407E807-81BF-47B3-B0DE-2EA856156377}"/>
              </a:ext>
            </a:extLst>
          </p:cNvPr>
          <p:cNvSpPr>
            <a:spLocks noGrp="1"/>
          </p:cNvSpPr>
          <p:nvPr>
            <p:ph sz="quarter" idx="13"/>
          </p:nvPr>
        </p:nvSpPr>
        <p:spPr/>
        <p:txBody>
          <a:bodyPr/>
          <a:lstStyle/>
          <a:p>
            <a:r>
              <a:rPr lang="fr-FR" dirty="0"/>
              <a:t>Manipuler les données en PHP</a:t>
            </a:r>
          </a:p>
        </p:txBody>
      </p:sp>
      <p:sp>
        <p:nvSpPr>
          <p:cNvPr id="2" name="Titre 1">
            <a:extLst>
              <a:ext uri="{FF2B5EF4-FFF2-40B4-BE49-F238E27FC236}">
                <a16:creationId xmlns:a16="http://schemas.microsoft.com/office/drawing/2014/main" id="{44D8420B-D961-4CBD-A570-F0760791E5CC}"/>
              </a:ext>
            </a:extLst>
          </p:cNvPr>
          <p:cNvSpPr>
            <a:spLocks noGrp="1"/>
          </p:cNvSpPr>
          <p:nvPr>
            <p:ph type="title"/>
          </p:nvPr>
        </p:nvSpPr>
        <p:spPr/>
        <p:txBody>
          <a:bodyPr/>
          <a:lstStyle/>
          <a:p>
            <a:r>
              <a:rPr lang="fr-FR" dirty="0"/>
              <a:t>Activité 1</a:t>
            </a:r>
          </a:p>
        </p:txBody>
      </p:sp>
      <p:sp>
        <p:nvSpPr>
          <p:cNvPr id="3" name="Espace réservé du texte 2">
            <a:extLst>
              <a:ext uri="{FF2B5EF4-FFF2-40B4-BE49-F238E27FC236}">
                <a16:creationId xmlns:a16="http://schemas.microsoft.com/office/drawing/2014/main" id="{D04C81E2-F76A-4269-96F1-C5FBFF70B6FE}"/>
              </a:ext>
            </a:extLst>
          </p:cNvPr>
          <p:cNvSpPr>
            <a:spLocks noGrp="1"/>
          </p:cNvSpPr>
          <p:nvPr>
            <p:ph type="body" sz="quarter" idx="11"/>
          </p:nvPr>
        </p:nvSpPr>
        <p:spPr/>
        <p:txBody>
          <a:bodyPr/>
          <a:lstStyle/>
          <a:p>
            <a:r>
              <a:rPr lang="fr-FR" dirty="0"/>
              <a:t>Manipuler les données en PHP</a:t>
            </a:r>
          </a:p>
        </p:txBody>
      </p:sp>
      <p:sp>
        <p:nvSpPr>
          <p:cNvPr id="4" name="Espace réservé du contenu 3">
            <a:extLst>
              <a:ext uri="{FF2B5EF4-FFF2-40B4-BE49-F238E27FC236}">
                <a16:creationId xmlns:a16="http://schemas.microsoft.com/office/drawing/2014/main" id="{FC78EC2E-5F3B-4CBA-8299-711C93C5F109}"/>
              </a:ext>
            </a:extLst>
          </p:cNvPr>
          <p:cNvSpPr>
            <a:spLocks noGrp="1"/>
          </p:cNvSpPr>
          <p:nvPr>
            <p:ph sz="quarter" idx="12"/>
          </p:nvPr>
        </p:nvSpPr>
        <p:spPr/>
        <p:txBody>
          <a:bodyPr/>
          <a:lstStyle/>
          <a:p>
            <a:pPr marL="228600" indent="-228600">
              <a:buFont typeface="+mj-lt"/>
              <a:buAutoNum type="arabicPeriod"/>
            </a:pPr>
            <a:r>
              <a:rPr lang="fr-FR" dirty="0"/>
              <a:t>Créer une page </a:t>
            </a:r>
            <a:r>
              <a:rPr lang="fr-FR" dirty="0" err="1"/>
              <a:t>php</a:t>
            </a:r>
            <a:r>
              <a:rPr lang="fr-FR" dirty="0"/>
              <a:t> qui affiche simplement la chaîne de caractères « Salut PHP, nous sommes le " suivie de la date du jour sur le serveur</a:t>
            </a:r>
          </a:p>
          <a:p>
            <a:pPr marL="228600" indent="-228600">
              <a:buFont typeface="+mj-lt"/>
              <a:buAutoNum type="arabicPeriod"/>
            </a:pPr>
            <a:r>
              <a:rPr lang="fr-FR" dirty="0"/>
              <a:t>Créer une page </a:t>
            </a:r>
            <a:r>
              <a:rPr lang="fr-FR" dirty="0" err="1"/>
              <a:t>php</a:t>
            </a:r>
            <a:r>
              <a:rPr lang="fr-FR" dirty="0"/>
              <a:t> permettant d’afficher à la suite de la date, le message « C’est le matin » ou « C’est l’après-midi » en fonction de l’heure sur le serveur.</a:t>
            </a:r>
          </a:p>
          <a:p>
            <a:pPr marL="228600" indent="-228600">
              <a:buFont typeface="+mj-lt"/>
              <a:buAutoNum type="arabicPeriod"/>
            </a:pPr>
            <a:r>
              <a:rPr lang="fr-FR" dirty="0"/>
              <a:t>Afficher dans un tableau la signification et la valeur des variables d’environnement suivante :</a:t>
            </a:r>
          </a:p>
          <a:p>
            <a:pPr marL="685800" lvl="1" indent="-228600">
              <a:buFont typeface="Arial" panose="020B0604020202020204" pitchFamily="34" charset="0"/>
              <a:buChar char="•"/>
            </a:pPr>
            <a:r>
              <a:rPr lang="fr-FR" dirty="0"/>
              <a:t>$SERVER_ADDR</a:t>
            </a:r>
          </a:p>
          <a:p>
            <a:pPr marL="685800" lvl="1" indent="-228600">
              <a:buFont typeface="Arial" panose="020B0604020202020204" pitchFamily="34" charset="0"/>
              <a:buChar char="•"/>
            </a:pPr>
            <a:r>
              <a:rPr lang="fr-FR" dirty="0"/>
              <a:t>$HTTP_HOST</a:t>
            </a:r>
          </a:p>
          <a:p>
            <a:pPr marL="685800" lvl="1" indent="-228600">
              <a:buFont typeface="Arial" panose="020B0604020202020204" pitchFamily="34" charset="0"/>
              <a:buChar char="•"/>
            </a:pPr>
            <a:r>
              <a:rPr lang="fr-FR" dirty="0"/>
              <a:t>$REMOTE_ADDR</a:t>
            </a:r>
          </a:p>
          <a:p>
            <a:pPr marL="685800" lvl="1" indent="-228600">
              <a:buFont typeface="Arial" panose="020B0604020202020204" pitchFamily="34" charset="0"/>
              <a:buChar char="•"/>
            </a:pPr>
            <a:r>
              <a:rPr lang="fr-FR" dirty="0" err="1"/>
              <a:t>gethostbyAddr</a:t>
            </a:r>
            <a:r>
              <a:rPr lang="fr-FR" dirty="0"/>
              <a:t>($REMOTE_ADDR)</a:t>
            </a:r>
          </a:p>
          <a:p>
            <a:pPr marL="685800" lvl="1" indent="-228600">
              <a:buFont typeface="Arial" panose="020B0604020202020204" pitchFamily="34" charset="0"/>
              <a:buChar char="•"/>
            </a:pPr>
            <a:r>
              <a:rPr lang="fr-FR" dirty="0"/>
              <a:t>$HTTP_USER_AGENT</a:t>
            </a:r>
          </a:p>
        </p:txBody>
      </p:sp>
    </p:spTree>
    <p:extLst>
      <p:ext uri="{BB962C8B-B14F-4D97-AF65-F5344CB8AC3E}">
        <p14:creationId xmlns:p14="http://schemas.microsoft.com/office/powerpoint/2010/main" val="4101863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D407E807-81BF-47B3-B0DE-2EA856156377}"/>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44D8420B-D961-4CBD-A570-F0760791E5CC}"/>
              </a:ext>
            </a:extLst>
          </p:cNvPr>
          <p:cNvSpPr>
            <a:spLocks noGrp="1"/>
          </p:cNvSpPr>
          <p:nvPr>
            <p:ph type="title"/>
          </p:nvPr>
        </p:nvSpPr>
        <p:spPr/>
        <p:txBody>
          <a:bodyPr/>
          <a:lstStyle/>
          <a:p>
            <a:r>
              <a:rPr lang="fr-FR" dirty="0"/>
              <a:t>Activité 1</a:t>
            </a:r>
          </a:p>
        </p:txBody>
      </p:sp>
      <p:sp>
        <p:nvSpPr>
          <p:cNvPr id="3" name="Espace réservé du texte 2">
            <a:extLst>
              <a:ext uri="{FF2B5EF4-FFF2-40B4-BE49-F238E27FC236}">
                <a16:creationId xmlns:a16="http://schemas.microsoft.com/office/drawing/2014/main" id="{D04C81E2-F76A-4269-96F1-C5FBFF70B6FE}"/>
              </a:ext>
            </a:extLst>
          </p:cNvPr>
          <p:cNvSpPr>
            <a:spLocks noGrp="1"/>
          </p:cNvSpPr>
          <p:nvPr>
            <p:ph type="body" sz="quarter" idx="11"/>
          </p:nvPr>
        </p:nvSpPr>
        <p:spPr/>
        <p:txBody>
          <a:bodyPr/>
          <a:lstStyle/>
          <a:p>
            <a:r>
              <a:rPr lang="fr-FR" dirty="0"/>
              <a:t>Manipuler les données en PHP</a:t>
            </a:r>
          </a:p>
          <a:p>
            <a:endParaRPr lang="fr-FR" dirty="0"/>
          </a:p>
        </p:txBody>
      </p:sp>
      <p:sp>
        <p:nvSpPr>
          <p:cNvPr id="4" name="Espace réservé du contenu 3">
            <a:extLst>
              <a:ext uri="{FF2B5EF4-FFF2-40B4-BE49-F238E27FC236}">
                <a16:creationId xmlns:a16="http://schemas.microsoft.com/office/drawing/2014/main" id="{FC78EC2E-5F3B-4CBA-8299-711C93C5F109}"/>
              </a:ext>
            </a:extLst>
          </p:cNvPr>
          <p:cNvSpPr>
            <a:spLocks noGrp="1"/>
          </p:cNvSpPr>
          <p:nvPr>
            <p:ph sz="quarter" idx="12"/>
          </p:nvPr>
        </p:nvSpPr>
        <p:spPr/>
        <p:txBody>
          <a:bodyPr/>
          <a:lstStyle/>
          <a:p>
            <a:r>
              <a:rPr lang="fr-FR" dirty="0"/>
              <a:t>1. Créez une page </a:t>
            </a:r>
            <a:r>
              <a:rPr lang="fr-FR" dirty="0" err="1"/>
              <a:t>php</a:t>
            </a:r>
            <a:r>
              <a:rPr lang="fr-FR" dirty="0"/>
              <a:t> qui affiche simplement la chaîne de caractères « Salut PHP, nous sommes le " suivie de la date du jour sur le serveur</a:t>
            </a:r>
          </a:p>
          <a:p>
            <a:endParaRPr lang="fr-FR" dirty="0"/>
          </a:p>
          <a:p>
            <a:endParaRPr lang="fr-FR" dirty="0"/>
          </a:p>
          <a:p>
            <a:endParaRPr lang="fr-FR" dirty="0"/>
          </a:p>
          <a:p>
            <a:endParaRPr lang="fr-FR" dirty="0"/>
          </a:p>
          <a:p>
            <a:endParaRPr lang="fr-FR" dirty="0"/>
          </a:p>
          <a:p>
            <a:r>
              <a:rPr lang="fr-FR" dirty="0"/>
              <a:t>2. Créez une page </a:t>
            </a:r>
            <a:r>
              <a:rPr lang="fr-FR" dirty="0" err="1"/>
              <a:t>php</a:t>
            </a:r>
            <a:r>
              <a:rPr lang="fr-FR" dirty="0"/>
              <a:t> permettant d’afficher à la suite de la date, le message « C’est le matin" ou « C’est l’après-midi » en fonction de l’heure sur le serveur.</a:t>
            </a:r>
          </a:p>
        </p:txBody>
      </p:sp>
      <p:sp>
        <p:nvSpPr>
          <p:cNvPr id="6" name="Rectangle 5">
            <a:extLst>
              <a:ext uri="{FF2B5EF4-FFF2-40B4-BE49-F238E27FC236}">
                <a16:creationId xmlns:a16="http://schemas.microsoft.com/office/drawing/2014/main" id="{D3055185-8557-4701-A1BC-60A8AC78622F}"/>
              </a:ext>
            </a:extLst>
          </p:cNvPr>
          <p:cNvSpPr/>
          <p:nvPr/>
        </p:nvSpPr>
        <p:spPr>
          <a:xfrm>
            <a:off x="2932953" y="2286000"/>
            <a:ext cx="4085914" cy="12276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808080"/>
                </a:solidFill>
                <a:effectLst/>
              </a:rPr>
              <a:t>&lt;</a:t>
            </a:r>
            <a:r>
              <a:rPr lang="fr-FR" sz="1200" b="0" dirty="0">
                <a:solidFill>
                  <a:srgbClr val="569CD6"/>
                </a:solidFill>
                <a:effectLst/>
              </a:rPr>
              <a:t>html</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body</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Salut PHP, nous sommes le </a:t>
            </a:r>
            <a:r>
              <a:rPr lang="fr-FR" sz="1200" b="0" dirty="0">
                <a:solidFill>
                  <a:srgbClr val="569CD6"/>
                </a:solidFill>
                <a:effectLst/>
              </a:rPr>
              <a:t>&lt;?</a:t>
            </a:r>
            <a:r>
              <a:rPr lang="fr-FR" sz="1200" b="0" dirty="0" err="1">
                <a:solidFill>
                  <a:srgbClr val="569CD6"/>
                </a:solidFill>
                <a:effectLst/>
              </a:rPr>
              <a:t>php</a:t>
            </a:r>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DCDCAA"/>
                </a:solidFill>
                <a:effectLst/>
              </a:rPr>
              <a:t>Date</a:t>
            </a:r>
            <a:r>
              <a:rPr lang="fr-FR" sz="1200" b="0" dirty="0">
                <a:solidFill>
                  <a:srgbClr val="D4D4D4"/>
                </a:solidFill>
                <a:effectLst/>
              </a:rPr>
              <a:t>(</a:t>
            </a:r>
            <a:r>
              <a:rPr lang="fr-FR" sz="1200" b="0" dirty="0">
                <a:solidFill>
                  <a:srgbClr val="CE9178"/>
                </a:solidFill>
                <a:effectLst/>
              </a:rPr>
              <a:t>"j/m/Y"</a:t>
            </a:r>
            <a:r>
              <a:rPr lang="fr-FR" sz="1200" b="0" dirty="0">
                <a:solidFill>
                  <a:srgbClr val="D4D4D4"/>
                </a:solidFill>
                <a:effectLst/>
              </a:rPr>
              <a:t>); </a:t>
            </a:r>
            <a:r>
              <a:rPr lang="fr-FR" sz="1200" b="0" dirty="0">
                <a:solidFill>
                  <a:srgbClr val="569CD6"/>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body</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a:solidFill>
                  <a:srgbClr val="569CD6"/>
                </a:solidFill>
                <a:effectLst/>
              </a:rPr>
              <a:t>html</a:t>
            </a:r>
            <a:r>
              <a:rPr lang="fr-FR" sz="1200" b="0" dirty="0">
                <a:solidFill>
                  <a:srgbClr val="808080"/>
                </a:solidFill>
                <a:effectLst/>
              </a:rPr>
              <a:t>&gt;</a:t>
            </a:r>
            <a:endParaRPr lang="fr-FR" sz="1200" dirty="0"/>
          </a:p>
        </p:txBody>
      </p:sp>
      <p:sp>
        <p:nvSpPr>
          <p:cNvPr id="7" name="Rectangle 6">
            <a:extLst>
              <a:ext uri="{FF2B5EF4-FFF2-40B4-BE49-F238E27FC236}">
                <a16:creationId xmlns:a16="http://schemas.microsoft.com/office/drawing/2014/main" id="{AE5E10B9-8FB2-4AF4-A914-04AF65D62224}"/>
              </a:ext>
            </a:extLst>
          </p:cNvPr>
          <p:cNvSpPr/>
          <p:nvPr/>
        </p:nvSpPr>
        <p:spPr>
          <a:xfrm>
            <a:off x="2932953" y="4013674"/>
            <a:ext cx="4085914" cy="2444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808080"/>
                </a:solidFill>
                <a:effectLst/>
              </a:rPr>
              <a:t>&lt;</a:t>
            </a:r>
            <a:r>
              <a:rPr lang="fr-FR" sz="1200" b="0" dirty="0">
                <a:solidFill>
                  <a:srgbClr val="569CD6"/>
                </a:solidFill>
                <a:effectLst/>
              </a:rPr>
              <a:t>html</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body</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Salut PHP, nous sommes le </a:t>
            </a:r>
            <a:r>
              <a:rPr lang="fr-FR" sz="1200" b="0" dirty="0">
                <a:solidFill>
                  <a:srgbClr val="569CD6"/>
                </a:solidFill>
                <a:effectLst/>
              </a:rPr>
              <a:t>&lt;?</a:t>
            </a:r>
            <a:r>
              <a:rPr lang="fr-FR" sz="1200" b="0" dirty="0" err="1">
                <a:solidFill>
                  <a:srgbClr val="569CD6"/>
                </a:solidFill>
                <a:effectLst/>
              </a:rPr>
              <a:t>php</a:t>
            </a:r>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DCDCAA"/>
                </a:solidFill>
                <a:effectLst/>
              </a:rPr>
              <a:t>Date</a:t>
            </a:r>
            <a:r>
              <a:rPr lang="fr-FR" sz="1200" b="0" dirty="0">
                <a:solidFill>
                  <a:srgbClr val="D4D4D4"/>
                </a:solidFill>
                <a:effectLst/>
              </a:rPr>
              <a:t>(</a:t>
            </a:r>
            <a:r>
              <a:rPr lang="fr-FR" sz="1200" b="0" dirty="0">
                <a:solidFill>
                  <a:srgbClr val="CE9178"/>
                </a:solidFill>
                <a:effectLst/>
              </a:rPr>
              <a:t>"j/m/Y"</a:t>
            </a:r>
            <a:r>
              <a:rPr lang="fr-FR" sz="1200" b="0" dirty="0">
                <a:solidFill>
                  <a:srgbClr val="D4D4D4"/>
                </a:solidFill>
                <a:effectLst/>
              </a:rPr>
              <a:t>); </a:t>
            </a:r>
            <a:r>
              <a:rPr lang="fr-FR" sz="1200" b="0" dirty="0">
                <a:solidFill>
                  <a:srgbClr val="569CD6"/>
                </a:solidFill>
                <a:effectLst/>
              </a:rPr>
              <a:t>?&gt;</a:t>
            </a:r>
            <a:r>
              <a:rPr lang="fr-FR" sz="1200" b="0" dirty="0">
                <a:solidFill>
                  <a:schemeClr val="bg1"/>
                </a:solidFill>
                <a:effectLst/>
              </a:rPr>
              <a:t>,</a:t>
            </a:r>
          </a:p>
          <a:p>
            <a:r>
              <a:rPr lang="fr-FR" sz="1200" b="0" dirty="0">
                <a:solidFill>
                  <a:srgbClr val="D4D4D4"/>
                </a:solidFill>
                <a:effectLst/>
              </a:rPr>
              <a:t>        </a:t>
            </a:r>
            <a:r>
              <a:rPr lang="fr-FR" sz="1200" b="0" dirty="0">
                <a:solidFill>
                  <a:srgbClr val="569CD6"/>
                </a:solidFill>
                <a:effectLst/>
              </a:rPr>
              <a:t>&lt;?</a:t>
            </a:r>
            <a:r>
              <a:rPr lang="fr-FR" sz="1200" b="0" dirty="0" err="1">
                <a:solidFill>
                  <a:srgbClr val="569CD6"/>
                </a:solidFill>
                <a:effectLst/>
              </a:rPr>
              <a:t>php</a:t>
            </a:r>
            <a:endParaRPr lang="fr-FR" sz="1200" b="0" dirty="0">
              <a:solidFill>
                <a:srgbClr val="D4D4D4"/>
              </a:solidFill>
              <a:effectLst/>
            </a:endParaRPr>
          </a:p>
          <a:p>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CE9178"/>
                </a:solidFill>
                <a:effectLst/>
              </a:rPr>
              <a:t>"il est "</a:t>
            </a:r>
            <a:r>
              <a:rPr lang="fr-FR" sz="1200" b="0" dirty="0">
                <a:solidFill>
                  <a:srgbClr val="D4D4D4"/>
                </a:solidFill>
                <a:effectLst/>
              </a:rPr>
              <a:t>.</a:t>
            </a:r>
            <a:r>
              <a:rPr lang="fr-FR" sz="1200" b="0" dirty="0">
                <a:solidFill>
                  <a:srgbClr val="DCDCAA"/>
                </a:solidFill>
                <a:effectLst/>
              </a:rPr>
              <a:t>Date</a:t>
            </a:r>
            <a:r>
              <a:rPr lang="fr-FR" sz="1200" b="0" dirty="0">
                <a:solidFill>
                  <a:srgbClr val="D4D4D4"/>
                </a:solidFill>
                <a:effectLst/>
              </a:rPr>
              <a:t>(</a:t>
            </a:r>
            <a:r>
              <a:rPr lang="fr-FR" sz="1200" b="0" dirty="0">
                <a:solidFill>
                  <a:srgbClr val="CE9178"/>
                </a:solidFill>
                <a:effectLst/>
              </a:rPr>
              <a:t>"H:i:s"</a:t>
            </a:r>
            <a:r>
              <a:rPr lang="fr-FR" sz="1200" b="0" dirty="0">
                <a:solidFill>
                  <a:srgbClr val="D4D4D4"/>
                </a:solidFill>
                <a:effectLst/>
              </a:rPr>
              <a:t>).</a:t>
            </a:r>
            <a:r>
              <a:rPr lang="fr-FR" sz="1200" b="0" dirty="0">
                <a:solidFill>
                  <a:srgbClr val="CE9178"/>
                </a:solidFill>
                <a:effectLst/>
              </a:rPr>
              <a:t>"&lt;br&gt;"</a:t>
            </a:r>
            <a:r>
              <a:rPr lang="fr-FR" sz="1200" b="0" dirty="0">
                <a:solidFill>
                  <a:srgbClr val="D4D4D4"/>
                </a:solidFill>
                <a:effectLst/>
              </a:rPr>
              <a:t>;</a:t>
            </a:r>
          </a:p>
          <a:p>
            <a:r>
              <a:rPr lang="fr-FR" sz="1200" b="0" dirty="0">
                <a:solidFill>
                  <a:srgbClr val="D4D4D4"/>
                </a:solidFill>
                <a:effectLst/>
              </a:rPr>
              <a:t>            </a:t>
            </a:r>
            <a:r>
              <a:rPr lang="fr-FR" sz="1200" b="0" dirty="0">
                <a:solidFill>
                  <a:srgbClr val="C586C0"/>
                </a:solidFill>
                <a:effectLst/>
              </a:rPr>
              <a:t>if</a:t>
            </a:r>
            <a:r>
              <a:rPr lang="fr-FR" sz="1200" b="0" dirty="0">
                <a:solidFill>
                  <a:srgbClr val="D4D4D4"/>
                </a:solidFill>
                <a:effectLst/>
              </a:rPr>
              <a:t> ( </a:t>
            </a:r>
            <a:r>
              <a:rPr lang="fr-FR" sz="1200" b="0" dirty="0">
                <a:solidFill>
                  <a:srgbClr val="DCDCAA"/>
                </a:solidFill>
                <a:effectLst/>
              </a:rPr>
              <a:t>Date</a:t>
            </a:r>
            <a:r>
              <a:rPr lang="fr-FR" sz="1200" b="0" dirty="0">
                <a:solidFill>
                  <a:srgbClr val="D4D4D4"/>
                </a:solidFill>
                <a:effectLst/>
              </a:rPr>
              <a:t>(</a:t>
            </a:r>
            <a:r>
              <a:rPr lang="fr-FR" sz="1200" b="0" dirty="0">
                <a:solidFill>
                  <a:srgbClr val="CE9178"/>
                </a:solidFill>
                <a:effectLst/>
              </a:rPr>
              <a:t>"H"</a:t>
            </a:r>
            <a:r>
              <a:rPr lang="fr-FR" sz="1200" b="0" dirty="0">
                <a:solidFill>
                  <a:srgbClr val="D4D4D4"/>
                </a:solidFill>
                <a:effectLst/>
              </a:rPr>
              <a:t>) &lt; </a:t>
            </a:r>
            <a:r>
              <a:rPr lang="fr-FR" sz="1200" b="0" dirty="0">
                <a:solidFill>
                  <a:srgbClr val="B5CEA8"/>
                </a:solidFill>
                <a:effectLst/>
              </a:rPr>
              <a:t>12</a:t>
            </a:r>
            <a:r>
              <a:rPr lang="fr-FR" sz="1200" b="0" dirty="0">
                <a:solidFill>
                  <a:srgbClr val="D4D4D4"/>
                </a:solidFill>
                <a:effectLst/>
              </a:rPr>
              <a:t> ) {</a:t>
            </a:r>
          </a:p>
          <a:p>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CE9178"/>
                </a:solidFill>
                <a:effectLst/>
              </a:rPr>
              <a:t>"C’est le matin"</a:t>
            </a:r>
            <a:r>
              <a:rPr lang="fr-FR" sz="1200" b="0" dirty="0">
                <a:solidFill>
                  <a:srgbClr val="D4D4D4"/>
                </a:solidFill>
                <a:effectLst/>
              </a:rPr>
              <a:t>;</a:t>
            </a:r>
          </a:p>
          <a:p>
            <a:r>
              <a:rPr lang="fr-FR" sz="1200" b="0" dirty="0">
                <a:solidFill>
                  <a:srgbClr val="D4D4D4"/>
                </a:solidFill>
                <a:effectLst/>
              </a:rPr>
              <a:t>            } </a:t>
            </a:r>
            <a:r>
              <a:rPr lang="fr-FR" sz="1200" b="0" dirty="0" err="1">
                <a:solidFill>
                  <a:srgbClr val="C586C0"/>
                </a:solidFill>
                <a:effectLst/>
              </a:rPr>
              <a:t>else</a:t>
            </a:r>
            <a:r>
              <a:rPr lang="fr-FR" sz="1200" b="0" dirty="0">
                <a:solidFill>
                  <a:srgbClr val="D4D4D4"/>
                </a:solidFill>
                <a:effectLst/>
              </a:rPr>
              <a:t> {</a:t>
            </a:r>
          </a:p>
          <a:p>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CE9178"/>
                </a:solidFill>
                <a:effectLst/>
              </a:rPr>
              <a:t>"C’est l’après-midi"</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r>
              <a:rPr lang="fr-FR" sz="1200" b="0" dirty="0">
                <a:solidFill>
                  <a:srgbClr val="569CD6"/>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body</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a:solidFill>
                  <a:srgbClr val="569CD6"/>
                </a:solidFill>
                <a:effectLst/>
              </a:rPr>
              <a:t>html</a:t>
            </a:r>
            <a:r>
              <a:rPr lang="fr-FR" sz="1200" b="0" dirty="0">
                <a:solidFill>
                  <a:srgbClr val="808080"/>
                </a:solidFill>
                <a:effectLst/>
              </a:rPr>
              <a:t>&gt;</a:t>
            </a:r>
            <a:endParaRPr lang="fr-FR" sz="1200" b="0" dirty="0">
              <a:solidFill>
                <a:srgbClr val="D4D4D4"/>
              </a:solidFill>
              <a:effectLst/>
            </a:endParaRPr>
          </a:p>
        </p:txBody>
      </p:sp>
    </p:spTree>
    <p:extLst>
      <p:ext uri="{BB962C8B-B14F-4D97-AF65-F5344CB8AC3E}">
        <p14:creationId xmlns:p14="http://schemas.microsoft.com/office/powerpoint/2010/main" val="2791661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D407E807-81BF-47B3-B0DE-2EA856156377}"/>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44D8420B-D961-4CBD-A570-F0760791E5CC}"/>
              </a:ext>
            </a:extLst>
          </p:cNvPr>
          <p:cNvSpPr>
            <a:spLocks noGrp="1"/>
          </p:cNvSpPr>
          <p:nvPr>
            <p:ph type="title"/>
          </p:nvPr>
        </p:nvSpPr>
        <p:spPr/>
        <p:txBody>
          <a:bodyPr/>
          <a:lstStyle/>
          <a:p>
            <a:r>
              <a:rPr lang="fr-FR" dirty="0"/>
              <a:t>Activité 1</a:t>
            </a:r>
          </a:p>
        </p:txBody>
      </p:sp>
      <p:sp>
        <p:nvSpPr>
          <p:cNvPr id="3" name="Espace réservé du texte 2">
            <a:extLst>
              <a:ext uri="{FF2B5EF4-FFF2-40B4-BE49-F238E27FC236}">
                <a16:creationId xmlns:a16="http://schemas.microsoft.com/office/drawing/2014/main" id="{D04C81E2-F76A-4269-96F1-C5FBFF70B6FE}"/>
              </a:ext>
            </a:extLst>
          </p:cNvPr>
          <p:cNvSpPr>
            <a:spLocks noGrp="1"/>
          </p:cNvSpPr>
          <p:nvPr>
            <p:ph type="body" sz="quarter" idx="11"/>
          </p:nvPr>
        </p:nvSpPr>
        <p:spPr/>
        <p:txBody>
          <a:bodyPr/>
          <a:lstStyle/>
          <a:p>
            <a:r>
              <a:rPr lang="fr-FR" dirty="0"/>
              <a:t>Manipuler les données en PHP</a:t>
            </a:r>
          </a:p>
        </p:txBody>
      </p:sp>
      <p:sp>
        <p:nvSpPr>
          <p:cNvPr id="4" name="Espace réservé du contenu 3">
            <a:extLst>
              <a:ext uri="{FF2B5EF4-FFF2-40B4-BE49-F238E27FC236}">
                <a16:creationId xmlns:a16="http://schemas.microsoft.com/office/drawing/2014/main" id="{FC78EC2E-5F3B-4CBA-8299-711C93C5F109}"/>
              </a:ext>
            </a:extLst>
          </p:cNvPr>
          <p:cNvSpPr>
            <a:spLocks noGrp="1"/>
          </p:cNvSpPr>
          <p:nvPr>
            <p:ph sz="quarter" idx="12"/>
          </p:nvPr>
        </p:nvSpPr>
        <p:spPr>
          <a:xfrm>
            <a:off x="720000" y="1943056"/>
            <a:ext cx="5167233" cy="4514894"/>
          </a:xfrm>
        </p:spPr>
        <p:txBody>
          <a:bodyPr/>
          <a:lstStyle/>
          <a:p>
            <a:r>
              <a:rPr lang="fr-FR" dirty="0"/>
              <a:t>3. Afficher dans un tableau la signification et la valeur des variables d’environnement suivante</a:t>
            </a:r>
          </a:p>
          <a:p>
            <a:pPr marL="685800" lvl="1" indent="-228600">
              <a:buFont typeface="Arial" panose="020B0604020202020204" pitchFamily="34" charset="0"/>
              <a:buChar char="•"/>
            </a:pPr>
            <a:r>
              <a:rPr lang="fr-FR" dirty="0"/>
              <a:t>$SERVER_ADDR</a:t>
            </a:r>
          </a:p>
          <a:p>
            <a:pPr marL="685800" lvl="1" indent="-228600">
              <a:buFont typeface="Arial" panose="020B0604020202020204" pitchFamily="34" charset="0"/>
              <a:buChar char="•"/>
            </a:pPr>
            <a:r>
              <a:rPr lang="fr-FR" dirty="0"/>
              <a:t>$HTTP_HOST</a:t>
            </a:r>
          </a:p>
          <a:p>
            <a:pPr marL="685800" lvl="1" indent="-228600">
              <a:buFont typeface="Arial" panose="020B0604020202020204" pitchFamily="34" charset="0"/>
              <a:buChar char="•"/>
            </a:pPr>
            <a:r>
              <a:rPr lang="fr-FR" dirty="0"/>
              <a:t>$REMOTE_ADDR</a:t>
            </a:r>
          </a:p>
          <a:p>
            <a:pPr marL="685800" lvl="1" indent="-228600">
              <a:buFont typeface="Arial" panose="020B0604020202020204" pitchFamily="34" charset="0"/>
              <a:buChar char="•"/>
            </a:pPr>
            <a:r>
              <a:rPr lang="fr-FR" dirty="0" err="1"/>
              <a:t>gethostbyAddr</a:t>
            </a:r>
            <a:r>
              <a:rPr lang="fr-FR" dirty="0"/>
              <a:t>($REMOTE_ADDR)</a:t>
            </a:r>
          </a:p>
          <a:p>
            <a:pPr marL="685800" lvl="1" indent="-228600">
              <a:buFont typeface="Arial" panose="020B0604020202020204" pitchFamily="34" charset="0"/>
              <a:buChar char="•"/>
            </a:pPr>
            <a:r>
              <a:rPr lang="fr-FR" dirty="0"/>
              <a:t>$HTTP_USER_AGENT</a:t>
            </a:r>
          </a:p>
        </p:txBody>
      </p:sp>
      <p:sp>
        <p:nvSpPr>
          <p:cNvPr id="6" name="Rectangle 5">
            <a:extLst>
              <a:ext uri="{FF2B5EF4-FFF2-40B4-BE49-F238E27FC236}">
                <a16:creationId xmlns:a16="http://schemas.microsoft.com/office/drawing/2014/main" id="{D3055185-8557-4701-A1BC-60A8AC78622F}"/>
              </a:ext>
            </a:extLst>
          </p:cNvPr>
          <p:cNvSpPr/>
          <p:nvPr/>
        </p:nvSpPr>
        <p:spPr>
          <a:xfrm>
            <a:off x="6144528" y="2056683"/>
            <a:ext cx="5322048" cy="3429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808080"/>
                </a:solidFill>
                <a:effectLst/>
              </a:rPr>
              <a:t>&lt;</a:t>
            </a:r>
            <a:r>
              <a:rPr lang="fr-FR" sz="1200" b="0" dirty="0">
                <a:solidFill>
                  <a:srgbClr val="569CD6"/>
                </a:solidFill>
                <a:effectLst/>
              </a:rPr>
              <a:t>html</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body</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table</a:t>
            </a:r>
            <a:r>
              <a:rPr lang="fr-FR" sz="1200" b="0" dirty="0">
                <a:solidFill>
                  <a:srgbClr val="D4D4D4"/>
                </a:solidFill>
                <a:effectLst/>
              </a:rPr>
              <a:t> </a:t>
            </a:r>
            <a:r>
              <a:rPr lang="fr-FR" sz="1200" b="0" dirty="0">
                <a:solidFill>
                  <a:srgbClr val="F44747"/>
                </a:solidFill>
                <a:effectLst/>
              </a:rPr>
              <a:t>border</a:t>
            </a:r>
            <a:r>
              <a:rPr lang="fr-FR" sz="1200" b="0" dirty="0">
                <a:solidFill>
                  <a:srgbClr val="D4D4D4"/>
                </a:solidFill>
                <a:effectLst/>
              </a:rPr>
              <a:t>=</a:t>
            </a:r>
            <a:r>
              <a:rPr lang="fr-FR" sz="1200" b="0" dirty="0">
                <a:solidFill>
                  <a:srgbClr val="CE9178"/>
                </a:solidFill>
                <a:effectLst/>
              </a:rPr>
              <a:t>"1"</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caption</a:t>
            </a:r>
            <a:r>
              <a:rPr lang="fr-FR" sz="1200" b="0" dirty="0">
                <a:solidFill>
                  <a:srgbClr val="D4D4D4"/>
                </a:solidFill>
                <a:effectLst/>
              </a:rPr>
              <a:t> </a:t>
            </a:r>
            <a:r>
              <a:rPr lang="fr-FR" sz="1200" b="0" dirty="0" err="1">
                <a:solidFill>
                  <a:srgbClr val="F44747"/>
                </a:solidFill>
                <a:effectLst/>
              </a:rPr>
              <a:t>align</a:t>
            </a:r>
            <a:r>
              <a:rPr lang="fr-FR" sz="1200" b="0" dirty="0">
                <a:solidFill>
                  <a:srgbClr val="D4D4D4"/>
                </a:solidFill>
                <a:effectLst/>
              </a:rPr>
              <a:t>=</a:t>
            </a:r>
            <a:r>
              <a:rPr lang="fr-FR" sz="1200" b="0" dirty="0">
                <a:solidFill>
                  <a:srgbClr val="CE9178"/>
                </a:solidFill>
                <a:effectLst/>
              </a:rPr>
              <a:t>"top"</a:t>
            </a:r>
            <a:r>
              <a:rPr lang="fr-FR" sz="1200" b="0" dirty="0">
                <a:solidFill>
                  <a:srgbClr val="808080"/>
                </a:solidFill>
                <a:effectLst/>
              </a:rPr>
              <a:t>&gt;</a:t>
            </a:r>
            <a:r>
              <a:rPr lang="fr-FR" sz="1200" b="0" dirty="0">
                <a:solidFill>
                  <a:srgbClr val="D4D4D4"/>
                </a:solidFill>
                <a:effectLst/>
              </a:rPr>
              <a:t>Quelques variables d'environnement</a:t>
            </a:r>
            <a:r>
              <a:rPr lang="fr-FR" sz="1200" b="0" dirty="0">
                <a:solidFill>
                  <a:srgbClr val="808080"/>
                </a:solidFill>
                <a:effectLst/>
              </a:rPr>
              <a:t>&lt;/</a:t>
            </a:r>
            <a:r>
              <a:rPr lang="fr-FR" sz="1200" b="0" dirty="0" err="1">
                <a:solidFill>
                  <a:srgbClr val="569CD6"/>
                </a:solidFill>
                <a:effectLst/>
              </a:rPr>
              <a:t>caption</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tr</a:t>
            </a:r>
            <a:r>
              <a:rPr lang="fr-FR" sz="1200" b="0" dirty="0">
                <a:solidFill>
                  <a:srgbClr val="808080"/>
                </a:solidFill>
                <a:effectLst/>
              </a:rPr>
              <a:t>&gt;&lt;</a:t>
            </a:r>
            <a:r>
              <a:rPr lang="fr-FR" sz="1200" b="0" dirty="0">
                <a:solidFill>
                  <a:srgbClr val="569CD6"/>
                </a:solidFill>
                <a:effectLst/>
              </a:rPr>
              <a:t>th</a:t>
            </a:r>
            <a:r>
              <a:rPr lang="fr-FR" sz="1200" b="0" dirty="0">
                <a:solidFill>
                  <a:srgbClr val="D4D4D4"/>
                </a:solidFill>
                <a:effectLst/>
              </a:rPr>
              <a:t> </a:t>
            </a:r>
            <a:r>
              <a:rPr lang="fr-FR" sz="1200" b="0" dirty="0" err="1">
                <a:solidFill>
                  <a:srgbClr val="F44747"/>
                </a:solidFill>
                <a:effectLst/>
              </a:rPr>
              <a:t>align</a:t>
            </a:r>
            <a:r>
              <a:rPr lang="fr-FR" sz="1200" b="0" dirty="0">
                <a:solidFill>
                  <a:srgbClr val="D4D4D4"/>
                </a:solidFill>
                <a:effectLst/>
              </a:rPr>
              <a:t>=</a:t>
            </a:r>
            <a:r>
              <a:rPr lang="fr-FR" sz="1200" b="0" dirty="0">
                <a:solidFill>
                  <a:srgbClr val="CE9178"/>
                </a:solidFill>
                <a:effectLst/>
              </a:rPr>
              <a:t>"center"</a:t>
            </a:r>
            <a:r>
              <a:rPr lang="fr-FR" sz="1200" b="0" dirty="0">
                <a:solidFill>
                  <a:srgbClr val="808080"/>
                </a:solidFill>
                <a:effectLst/>
              </a:rPr>
              <a:t>&gt;</a:t>
            </a:r>
            <a:r>
              <a:rPr lang="fr-FR" sz="1200" b="0" dirty="0">
                <a:solidFill>
                  <a:srgbClr val="D4D4D4"/>
                </a:solidFill>
                <a:effectLst/>
              </a:rPr>
              <a:t>Variable</a:t>
            </a:r>
            <a:r>
              <a:rPr lang="fr-FR" sz="1200" b="0" dirty="0">
                <a:solidFill>
                  <a:srgbClr val="808080"/>
                </a:solidFill>
                <a:effectLst/>
              </a:rPr>
              <a:t>&lt;/</a:t>
            </a:r>
            <a:r>
              <a:rPr lang="fr-FR" sz="1200" b="0" dirty="0">
                <a:solidFill>
                  <a:srgbClr val="569CD6"/>
                </a:solidFill>
                <a:effectLst/>
              </a:rPr>
              <a:t>th</a:t>
            </a:r>
            <a:r>
              <a:rPr lang="fr-FR" sz="1200" b="0" dirty="0">
                <a:solidFill>
                  <a:srgbClr val="808080"/>
                </a:solidFill>
                <a:effectLst/>
              </a:rPr>
              <a:t>&gt;&lt;</a:t>
            </a:r>
            <a:r>
              <a:rPr lang="fr-FR" sz="1200" b="0" dirty="0">
                <a:solidFill>
                  <a:srgbClr val="569CD6"/>
                </a:solidFill>
                <a:effectLst/>
              </a:rPr>
              <a:t>th</a:t>
            </a:r>
            <a:r>
              <a:rPr lang="fr-FR" sz="1200" b="0" dirty="0">
                <a:solidFill>
                  <a:srgbClr val="D4D4D4"/>
                </a:solidFill>
                <a:effectLst/>
              </a:rPr>
              <a:t> </a:t>
            </a:r>
            <a:r>
              <a:rPr lang="fr-FR" sz="1200" b="0" dirty="0" err="1">
                <a:solidFill>
                  <a:srgbClr val="F44747"/>
                </a:solidFill>
                <a:effectLst/>
              </a:rPr>
              <a:t>align</a:t>
            </a:r>
            <a:r>
              <a:rPr lang="fr-FR" sz="1200" b="0" dirty="0">
                <a:solidFill>
                  <a:srgbClr val="D4D4D4"/>
                </a:solidFill>
                <a:effectLst/>
              </a:rPr>
              <a:t>=</a:t>
            </a:r>
            <a:r>
              <a:rPr lang="fr-FR" sz="1200" b="0" dirty="0">
                <a:solidFill>
                  <a:srgbClr val="CE9178"/>
                </a:solidFill>
                <a:effectLst/>
              </a:rPr>
              <a:t>"center"</a:t>
            </a:r>
            <a:r>
              <a:rPr lang="fr-FR" sz="1200" b="0" dirty="0">
                <a:solidFill>
                  <a:srgbClr val="808080"/>
                </a:solidFill>
                <a:effectLst/>
              </a:rPr>
              <a:t>&gt;</a:t>
            </a:r>
            <a:r>
              <a:rPr lang="fr-FR" sz="1200" b="0" dirty="0">
                <a:solidFill>
                  <a:srgbClr val="D4D4D4"/>
                </a:solidFill>
                <a:effectLst/>
              </a:rPr>
              <a:t>Valeur</a:t>
            </a:r>
            <a:r>
              <a:rPr lang="fr-FR" sz="1200" b="0" dirty="0">
                <a:solidFill>
                  <a:srgbClr val="808080"/>
                </a:solidFill>
                <a:effectLst/>
              </a:rPr>
              <a:t>&lt;/</a:t>
            </a:r>
            <a:r>
              <a:rPr lang="fr-FR" sz="1200" b="0" dirty="0">
                <a:solidFill>
                  <a:srgbClr val="569CD6"/>
                </a:solidFill>
                <a:effectLst/>
              </a:rPr>
              <a:t>th</a:t>
            </a:r>
            <a:r>
              <a:rPr lang="fr-FR" sz="1200" b="0" dirty="0">
                <a:solidFill>
                  <a:srgbClr val="808080"/>
                </a:solidFill>
                <a:effectLst/>
              </a:rPr>
              <a:t>&gt;&lt;/</a:t>
            </a:r>
            <a:r>
              <a:rPr lang="fr-FR" sz="1200" b="0" dirty="0">
                <a:solidFill>
                  <a:srgbClr val="569CD6"/>
                </a:solidFill>
                <a:effectLst/>
              </a:rPr>
              <a:t>tr</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tr</a:t>
            </a:r>
            <a:r>
              <a:rPr lang="fr-FR" sz="1200" b="0" dirty="0">
                <a:solidFill>
                  <a:srgbClr val="808080"/>
                </a:solidFill>
                <a:effectLst/>
              </a:rPr>
              <a:t>&gt;&lt;</a:t>
            </a:r>
            <a:r>
              <a:rPr lang="fr-FR" sz="1200" b="0" dirty="0">
                <a:solidFill>
                  <a:srgbClr val="569CD6"/>
                </a:solidFill>
                <a:effectLst/>
              </a:rPr>
              <a:t>td</a:t>
            </a:r>
            <a:r>
              <a:rPr lang="fr-FR" sz="1200" b="0" dirty="0">
                <a:solidFill>
                  <a:srgbClr val="808080"/>
                </a:solidFill>
                <a:effectLst/>
              </a:rPr>
              <a:t>&gt;</a:t>
            </a:r>
            <a:r>
              <a:rPr lang="fr-FR" sz="1200" b="0" dirty="0">
                <a:solidFill>
                  <a:srgbClr val="D4D4D4"/>
                </a:solidFill>
                <a:effectLst/>
              </a:rPr>
              <a:t>Adresse IP du serveur web</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a:t>
            </a:r>
            <a:r>
              <a:rPr lang="fr-FR" sz="1200" b="0" dirty="0">
                <a:solidFill>
                  <a:srgbClr val="569CD6"/>
                </a:solidFill>
                <a:effectLst/>
              </a:rPr>
              <a:t>&lt;?</a:t>
            </a:r>
            <a:r>
              <a:rPr lang="fr-FR" sz="1200" b="0" dirty="0" err="1">
                <a:solidFill>
                  <a:srgbClr val="569CD6"/>
                </a:solidFill>
                <a:effectLst/>
              </a:rPr>
              <a:t>php</a:t>
            </a:r>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9CDCFE"/>
                </a:solidFill>
                <a:effectLst/>
              </a:rPr>
              <a:t>$_SERVER</a:t>
            </a:r>
            <a:r>
              <a:rPr lang="fr-FR" sz="1200" b="0" dirty="0">
                <a:solidFill>
                  <a:srgbClr val="D4D4D4"/>
                </a:solidFill>
                <a:effectLst/>
              </a:rPr>
              <a:t>[</a:t>
            </a:r>
            <a:r>
              <a:rPr lang="fr-FR" sz="1200" b="0" dirty="0">
                <a:solidFill>
                  <a:srgbClr val="CE9178"/>
                </a:solidFill>
                <a:effectLst/>
              </a:rPr>
              <a:t>'SERVER_ADDR'</a:t>
            </a:r>
            <a:r>
              <a:rPr lang="fr-FR" sz="1200" b="0" dirty="0">
                <a:solidFill>
                  <a:srgbClr val="D4D4D4"/>
                </a:solidFill>
                <a:effectLst/>
              </a:rPr>
              <a:t>] </a:t>
            </a:r>
            <a:r>
              <a:rPr lang="fr-FR" sz="1200" b="0" dirty="0">
                <a:solidFill>
                  <a:srgbClr val="569CD6"/>
                </a:solidFill>
                <a:effectLst/>
              </a:rPr>
              <a:t>?&gt;</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&gt;&lt;/</a:t>
            </a:r>
            <a:r>
              <a:rPr lang="fr-FR" sz="1200" b="0" dirty="0">
                <a:solidFill>
                  <a:srgbClr val="569CD6"/>
                </a:solidFill>
                <a:effectLst/>
              </a:rPr>
              <a:t>tr</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tr</a:t>
            </a:r>
            <a:r>
              <a:rPr lang="fr-FR" sz="1200" b="0" dirty="0">
                <a:solidFill>
                  <a:srgbClr val="808080"/>
                </a:solidFill>
                <a:effectLst/>
              </a:rPr>
              <a:t>&gt;&lt;</a:t>
            </a:r>
            <a:r>
              <a:rPr lang="fr-FR" sz="1200" b="0" dirty="0">
                <a:solidFill>
                  <a:srgbClr val="569CD6"/>
                </a:solidFill>
                <a:effectLst/>
              </a:rPr>
              <a:t>td</a:t>
            </a:r>
            <a:r>
              <a:rPr lang="fr-FR" sz="1200" b="0" dirty="0">
                <a:solidFill>
                  <a:srgbClr val="808080"/>
                </a:solidFill>
                <a:effectLst/>
              </a:rPr>
              <a:t>&gt;</a:t>
            </a:r>
            <a:r>
              <a:rPr lang="fr-FR" sz="1200" b="0" dirty="0">
                <a:solidFill>
                  <a:srgbClr val="D4D4D4"/>
                </a:solidFill>
                <a:effectLst/>
              </a:rPr>
              <a:t>Nom du serveur web</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a:t>
            </a:r>
            <a:r>
              <a:rPr lang="fr-FR" sz="1200" b="0" dirty="0">
                <a:solidFill>
                  <a:srgbClr val="569CD6"/>
                </a:solidFill>
                <a:effectLst/>
              </a:rPr>
              <a:t>&lt;?</a:t>
            </a:r>
            <a:r>
              <a:rPr lang="fr-FR" sz="1200" b="0" dirty="0" err="1">
                <a:solidFill>
                  <a:srgbClr val="569CD6"/>
                </a:solidFill>
                <a:effectLst/>
              </a:rPr>
              <a:t>php</a:t>
            </a:r>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9CDCFE"/>
                </a:solidFill>
                <a:effectLst/>
              </a:rPr>
              <a:t>$_SERVER</a:t>
            </a:r>
            <a:r>
              <a:rPr lang="fr-FR" sz="1200" b="0" dirty="0">
                <a:solidFill>
                  <a:srgbClr val="D4D4D4"/>
                </a:solidFill>
                <a:effectLst/>
              </a:rPr>
              <a:t>[</a:t>
            </a:r>
            <a:r>
              <a:rPr lang="fr-FR" sz="1200" b="0" dirty="0">
                <a:solidFill>
                  <a:srgbClr val="CE9178"/>
                </a:solidFill>
                <a:effectLst/>
              </a:rPr>
              <a:t>'HTTP_HOST'</a:t>
            </a:r>
            <a:r>
              <a:rPr lang="fr-FR" sz="1200" b="0" dirty="0">
                <a:solidFill>
                  <a:srgbClr val="D4D4D4"/>
                </a:solidFill>
                <a:effectLst/>
              </a:rPr>
              <a:t>] </a:t>
            </a:r>
            <a:r>
              <a:rPr lang="fr-FR" sz="1200" b="0" dirty="0">
                <a:solidFill>
                  <a:srgbClr val="569CD6"/>
                </a:solidFill>
                <a:effectLst/>
              </a:rPr>
              <a:t>?&gt;</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&gt;&lt;/</a:t>
            </a:r>
            <a:r>
              <a:rPr lang="fr-FR" sz="1200" b="0" dirty="0">
                <a:solidFill>
                  <a:srgbClr val="569CD6"/>
                </a:solidFill>
                <a:effectLst/>
              </a:rPr>
              <a:t>tr</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tr</a:t>
            </a:r>
            <a:r>
              <a:rPr lang="fr-FR" sz="1200" b="0" dirty="0">
                <a:solidFill>
                  <a:srgbClr val="808080"/>
                </a:solidFill>
                <a:effectLst/>
              </a:rPr>
              <a:t>&gt;&lt;</a:t>
            </a:r>
            <a:r>
              <a:rPr lang="fr-FR" sz="1200" b="0" dirty="0">
                <a:solidFill>
                  <a:srgbClr val="569CD6"/>
                </a:solidFill>
                <a:effectLst/>
              </a:rPr>
              <a:t>td</a:t>
            </a:r>
            <a:r>
              <a:rPr lang="fr-FR" sz="1200" b="0" dirty="0">
                <a:solidFill>
                  <a:srgbClr val="808080"/>
                </a:solidFill>
                <a:effectLst/>
              </a:rPr>
              <a:t>&gt;</a:t>
            </a:r>
            <a:r>
              <a:rPr lang="fr-FR" sz="1200" b="0" dirty="0">
                <a:solidFill>
                  <a:srgbClr val="D4D4D4"/>
                </a:solidFill>
                <a:effectLst/>
              </a:rPr>
              <a:t>Adresse IP du client</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a:t>
            </a:r>
            <a:r>
              <a:rPr lang="fr-FR" sz="1200" b="0" dirty="0">
                <a:solidFill>
                  <a:srgbClr val="569CD6"/>
                </a:solidFill>
                <a:effectLst/>
              </a:rPr>
              <a:t>&lt;?</a:t>
            </a:r>
            <a:r>
              <a:rPr lang="fr-FR" sz="1200" b="0" dirty="0" err="1">
                <a:solidFill>
                  <a:srgbClr val="569CD6"/>
                </a:solidFill>
                <a:effectLst/>
              </a:rPr>
              <a:t>php</a:t>
            </a:r>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9CDCFE"/>
                </a:solidFill>
                <a:effectLst/>
              </a:rPr>
              <a:t>$_SERVER</a:t>
            </a:r>
            <a:r>
              <a:rPr lang="fr-FR" sz="1200" b="0" dirty="0">
                <a:solidFill>
                  <a:srgbClr val="D4D4D4"/>
                </a:solidFill>
                <a:effectLst/>
              </a:rPr>
              <a:t>[</a:t>
            </a:r>
            <a:r>
              <a:rPr lang="fr-FR" sz="1200" b="0" dirty="0">
                <a:solidFill>
                  <a:srgbClr val="CE9178"/>
                </a:solidFill>
                <a:effectLst/>
              </a:rPr>
              <a:t>'REMOTE_ADDR'</a:t>
            </a:r>
            <a:r>
              <a:rPr lang="fr-FR" sz="1200" b="0" dirty="0">
                <a:solidFill>
                  <a:srgbClr val="D4D4D4"/>
                </a:solidFill>
                <a:effectLst/>
              </a:rPr>
              <a:t>] </a:t>
            </a:r>
            <a:r>
              <a:rPr lang="fr-FR" sz="1200" b="0" dirty="0">
                <a:solidFill>
                  <a:srgbClr val="569CD6"/>
                </a:solidFill>
                <a:effectLst/>
              </a:rPr>
              <a:t>?&gt;</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&gt;&lt;/</a:t>
            </a:r>
            <a:r>
              <a:rPr lang="fr-FR" sz="1200" b="0" dirty="0">
                <a:solidFill>
                  <a:srgbClr val="569CD6"/>
                </a:solidFill>
                <a:effectLst/>
              </a:rPr>
              <a:t>tr</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tr</a:t>
            </a:r>
            <a:r>
              <a:rPr lang="fr-FR" sz="1200" b="0" dirty="0">
                <a:solidFill>
                  <a:srgbClr val="808080"/>
                </a:solidFill>
                <a:effectLst/>
              </a:rPr>
              <a:t>&gt;&lt;</a:t>
            </a:r>
            <a:r>
              <a:rPr lang="fr-FR" sz="1200" b="0" dirty="0">
                <a:solidFill>
                  <a:srgbClr val="569CD6"/>
                </a:solidFill>
                <a:effectLst/>
              </a:rPr>
              <a:t>td</a:t>
            </a:r>
            <a:r>
              <a:rPr lang="fr-FR" sz="1200" b="0" dirty="0">
                <a:solidFill>
                  <a:srgbClr val="808080"/>
                </a:solidFill>
                <a:effectLst/>
              </a:rPr>
              <a:t>&gt;</a:t>
            </a:r>
            <a:r>
              <a:rPr lang="fr-FR" sz="1200" b="0" dirty="0">
                <a:solidFill>
                  <a:srgbClr val="D4D4D4"/>
                </a:solidFill>
                <a:effectLst/>
              </a:rPr>
              <a:t>Nom de la machine cliente</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a:t>
            </a:r>
            <a:r>
              <a:rPr lang="fr-FR" sz="1200" b="0" dirty="0">
                <a:solidFill>
                  <a:srgbClr val="569CD6"/>
                </a:solidFill>
                <a:effectLst/>
              </a:rPr>
              <a:t>&lt;?</a:t>
            </a:r>
            <a:r>
              <a:rPr lang="fr-FR" sz="1200" b="0" dirty="0" err="1">
                <a:solidFill>
                  <a:srgbClr val="569CD6"/>
                </a:solidFill>
                <a:effectLst/>
              </a:rPr>
              <a:t>php</a:t>
            </a:r>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err="1">
                <a:solidFill>
                  <a:srgbClr val="DCDCAA"/>
                </a:solidFill>
                <a:effectLst/>
              </a:rPr>
              <a:t>gethostbyAddr</a:t>
            </a:r>
            <a:r>
              <a:rPr lang="fr-FR" sz="1200" b="0" dirty="0">
                <a:solidFill>
                  <a:srgbClr val="D4D4D4"/>
                </a:solidFill>
                <a:effectLst/>
              </a:rPr>
              <a:t>(</a:t>
            </a:r>
            <a:r>
              <a:rPr lang="fr-FR" sz="1200" b="0" dirty="0">
                <a:solidFill>
                  <a:srgbClr val="9CDCFE"/>
                </a:solidFill>
                <a:effectLst/>
              </a:rPr>
              <a:t>$_SERVER</a:t>
            </a:r>
            <a:r>
              <a:rPr lang="fr-FR" sz="1200" b="0" dirty="0">
                <a:solidFill>
                  <a:srgbClr val="D4D4D4"/>
                </a:solidFill>
                <a:effectLst/>
              </a:rPr>
              <a:t>[</a:t>
            </a:r>
            <a:r>
              <a:rPr lang="fr-FR" sz="1200" b="0" dirty="0">
                <a:solidFill>
                  <a:srgbClr val="CE9178"/>
                </a:solidFill>
                <a:effectLst/>
              </a:rPr>
              <a:t>'REMOTE_ADDR'</a:t>
            </a:r>
            <a:r>
              <a:rPr lang="fr-FR" sz="1200" b="0" dirty="0">
                <a:solidFill>
                  <a:srgbClr val="D4D4D4"/>
                </a:solidFill>
                <a:effectLst/>
              </a:rPr>
              <a:t>]) </a:t>
            </a:r>
            <a:r>
              <a:rPr lang="fr-FR" sz="1200" b="0" dirty="0">
                <a:solidFill>
                  <a:srgbClr val="569CD6"/>
                </a:solidFill>
                <a:effectLst/>
              </a:rPr>
              <a:t>?&gt;</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&gt;&lt;/</a:t>
            </a:r>
            <a:r>
              <a:rPr lang="fr-FR" sz="1200" b="0" dirty="0">
                <a:solidFill>
                  <a:srgbClr val="569CD6"/>
                </a:solidFill>
                <a:effectLst/>
              </a:rPr>
              <a:t>tr</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tr</a:t>
            </a:r>
            <a:r>
              <a:rPr lang="fr-FR" sz="1200" b="0" dirty="0">
                <a:solidFill>
                  <a:srgbClr val="808080"/>
                </a:solidFill>
                <a:effectLst/>
              </a:rPr>
              <a:t>&gt;&lt;</a:t>
            </a:r>
            <a:r>
              <a:rPr lang="fr-FR" sz="1200" b="0" dirty="0">
                <a:solidFill>
                  <a:srgbClr val="569CD6"/>
                </a:solidFill>
                <a:effectLst/>
              </a:rPr>
              <a:t>td</a:t>
            </a:r>
            <a:r>
              <a:rPr lang="fr-FR" sz="1200" b="0" dirty="0">
                <a:solidFill>
                  <a:srgbClr val="808080"/>
                </a:solidFill>
                <a:effectLst/>
              </a:rPr>
              <a:t>&gt;</a:t>
            </a:r>
            <a:r>
              <a:rPr lang="fr-FR" sz="1200" b="0" dirty="0">
                <a:solidFill>
                  <a:srgbClr val="D4D4D4"/>
                </a:solidFill>
                <a:effectLst/>
              </a:rPr>
              <a:t>Navigateur du client</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a:t>
            </a:r>
            <a:r>
              <a:rPr lang="fr-FR" sz="1200" b="0" dirty="0">
                <a:solidFill>
                  <a:srgbClr val="569CD6"/>
                </a:solidFill>
                <a:effectLst/>
              </a:rPr>
              <a:t>&lt;?</a:t>
            </a:r>
            <a:r>
              <a:rPr lang="fr-FR" sz="1200" b="0" dirty="0" err="1">
                <a:solidFill>
                  <a:srgbClr val="569CD6"/>
                </a:solidFill>
                <a:effectLst/>
              </a:rPr>
              <a:t>php</a:t>
            </a:r>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9CDCFE"/>
                </a:solidFill>
                <a:effectLst/>
              </a:rPr>
              <a:t>$_SERVER</a:t>
            </a:r>
            <a:r>
              <a:rPr lang="fr-FR" sz="1200" b="0" dirty="0">
                <a:solidFill>
                  <a:srgbClr val="D4D4D4"/>
                </a:solidFill>
                <a:effectLst/>
              </a:rPr>
              <a:t>[</a:t>
            </a:r>
            <a:r>
              <a:rPr lang="fr-FR" sz="1200" b="0" dirty="0">
                <a:solidFill>
                  <a:srgbClr val="CE9178"/>
                </a:solidFill>
                <a:effectLst/>
              </a:rPr>
              <a:t>'HTTP_USER_AGENT'</a:t>
            </a:r>
            <a:r>
              <a:rPr lang="fr-FR" sz="1200" b="0" dirty="0">
                <a:solidFill>
                  <a:srgbClr val="D4D4D4"/>
                </a:solidFill>
                <a:effectLst/>
              </a:rPr>
              <a:t>] </a:t>
            </a:r>
            <a:r>
              <a:rPr lang="fr-FR" sz="1200" b="0" dirty="0">
                <a:solidFill>
                  <a:srgbClr val="569CD6"/>
                </a:solidFill>
                <a:effectLst/>
              </a:rPr>
              <a:t>?&gt;</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&gt;&lt;/</a:t>
            </a:r>
            <a:r>
              <a:rPr lang="fr-FR" sz="1200" b="0" dirty="0">
                <a:solidFill>
                  <a:srgbClr val="569CD6"/>
                </a:solidFill>
                <a:effectLst/>
              </a:rPr>
              <a:t>tr</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table</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body</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a:solidFill>
                  <a:srgbClr val="569CD6"/>
                </a:solidFill>
                <a:effectLst/>
              </a:rPr>
              <a:t>html</a:t>
            </a:r>
            <a:r>
              <a:rPr lang="fr-FR" sz="1200" b="0" dirty="0">
                <a:solidFill>
                  <a:srgbClr val="808080"/>
                </a:solidFill>
                <a:effectLst/>
              </a:rPr>
              <a:t>&gt;</a:t>
            </a:r>
            <a:endParaRPr lang="fr-FR" sz="1200" b="0" dirty="0">
              <a:solidFill>
                <a:srgbClr val="D4D4D4"/>
              </a:solidFill>
              <a:effectLst/>
            </a:endParaRPr>
          </a:p>
        </p:txBody>
      </p:sp>
    </p:spTree>
    <p:extLst>
      <p:ext uri="{BB962C8B-B14F-4D97-AF65-F5344CB8AC3E}">
        <p14:creationId xmlns:p14="http://schemas.microsoft.com/office/powerpoint/2010/main" val="4203498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D407E807-81BF-47B3-B0DE-2EA856156377}"/>
              </a:ext>
            </a:extLst>
          </p:cNvPr>
          <p:cNvSpPr>
            <a:spLocks noGrp="1"/>
          </p:cNvSpPr>
          <p:nvPr>
            <p:ph sz="quarter" idx="13"/>
          </p:nvPr>
        </p:nvSpPr>
        <p:spPr/>
        <p:txBody>
          <a:bodyPr/>
          <a:lstStyle/>
          <a:p>
            <a:r>
              <a:rPr lang="fr-FR" dirty="0"/>
              <a:t>Créer un formulaire</a:t>
            </a:r>
          </a:p>
        </p:txBody>
      </p:sp>
      <p:sp>
        <p:nvSpPr>
          <p:cNvPr id="2" name="Titre 1">
            <a:extLst>
              <a:ext uri="{FF2B5EF4-FFF2-40B4-BE49-F238E27FC236}">
                <a16:creationId xmlns:a16="http://schemas.microsoft.com/office/drawing/2014/main" id="{44D8420B-D961-4CBD-A570-F0760791E5CC}"/>
              </a:ext>
            </a:extLst>
          </p:cNvPr>
          <p:cNvSpPr>
            <a:spLocks noGrp="1"/>
          </p:cNvSpPr>
          <p:nvPr>
            <p:ph type="title"/>
          </p:nvPr>
        </p:nvSpPr>
        <p:spPr/>
        <p:txBody>
          <a:bodyPr/>
          <a:lstStyle/>
          <a:p>
            <a:r>
              <a:rPr lang="fr-FR" dirty="0"/>
              <a:t>Activité 1</a:t>
            </a:r>
          </a:p>
        </p:txBody>
      </p:sp>
      <p:sp>
        <p:nvSpPr>
          <p:cNvPr id="3" name="Espace réservé du texte 2">
            <a:extLst>
              <a:ext uri="{FF2B5EF4-FFF2-40B4-BE49-F238E27FC236}">
                <a16:creationId xmlns:a16="http://schemas.microsoft.com/office/drawing/2014/main" id="{D04C81E2-F76A-4269-96F1-C5FBFF70B6FE}"/>
              </a:ext>
            </a:extLst>
          </p:cNvPr>
          <p:cNvSpPr>
            <a:spLocks noGrp="1"/>
          </p:cNvSpPr>
          <p:nvPr>
            <p:ph type="body" sz="quarter" idx="11"/>
          </p:nvPr>
        </p:nvSpPr>
        <p:spPr/>
        <p:txBody>
          <a:bodyPr/>
          <a:lstStyle/>
          <a:p>
            <a:r>
              <a:rPr lang="fr-FR" dirty="0"/>
              <a:t>Créer un formulaire</a:t>
            </a:r>
          </a:p>
        </p:txBody>
      </p:sp>
      <p:sp>
        <p:nvSpPr>
          <p:cNvPr id="4" name="Espace réservé du contenu 3">
            <a:extLst>
              <a:ext uri="{FF2B5EF4-FFF2-40B4-BE49-F238E27FC236}">
                <a16:creationId xmlns:a16="http://schemas.microsoft.com/office/drawing/2014/main" id="{FC78EC2E-5F3B-4CBA-8299-711C93C5F109}"/>
              </a:ext>
            </a:extLst>
          </p:cNvPr>
          <p:cNvSpPr>
            <a:spLocks noGrp="1"/>
          </p:cNvSpPr>
          <p:nvPr>
            <p:ph sz="quarter" idx="12"/>
          </p:nvPr>
        </p:nvSpPr>
        <p:spPr/>
        <p:txBody>
          <a:bodyPr/>
          <a:lstStyle/>
          <a:p>
            <a:r>
              <a:rPr lang="fr-FR" dirty="0"/>
              <a:t>Créez un formulaire index.html comportant 2 champs de texte nom, prénom, un menu d’options sexe (M ou F), et un menu de choix multiples cours (simple, moyen, difficile). Vous ferez appel à un script </a:t>
            </a:r>
            <a:r>
              <a:rPr lang="fr-FR" dirty="0" err="1"/>
              <a:t>index.php</a:t>
            </a:r>
            <a:r>
              <a:rPr lang="fr-FR" dirty="0"/>
              <a:t> pour traiter les données du formulaire. Elles seront envoyées par la méthode GET.</a:t>
            </a:r>
          </a:p>
        </p:txBody>
      </p:sp>
    </p:spTree>
    <p:extLst>
      <p:ext uri="{BB962C8B-B14F-4D97-AF65-F5344CB8AC3E}">
        <p14:creationId xmlns:p14="http://schemas.microsoft.com/office/powerpoint/2010/main" val="2154989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D407E807-81BF-47B3-B0DE-2EA856156377}"/>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44D8420B-D961-4CBD-A570-F0760791E5CC}"/>
              </a:ext>
            </a:extLst>
          </p:cNvPr>
          <p:cNvSpPr>
            <a:spLocks noGrp="1"/>
          </p:cNvSpPr>
          <p:nvPr>
            <p:ph type="title"/>
          </p:nvPr>
        </p:nvSpPr>
        <p:spPr/>
        <p:txBody>
          <a:bodyPr/>
          <a:lstStyle/>
          <a:p>
            <a:r>
              <a:rPr lang="fr-FR" dirty="0"/>
              <a:t>Activité 1</a:t>
            </a:r>
          </a:p>
        </p:txBody>
      </p:sp>
      <p:sp>
        <p:nvSpPr>
          <p:cNvPr id="3" name="Espace réservé du texte 2">
            <a:extLst>
              <a:ext uri="{FF2B5EF4-FFF2-40B4-BE49-F238E27FC236}">
                <a16:creationId xmlns:a16="http://schemas.microsoft.com/office/drawing/2014/main" id="{D04C81E2-F76A-4269-96F1-C5FBFF70B6FE}"/>
              </a:ext>
            </a:extLst>
          </p:cNvPr>
          <p:cNvSpPr>
            <a:spLocks noGrp="1"/>
          </p:cNvSpPr>
          <p:nvPr>
            <p:ph type="body" sz="quarter" idx="11"/>
          </p:nvPr>
        </p:nvSpPr>
        <p:spPr/>
        <p:txBody>
          <a:bodyPr/>
          <a:lstStyle/>
          <a:p>
            <a:r>
              <a:rPr lang="fr-FR" dirty="0"/>
              <a:t>Créer un formulaire</a:t>
            </a:r>
          </a:p>
        </p:txBody>
      </p:sp>
      <p:sp>
        <p:nvSpPr>
          <p:cNvPr id="4" name="Espace réservé du contenu 3">
            <a:extLst>
              <a:ext uri="{FF2B5EF4-FFF2-40B4-BE49-F238E27FC236}">
                <a16:creationId xmlns:a16="http://schemas.microsoft.com/office/drawing/2014/main" id="{FC78EC2E-5F3B-4CBA-8299-711C93C5F109}"/>
              </a:ext>
            </a:extLst>
          </p:cNvPr>
          <p:cNvSpPr>
            <a:spLocks noGrp="1"/>
          </p:cNvSpPr>
          <p:nvPr>
            <p:ph sz="quarter" idx="12"/>
          </p:nvPr>
        </p:nvSpPr>
        <p:spPr/>
        <p:txBody>
          <a:bodyPr/>
          <a:lstStyle/>
          <a:p>
            <a:pPr marL="0" marR="0" lvl="0" indent="0" algn="just" defTabSz="914400" rtl="0" eaLnBrk="1" fontAlgn="auto" latinLnBrk="0" hangingPunct="1">
              <a:lnSpc>
                <a:spcPts val="1600"/>
              </a:lnSpc>
              <a:spcBef>
                <a:spcPts val="600"/>
              </a:spcBef>
              <a:spcAft>
                <a:spcPts val="0"/>
              </a:spcAft>
              <a:buClr>
                <a:srgbClr val="565656"/>
              </a:buClr>
              <a:buSzTx/>
              <a:buFont typeface="Arial" panose="020B0604020202020204" pitchFamily="34" charset="0"/>
              <a:buNone/>
              <a:tabLst/>
              <a:defRPr/>
            </a:pPr>
            <a:r>
              <a:rPr lang="fr-FR" dirty="0"/>
              <a:t>4. </a:t>
            </a:r>
            <a:r>
              <a:rPr kumimoji="0" lang="fr-FR"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Créez un formulaire index.html comportant 2 champs de texte nom, prénom, un menu d’options sexe (M ou F), et un menu de choix multiples cours (simple, moyen, difficile). Vous ferez appel à un script </a:t>
            </a:r>
            <a:r>
              <a:rPr kumimoji="0" lang="fr-FR" sz="1200" b="0" i="0" u="none" strike="noStrike" kern="1200" cap="none" spc="0" normalizeH="0" baseline="0" noProof="0" dirty="0" err="1">
                <a:ln>
                  <a:noFill/>
                </a:ln>
                <a:solidFill>
                  <a:srgbClr val="565656"/>
                </a:solidFill>
                <a:effectLst/>
                <a:uLnTx/>
                <a:uFillTx/>
                <a:latin typeface="Calibri" panose="020F0502020204030204"/>
                <a:ea typeface="+mn-ea"/>
                <a:cs typeface="Calibri" panose="020F0502020204030204" pitchFamily="34" charset="0"/>
              </a:rPr>
              <a:t>index.php</a:t>
            </a:r>
            <a:r>
              <a:rPr kumimoji="0" lang="fr-FR"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 pour traiter les données du formulaire. Elles seront envoyées par la méthode GET.</a:t>
            </a:r>
          </a:p>
        </p:txBody>
      </p:sp>
      <p:sp>
        <p:nvSpPr>
          <p:cNvPr id="6" name="Rectangle 5">
            <a:extLst>
              <a:ext uri="{FF2B5EF4-FFF2-40B4-BE49-F238E27FC236}">
                <a16:creationId xmlns:a16="http://schemas.microsoft.com/office/drawing/2014/main" id="{D3055185-8557-4701-A1BC-60A8AC78622F}"/>
              </a:ext>
            </a:extLst>
          </p:cNvPr>
          <p:cNvSpPr/>
          <p:nvPr/>
        </p:nvSpPr>
        <p:spPr>
          <a:xfrm>
            <a:off x="771240" y="2570669"/>
            <a:ext cx="5322048" cy="37962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808080"/>
                </a:solidFill>
                <a:effectLst/>
              </a:rPr>
              <a:t>&lt;</a:t>
            </a:r>
            <a:r>
              <a:rPr lang="fr-FR" sz="1200" b="0" dirty="0">
                <a:solidFill>
                  <a:srgbClr val="569CD6"/>
                </a:solidFill>
                <a:effectLst/>
              </a:rPr>
              <a:t>html</a:t>
            </a:r>
            <a:r>
              <a:rPr lang="fr-FR" sz="1200" b="0" dirty="0">
                <a:solidFill>
                  <a:srgbClr val="808080"/>
                </a:solidFill>
                <a:effectLst/>
              </a:rPr>
              <a:t>&gt;</a:t>
            </a:r>
            <a:r>
              <a:rPr lang="fr-FR" sz="1200" b="0" dirty="0">
                <a:solidFill>
                  <a:srgbClr val="D4D4D4"/>
                </a:solidFill>
                <a:effectLst/>
              </a:rPr>
              <a:t>    </a:t>
            </a: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meta</a:t>
            </a:r>
            <a:r>
              <a:rPr lang="fr-FR" sz="1200" b="0" dirty="0">
                <a:solidFill>
                  <a:srgbClr val="D4D4D4"/>
                </a:solidFill>
                <a:effectLst/>
              </a:rPr>
              <a:t> </a:t>
            </a:r>
            <a:r>
              <a:rPr lang="fr-FR" sz="1200" b="0" dirty="0">
                <a:solidFill>
                  <a:srgbClr val="9CDCFE"/>
                </a:solidFill>
                <a:effectLst/>
              </a:rPr>
              <a:t>http-</a:t>
            </a:r>
            <a:r>
              <a:rPr lang="fr-FR" sz="1200" b="0" dirty="0" err="1">
                <a:solidFill>
                  <a:srgbClr val="9CDCFE"/>
                </a:solidFill>
                <a:effectLst/>
              </a:rPr>
              <a:t>equiv</a:t>
            </a:r>
            <a:r>
              <a:rPr lang="fr-FR" sz="1200" b="0" dirty="0">
                <a:solidFill>
                  <a:srgbClr val="D4D4D4"/>
                </a:solidFill>
                <a:effectLst/>
              </a:rPr>
              <a:t>=</a:t>
            </a:r>
            <a:r>
              <a:rPr lang="fr-FR" sz="1200" b="0" dirty="0">
                <a:solidFill>
                  <a:srgbClr val="CE9178"/>
                </a:solidFill>
                <a:effectLst/>
              </a:rPr>
              <a:t>"content-type"</a:t>
            </a:r>
            <a:r>
              <a:rPr lang="fr-FR" sz="1200" b="0" dirty="0">
                <a:solidFill>
                  <a:srgbClr val="D4D4D4"/>
                </a:solidFill>
                <a:effectLst/>
              </a:rPr>
              <a:t> </a:t>
            </a:r>
            <a:r>
              <a:rPr lang="fr-FR" sz="1200" b="0" dirty="0">
                <a:solidFill>
                  <a:srgbClr val="9CDCFE"/>
                </a:solidFill>
                <a:effectLst/>
              </a:rPr>
              <a:t>content</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text</a:t>
            </a:r>
            <a:r>
              <a:rPr lang="fr-FR" sz="1200" b="0" dirty="0">
                <a:solidFill>
                  <a:srgbClr val="CE9178"/>
                </a:solidFill>
                <a:effectLst/>
              </a:rPr>
              <a:t>/html; </a:t>
            </a:r>
            <a:r>
              <a:rPr lang="fr-FR" sz="1200" b="0" dirty="0" err="1">
                <a:solidFill>
                  <a:srgbClr val="CE9178"/>
                </a:solidFill>
                <a:effectLst/>
              </a:rPr>
              <a:t>charset</a:t>
            </a:r>
            <a:r>
              <a:rPr lang="fr-FR" sz="1200" b="0" dirty="0">
                <a:solidFill>
                  <a:srgbClr val="CE9178"/>
                </a:solidFill>
                <a:effectLst/>
              </a:rPr>
              <a:t>=UTF-8"</a:t>
            </a:r>
            <a:r>
              <a:rPr lang="fr-FR" sz="1200" b="0" dirty="0">
                <a:solidFill>
                  <a:srgbClr val="D4D4D4"/>
                </a:solidFill>
                <a:effectLst/>
              </a:rPr>
              <a:t> </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body</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form</a:t>
            </a:r>
            <a:r>
              <a:rPr lang="fr-FR" sz="1200" b="0" dirty="0">
                <a:solidFill>
                  <a:srgbClr val="D4D4D4"/>
                </a:solidFill>
                <a:effectLst/>
              </a:rPr>
              <a:t> </a:t>
            </a:r>
            <a:r>
              <a:rPr lang="fr-FR" sz="1200" b="0" dirty="0">
                <a:solidFill>
                  <a:srgbClr val="9CDCFE"/>
                </a:solidFill>
                <a:effectLst/>
              </a:rPr>
              <a:t>action</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index.php</a:t>
            </a:r>
            <a:r>
              <a:rPr lang="fr-FR" sz="1200" b="0" dirty="0">
                <a:solidFill>
                  <a:srgbClr val="CE9178"/>
                </a:solidFill>
                <a:effectLst/>
              </a:rPr>
              <a:t>"</a:t>
            </a:r>
            <a:r>
              <a:rPr lang="fr-FR" sz="1200" b="0" dirty="0">
                <a:solidFill>
                  <a:srgbClr val="D4D4D4"/>
                </a:solidFill>
                <a:effectLst/>
              </a:rPr>
              <a:t> </a:t>
            </a:r>
            <a:r>
              <a:rPr lang="fr-FR" sz="1200" b="0" dirty="0" err="1">
                <a:solidFill>
                  <a:srgbClr val="9CDCFE"/>
                </a:solidFill>
                <a:effectLst/>
              </a:rPr>
              <a:t>method</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get</a:t>
            </a:r>
            <a:r>
              <a:rPr lang="fr-FR" sz="1200" b="0" dirty="0">
                <a:solidFill>
                  <a:srgbClr val="CE9178"/>
                </a:solidFill>
                <a:effectLst/>
              </a:rPr>
              <a:t>"</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Nom: </a:t>
            </a:r>
            <a:r>
              <a:rPr lang="fr-FR" sz="1200" b="0" dirty="0">
                <a:solidFill>
                  <a:srgbClr val="808080"/>
                </a:solidFill>
                <a:effectLst/>
              </a:rPr>
              <a:t>&lt;</a:t>
            </a:r>
            <a:r>
              <a:rPr lang="fr-FR" sz="1200" b="0" dirty="0">
                <a:solidFill>
                  <a:srgbClr val="569CD6"/>
                </a:solidFill>
                <a:effectLst/>
              </a:rPr>
              <a:t>input</a:t>
            </a:r>
            <a:r>
              <a:rPr lang="fr-FR" sz="1200" b="0" dirty="0">
                <a:solidFill>
                  <a:srgbClr val="D4D4D4"/>
                </a:solidFill>
                <a:effectLst/>
              </a:rPr>
              <a:t> </a:t>
            </a:r>
            <a:r>
              <a:rPr lang="fr-FR" sz="1200" b="0" dirty="0">
                <a:solidFill>
                  <a:srgbClr val="9CDCFE"/>
                </a:solidFill>
                <a:effectLst/>
              </a:rPr>
              <a:t>type</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text</a:t>
            </a:r>
            <a:r>
              <a:rPr lang="fr-FR" sz="1200" b="0" dirty="0">
                <a:solidFill>
                  <a:srgbClr val="CE9178"/>
                </a:solidFill>
                <a:effectLst/>
              </a:rPr>
              <a:t>"</a:t>
            </a:r>
            <a:r>
              <a:rPr lang="fr-FR" sz="1200" b="0" dirty="0">
                <a:solidFill>
                  <a:srgbClr val="D4D4D4"/>
                </a:solidFill>
                <a:effectLst/>
              </a:rPr>
              <a:t> </a:t>
            </a:r>
            <a:r>
              <a:rPr lang="fr-FR" sz="1200" b="0" dirty="0" err="1">
                <a:solidFill>
                  <a:srgbClr val="9CDCFE"/>
                </a:solidFill>
                <a:effectLst/>
              </a:rPr>
              <a:t>name</a:t>
            </a:r>
            <a:r>
              <a:rPr lang="fr-FR" sz="1200" b="0" dirty="0">
                <a:solidFill>
                  <a:srgbClr val="D4D4D4"/>
                </a:solidFill>
                <a:effectLst/>
              </a:rPr>
              <a:t>=</a:t>
            </a:r>
            <a:r>
              <a:rPr lang="fr-FR" sz="1200" b="0" dirty="0">
                <a:solidFill>
                  <a:srgbClr val="CE9178"/>
                </a:solidFill>
                <a:effectLst/>
              </a:rPr>
              <a:t>"nom"</a:t>
            </a:r>
            <a:r>
              <a:rPr lang="fr-FR" sz="1200" b="0" dirty="0">
                <a:solidFill>
                  <a:srgbClr val="808080"/>
                </a:solidFill>
                <a:effectLst/>
              </a:rPr>
              <a:t>&gt;&lt;</a:t>
            </a:r>
            <a:r>
              <a:rPr lang="fr-FR" sz="1200" b="0" dirty="0" err="1">
                <a:solidFill>
                  <a:srgbClr val="569CD6"/>
                </a:solidFill>
                <a:effectLst/>
              </a:rPr>
              <a:t>br</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Prénom: </a:t>
            </a:r>
            <a:r>
              <a:rPr lang="fr-FR" sz="1200" b="0" dirty="0">
                <a:solidFill>
                  <a:srgbClr val="808080"/>
                </a:solidFill>
                <a:effectLst/>
              </a:rPr>
              <a:t>&lt;</a:t>
            </a:r>
            <a:r>
              <a:rPr lang="fr-FR" sz="1200" b="0" dirty="0">
                <a:solidFill>
                  <a:srgbClr val="569CD6"/>
                </a:solidFill>
                <a:effectLst/>
              </a:rPr>
              <a:t>input</a:t>
            </a:r>
            <a:r>
              <a:rPr lang="fr-FR" sz="1200" b="0" dirty="0">
                <a:solidFill>
                  <a:srgbClr val="D4D4D4"/>
                </a:solidFill>
                <a:effectLst/>
              </a:rPr>
              <a:t> </a:t>
            </a:r>
            <a:r>
              <a:rPr lang="fr-FR" sz="1200" b="0" dirty="0">
                <a:solidFill>
                  <a:srgbClr val="9CDCFE"/>
                </a:solidFill>
                <a:effectLst/>
              </a:rPr>
              <a:t>type</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text</a:t>
            </a:r>
            <a:r>
              <a:rPr lang="fr-FR" sz="1200" b="0" dirty="0">
                <a:solidFill>
                  <a:srgbClr val="CE9178"/>
                </a:solidFill>
                <a:effectLst/>
              </a:rPr>
              <a:t>"</a:t>
            </a:r>
            <a:r>
              <a:rPr lang="fr-FR" sz="1200" b="0" dirty="0">
                <a:solidFill>
                  <a:srgbClr val="D4D4D4"/>
                </a:solidFill>
                <a:effectLst/>
              </a:rPr>
              <a:t> </a:t>
            </a:r>
            <a:r>
              <a:rPr lang="fr-FR" sz="1200" b="0" dirty="0" err="1">
                <a:solidFill>
                  <a:srgbClr val="9CDCFE"/>
                </a:solidFill>
                <a:effectLst/>
              </a:rPr>
              <a:t>name</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prenom</a:t>
            </a:r>
            <a:r>
              <a:rPr lang="fr-FR" sz="1200" b="0" dirty="0">
                <a:solidFill>
                  <a:srgbClr val="CE9178"/>
                </a:solidFill>
                <a:effectLst/>
              </a:rPr>
              <a:t>"</a:t>
            </a:r>
            <a:r>
              <a:rPr lang="fr-FR" sz="1200" b="0" dirty="0">
                <a:solidFill>
                  <a:srgbClr val="808080"/>
                </a:solidFill>
                <a:effectLst/>
              </a:rPr>
              <a:t>&gt;&lt;</a:t>
            </a:r>
            <a:r>
              <a:rPr lang="fr-FR" sz="1200" b="0" dirty="0" err="1">
                <a:solidFill>
                  <a:srgbClr val="569CD6"/>
                </a:solidFill>
                <a:effectLst/>
              </a:rPr>
              <a:t>br</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Sexe: </a:t>
            </a:r>
            <a:r>
              <a:rPr lang="fr-FR" sz="1200" b="0" dirty="0">
                <a:solidFill>
                  <a:srgbClr val="808080"/>
                </a:solidFill>
                <a:effectLst/>
              </a:rPr>
              <a:t>&lt;</a:t>
            </a:r>
            <a:r>
              <a:rPr lang="fr-FR" sz="1200" b="0" dirty="0">
                <a:solidFill>
                  <a:srgbClr val="569CD6"/>
                </a:solidFill>
                <a:effectLst/>
              </a:rPr>
              <a:t>select</a:t>
            </a:r>
            <a:r>
              <a:rPr lang="fr-FR" sz="1200" b="0" dirty="0">
                <a:solidFill>
                  <a:srgbClr val="D4D4D4"/>
                </a:solidFill>
                <a:effectLst/>
              </a:rPr>
              <a:t> </a:t>
            </a:r>
            <a:r>
              <a:rPr lang="fr-FR" sz="1200" b="0" dirty="0" err="1">
                <a:solidFill>
                  <a:srgbClr val="9CDCFE"/>
                </a:solidFill>
                <a:effectLst/>
              </a:rPr>
              <a:t>name</a:t>
            </a:r>
            <a:r>
              <a:rPr lang="fr-FR" sz="1200" b="0" dirty="0">
                <a:solidFill>
                  <a:srgbClr val="D4D4D4"/>
                </a:solidFill>
                <a:effectLst/>
              </a:rPr>
              <a:t>=</a:t>
            </a:r>
            <a:r>
              <a:rPr lang="fr-FR" sz="1200" b="0" dirty="0">
                <a:solidFill>
                  <a:srgbClr val="CE9178"/>
                </a:solidFill>
                <a:effectLst/>
              </a:rPr>
              <a:t>"sexe"</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option</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option</a:t>
            </a:r>
            <a:r>
              <a:rPr lang="fr-FR" sz="1200" b="0" dirty="0">
                <a:solidFill>
                  <a:srgbClr val="808080"/>
                </a:solidFill>
                <a:effectLst/>
              </a:rPr>
              <a:t>&gt;</a:t>
            </a:r>
            <a:r>
              <a:rPr lang="fr-FR" sz="1200" b="0" dirty="0">
                <a:solidFill>
                  <a:srgbClr val="D4D4D4"/>
                </a:solidFill>
                <a:effectLst/>
              </a:rPr>
              <a:t>F</a:t>
            </a: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option</a:t>
            </a:r>
            <a:r>
              <a:rPr lang="fr-FR" sz="1200" b="0" dirty="0">
                <a:solidFill>
                  <a:srgbClr val="808080"/>
                </a:solidFill>
                <a:effectLst/>
              </a:rPr>
              <a:t>&gt;</a:t>
            </a:r>
            <a:r>
              <a:rPr lang="fr-FR" sz="1200" b="0" dirty="0">
                <a:solidFill>
                  <a:srgbClr val="D4D4D4"/>
                </a:solidFill>
                <a:effectLst/>
              </a:rPr>
              <a:t>M</a:t>
            </a: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select</a:t>
            </a:r>
            <a:r>
              <a:rPr lang="fr-FR" sz="1200" b="0" dirty="0">
                <a:solidFill>
                  <a:srgbClr val="808080"/>
                </a:solidFill>
                <a:effectLst/>
              </a:rPr>
              <a:t>&gt;&lt;</a:t>
            </a:r>
            <a:r>
              <a:rPr lang="fr-FR" sz="1200" b="0" dirty="0" err="1">
                <a:solidFill>
                  <a:srgbClr val="569CD6"/>
                </a:solidFill>
                <a:effectLst/>
              </a:rPr>
              <a:t>br</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Cours: </a:t>
            </a:r>
            <a:r>
              <a:rPr lang="fr-FR" sz="1200" b="0" dirty="0">
                <a:solidFill>
                  <a:srgbClr val="808080"/>
                </a:solidFill>
                <a:effectLst/>
              </a:rPr>
              <a:t>&lt;</a:t>
            </a:r>
            <a:r>
              <a:rPr lang="fr-FR" sz="1200" b="0" dirty="0" err="1">
                <a:solidFill>
                  <a:srgbClr val="569CD6"/>
                </a:solidFill>
                <a:effectLst/>
              </a:rPr>
              <a:t>br</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select</a:t>
            </a:r>
            <a:r>
              <a:rPr lang="fr-FR" sz="1200" b="0" dirty="0">
                <a:solidFill>
                  <a:srgbClr val="D4D4D4"/>
                </a:solidFill>
                <a:effectLst/>
              </a:rPr>
              <a:t> </a:t>
            </a:r>
            <a:r>
              <a:rPr lang="fr-FR" sz="1200" b="0" dirty="0">
                <a:solidFill>
                  <a:srgbClr val="9CDCFE"/>
                </a:solidFill>
                <a:effectLst/>
              </a:rPr>
              <a:t>multiple</a:t>
            </a:r>
            <a:r>
              <a:rPr lang="fr-FR" sz="1200" b="0" dirty="0">
                <a:solidFill>
                  <a:srgbClr val="D4D4D4"/>
                </a:solidFill>
                <a:effectLst/>
              </a:rPr>
              <a:t> </a:t>
            </a:r>
            <a:r>
              <a:rPr lang="fr-FR" sz="1200" b="0" dirty="0" err="1">
                <a:solidFill>
                  <a:srgbClr val="9CDCFE"/>
                </a:solidFill>
                <a:effectLst/>
              </a:rPr>
              <a:t>name</a:t>
            </a:r>
            <a:r>
              <a:rPr lang="fr-FR" sz="1200" b="0" dirty="0">
                <a:solidFill>
                  <a:srgbClr val="D4D4D4"/>
                </a:solidFill>
                <a:effectLst/>
              </a:rPr>
              <a:t>=</a:t>
            </a:r>
            <a:r>
              <a:rPr lang="fr-FR" sz="1200" b="0" dirty="0">
                <a:solidFill>
                  <a:srgbClr val="CE9178"/>
                </a:solidFill>
                <a:effectLst/>
              </a:rPr>
              <a:t>"cour[]"</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option</a:t>
            </a:r>
            <a:r>
              <a:rPr lang="fr-FR" sz="1200" b="0" dirty="0">
                <a:solidFill>
                  <a:srgbClr val="D4D4D4"/>
                </a:solidFill>
                <a:effectLst/>
              </a:rPr>
              <a:t> </a:t>
            </a:r>
            <a:r>
              <a:rPr lang="fr-FR" sz="1200" b="0" dirty="0">
                <a:solidFill>
                  <a:srgbClr val="9CDCFE"/>
                </a:solidFill>
                <a:effectLst/>
              </a:rPr>
              <a:t>value</a:t>
            </a:r>
            <a:r>
              <a:rPr lang="fr-FR" sz="1200" b="0" dirty="0">
                <a:solidFill>
                  <a:srgbClr val="D4D4D4"/>
                </a:solidFill>
                <a:effectLst/>
              </a:rPr>
              <a:t>=</a:t>
            </a:r>
            <a:r>
              <a:rPr lang="fr-FR" sz="1200" b="0" dirty="0">
                <a:solidFill>
                  <a:srgbClr val="CE9178"/>
                </a:solidFill>
                <a:effectLst/>
              </a:rPr>
              <a:t>"simple"</a:t>
            </a:r>
            <a:r>
              <a:rPr lang="fr-FR" sz="1200" b="0" dirty="0">
                <a:solidFill>
                  <a:srgbClr val="808080"/>
                </a:solidFill>
                <a:effectLst/>
              </a:rPr>
              <a:t>&gt;</a:t>
            </a:r>
            <a:r>
              <a:rPr lang="fr-FR" sz="1200" b="0" dirty="0">
                <a:solidFill>
                  <a:srgbClr val="D4D4D4"/>
                </a:solidFill>
                <a:effectLst/>
              </a:rPr>
              <a:t>Simple</a:t>
            </a:r>
            <a:r>
              <a:rPr lang="fr-FR" sz="1200" b="0" dirty="0">
                <a:solidFill>
                  <a:srgbClr val="808080"/>
                </a:solidFill>
                <a:effectLst/>
              </a:rPr>
              <a:t>&lt;/</a:t>
            </a:r>
            <a:r>
              <a:rPr lang="fr-FR" sz="1200" b="0" dirty="0">
                <a:solidFill>
                  <a:srgbClr val="569CD6"/>
                </a:solidFill>
                <a:effectLst/>
              </a:rPr>
              <a:t>option</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option</a:t>
            </a:r>
            <a:r>
              <a:rPr lang="fr-FR" sz="1200" b="0" dirty="0">
                <a:solidFill>
                  <a:srgbClr val="D4D4D4"/>
                </a:solidFill>
                <a:effectLst/>
              </a:rPr>
              <a:t> </a:t>
            </a:r>
            <a:r>
              <a:rPr lang="fr-FR" sz="1200" b="0" dirty="0">
                <a:solidFill>
                  <a:srgbClr val="9CDCFE"/>
                </a:solidFill>
                <a:effectLst/>
              </a:rPr>
              <a:t>value</a:t>
            </a:r>
            <a:r>
              <a:rPr lang="fr-FR" sz="1200" b="0" dirty="0">
                <a:solidFill>
                  <a:srgbClr val="D4D4D4"/>
                </a:solidFill>
                <a:effectLst/>
              </a:rPr>
              <a:t>=</a:t>
            </a:r>
            <a:r>
              <a:rPr lang="fr-FR" sz="1200" b="0" dirty="0">
                <a:solidFill>
                  <a:srgbClr val="CE9178"/>
                </a:solidFill>
                <a:effectLst/>
              </a:rPr>
              <a:t>"moyen"</a:t>
            </a:r>
            <a:r>
              <a:rPr lang="fr-FR" sz="1200" b="0" dirty="0">
                <a:solidFill>
                  <a:srgbClr val="808080"/>
                </a:solidFill>
                <a:effectLst/>
              </a:rPr>
              <a:t>&gt;</a:t>
            </a:r>
            <a:r>
              <a:rPr lang="fr-FR" sz="1200" b="0" dirty="0">
                <a:solidFill>
                  <a:srgbClr val="D4D4D4"/>
                </a:solidFill>
                <a:effectLst/>
              </a:rPr>
              <a:t>Moyen</a:t>
            </a:r>
            <a:r>
              <a:rPr lang="fr-FR" sz="1200" b="0" dirty="0">
                <a:solidFill>
                  <a:srgbClr val="808080"/>
                </a:solidFill>
                <a:effectLst/>
              </a:rPr>
              <a:t>&lt;/</a:t>
            </a:r>
            <a:r>
              <a:rPr lang="fr-FR" sz="1200" b="0" dirty="0">
                <a:solidFill>
                  <a:srgbClr val="569CD6"/>
                </a:solidFill>
                <a:effectLst/>
              </a:rPr>
              <a:t>option</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option</a:t>
            </a:r>
            <a:r>
              <a:rPr lang="fr-FR" sz="1200" b="0" dirty="0">
                <a:solidFill>
                  <a:srgbClr val="D4D4D4"/>
                </a:solidFill>
                <a:effectLst/>
              </a:rPr>
              <a:t> </a:t>
            </a:r>
            <a:r>
              <a:rPr lang="fr-FR" sz="1200" b="0" dirty="0">
                <a:solidFill>
                  <a:srgbClr val="9CDCFE"/>
                </a:solidFill>
                <a:effectLst/>
              </a:rPr>
              <a:t>value</a:t>
            </a:r>
            <a:r>
              <a:rPr lang="fr-FR" sz="1200" b="0" dirty="0">
                <a:solidFill>
                  <a:srgbClr val="D4D4D4"/>
                </a:solidFill>
                <a:effectLst/>
              </a:rPr>
              <a:t>=</a:t>
            </a:r>
            <a:r>
              <a:rPr lang="fr-FR" sz="1200" b="0" dirty="0">
                <a:solidFill>
                  <a:srgbClr val="CE9178"/>
                </a:solidFill>
                <a:effectLst/>
              </a:rPr>
              <a:t>"difficile"</a:t>
            </a:r>
            <a:r>
              <a:rPr lang="fr-FR" sz="1200" b="0" dirty="0">
                <a:solidFill>
                  <a:srgbClr val="808080"/>
                </a:solidFill>
                <a:effectLst/>
              </a:rPr>
              <a:t>&gt;</a:t>
            </a:r>
            <a:r>
              <a:rPr lang="fr-FR" sz="1200" b="0" dirty="0">
                <a:solidFill>
                  <a:srgbClr val="D4D4D4"/>
                </a:solidFill>
                <a:effectLst/>
              </a:rPr>
              <a:t>Difficile</a:t>
            </a:r>
            <a:r>
              <a:rPr lang="fr-FR" sz="1200" b="0" dirty="0">
                <a:solidFill>
                  <a:srgbClr val="808080"/>
                </a:solidFill>
                <a:effectLst/>
              </a:rPr>
              <a:t>&lt;/</a:t>
            </a:r>
            <a:r>
              <a:rPr lang="fr-FR" sz="1200" b="0" dirty="0">
                <a:solidFill>
                  <a:srgbClr val="569CD6"/>
                </a:solidFill>
                <a:effectLst/>
              </a:rPr>
              <a:t>option</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select</a:t>
            </a:r>
            <a:r>
              <a:rPr lang="fr-FR" sz="1200" b="0" dirty="0">
                <a:solidFill>
                  <a:srgbClr val="808080"/>
                </a:solidFill>
                <a:effectLst/>
              </a:rPr>
              <a:t>&gt;&lt;</a:t>
            </a:r>
            <a:r>
              <a:rPr lang="fr-FR" sz="1200" b="0" dirty="0" err="1">
                <a:solidFill>
                  <a:srgbClr val="569CD6"/>
                </a:solidFill>
                <a:effectLst/>
              </a:rPr>
              <a:t>br</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input</a:t>
            </a:r>
            <a:r>
              <a:rPr lang="fr-FR" sz="1200" b="0" dirty="0">
                <a:solidFill>
                  <a:srgbClr val="D4D4D4"/>
                </a:solidFill>
                <a:effectLst/>
              </a:rPr>
              <a:t> </a:t>
            </a:r>
            <a:r>
              <a:rPr lang="fr-FR" sz="1200" b="0" dirty="0">
                <a:solidFill>
                  <a:srgbClr val="9CDCFE"/>
                </a:solidFill>
                <a:effectLst/>
              </a:rPr>
              <a:t>type</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submit</a:t>
            </a:r>
            <a:r>
              <a:rPr lang="fr-FR" sz="1200" b="0" dirty="0">
                <a:solidFill>
                  <a:srgbClr val="CE9178"/>
                </a:solidFill>
                <a:effectLst/>
              </a:rPr>
              <a:t>"</a:t>
            </a:r>
            <a:r>
              <a:rPr lang="fr-FR" sz="1200" b="0" dirty="0">
                <a:solidFill>
                  <a:srgbClr val="D4D4D4"/>
                </a:solidFill>
                <a:effectLst/>
              </a:rPr>
              <a:t> </a:t>
            </a:r>
            <a:r>
              <a:rPr lang="fr-FR" sz="1200" b="0" dirty="0">
                <a:solidFill>
                  <a:srgbClr val="9CDCFE"/>
                </a:solidFill>
                <a:effectLst/>
              </a:rPr>
              <a:t>value</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submit</a:t>
            </a:r>
            <a:r>
              <a:rPr lang="fr-FR" sz="1200" b="0" dirty="0">
                <a:solidFill>
                  <a:srgbClr val="CE9178"/>
                </a:solidFill>
                <a:effectLst/>
              </a:rPr>
              <a:t> Me!"</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form</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body</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a:solidFill>
                  <a:srgbClr val="569CD6"/>
                </a:solidFill>
                <a:effectLst/>
              </a:rPr>
              <a:t>html</a:t>
            </a:r>
            <a:r>
              <a:rPr lang="fr-FR" sz="1200" b="0" dirty="0">
                <a:solidFill>
                  <a:srgbClr val="808080"/>
                </a:solidFill>
                <a:effectLst/>
              </a:rPr>
              <a:t>&gt;</a:t>
            </a:r>
            <a:endParaRPr lang="fr-FR" sz="1200" b="0" dirty="0">
              <a:solidFill>
                <a:srgbClr val="D4D4D4"/>
              </a:solidFill>
              <a:effectLst/>
            </a:endParaRPr>
          </a:p>
        </p:txBody>
      </p:sp>
      <p:sp>
        <p:nvSpPr>
          <p:cNvPr id="7" name="Rectangle 6">
            <a:extLst>
              <a:ext uri="{FF2B5EF4-FFF2-40B4-BE49-F238E27FC236}">
                <a16:creationId xmlns:a16="http://schemas.microsoft.com/office/drawing/2014/main" id="{E9E1D973-6214-49C2-AE43-8C1BCCDB8F00}"/>
              </a:ext>
            </a:extLst>
          </p:cNvPr>
          <p:cNvSpPr/>
          <p:nvPr/>
        </p:nvSpPr>
        <p:spPr>
          <a:xfrm>
            <a:off x="6245872" y="2602067"/>
            <a:ext cx="5322048" cy="332213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808080"/>
                </a:solidFill>
                <a:effectLst/>
              </a:rPr>
              <a:t>&lt;</a:t>
            </a:r>
            <a:r>
              <a:rPr lang="fr-FR" sz="1200" b="0" dirty="0">
                <a:solidFill>
                  <a:srgbClr val="569CD6"/>
                </a:solidFill>
                <a:effectLst/>
              </a:rPr>
              <a:t>html</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body</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h1</a:t>
            </a:r>
            <a:r>
              <a:rPr lang="fr-FR" sz="1200" b="0" dirty="0">
                <a:solidFill>
                  <a:srgbClr val="808080"/>
                </a:solidFill>
                <a:effectLst/>
              </a:rPr>
              <a:t>&gt;</a:t>
            </a:r>
            <a:r>
              <a:rPr lang="fr-FR" sz="1200" b="0" dirty="0">
                <a:solidFill>
                  <a:srgbClr val="D4D4D4"/>
                </a:solidFill>
                <a:effectLst/>
              </a:rPr>
              <a:t>Affichage des données saisies</a:t>
            </a:r>
            <a:r>
              <a:rPr lang="fr-FR" sz="1200" b="0" dirty="0">
                <a:solidFill>
                  <a:srgbClr val="808080"/>
                </a:solidFill>
                <a:effectLst/>
              </a:rPr>
              <a:t>&lt;/</a:t>
            </a:r>
            <a:r>
              <a:rPr lang="fr-FR" sz="1200" b="0" dirty="0">
                <a:solidFill>
                  <a:srgbClr val="569CD6"/>
                </a:solidFill>
                <a:effectLst/>
              </a:rPr>
              <a:t>h1</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ul</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li</a:t>
            </a:r>
            <a:r>
              <a:rPr lang="fr-FR" sz="1200" b="0" dirty="0">
                <a:solidFill>
                  <a:srgbClr val="808080"/>
                </a:solidFill>
                <a:effectLst/>
              </a:rPr>
              <a:t>&gt;</a:t>
            </a:r>
            <a:r>
              <a:rPr lang="fr-FR" sz="1200" b="0" dirty="0">
                <a:solidFill>
                  <a:srgbClr val="D4D4D4"/>
                </a:solidFill>
                <a:effectLst/>
              </a:rPr>
              <a:t>Nom: </a:t>
            </a:r>
            <a:r>
              <a:rPr lang="fr-FR" sz="1200" b="0" dirty="0">
                <a:solidFill>
                  <a:srgbClr val="569CD6"/>
                </a:solidFill>
                <a:effectLst/>
              </a:rPr>
              <a:t>&lt;?</a:t>
            </a:r>
            <a:r>
              <a:rPr lang="fr-FR" sz="1200" b="0" dirty="0" err="1">
                <a:solidFill>
                  <a:srgbClr val="569CD6"/>
                </a:solidFill>
                <a:effectLst/>
              </a:rPr>
              <a:t>php</a:t>
            </a:r>
            <a:r>
              <a:rPr lang="fr-FR" sz="1200" b="0" dirty="0">
                <a:solidFill>
                  <a:srgbClr val="D4D4D4"/>
                </a:solidFill>
                <a:effectLst/>
              </a:rPr>
              <a:t> </a:t>
            </a:r>
            <a:r>
              <a:rPr lang="fr-FR" sz="1200" b="0" dirty="0" err="1">
                <a:solidFill>
                  <a:srgbClr val="DCDCAA"/>
                </a:solidFill>
                <a:effectLst/>
              </a:rPr>
              <a:t>print</a:t>
            </a:r>
            <a:r>
              <a:rPr lang="fr-FR" sz="1200" b="0" dirty="0">
                <a:solidFill>
                  <a:srgbClr val="D4D4D4"/>
                </a:solidFill>
                <a:effectLst/>
              </a:rPr>
              <a:t> </a:t>
            </a:r>
            <a:r>
              <a:rPr lang="fr-FR" sz="1200" b="0" dirty="0">
                <a:solidFill>
                  <a:srgbClr val="9CDCFE"/>
                </a:solidFill>
                <a:effectLst/>
              </a:rPr>
              <a:t>$_REQUEST</a:t>
            </a:r>
            <a:r>
              <a:rPr lang="fr-FR" sz="1200" b="0" dirty="0">
                <a:solidFill>
                  <a:srgbClr val="D4D4D4"/>
                </a:solidFill>
                <a:effectLst/>
              </a:rPr>
              <a:t>[</a:t>
            </a:r>
            <a:r>
              <a:rPr lang="fr-FR" sz="1200" b="0" dirty="0">
                <a:solidFill>
                  <a:srgbClr val="CE9178"/>
                </a:solidFill>
                <a:effectLst/>
              </a:rPr>
              <a:t>'nom'</a:t>
            </a:r>
            <a:r>
              <a:rPr lang="fr-FR" sz="1200" b="0" dirty="0">
                <a:solidFill>
                  <a:srgbClr val="D4D4D4"/>
                </a:solidFill>
                <a:effectLst/>
              </a:rPr>
              <a:t>] </a:t>
            </a:r>
            <a:r>
              <a:rPr lang="fr-FR" sz="1200" b="0" dirty="0">
                <a:solidFill>
                  <a:srgbClr val="569CD6"/>
                </a:solidFill>
                <a:effectLst/>
              </a:rPr>
              <a:t>?&gt;</a:t>
            </a:r>
            <a:r>
              <a:rPr lang="fr-FR" sz="1200" b="0" dirty="0">
                <a:solidFill>
                  <a:srgbClr val="808080"/>
                </a:solidFill>
                <a:effectLst/>
              </a:rPr>
              <a:t>&lt;/</a:t>
            </a:r>
            <a:r>
              <a:rPr lang="fr-FR" sz="1200" b="0" dirty="0">
                <a:solidFill>
                  <a:srgbClr val="569CD6"/>
                </a:solidFill>
                <a:effectLst/>
              </a:rPr>
              <a:t>li</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li</a:t>
            </a:r>
            <a:r>
              <a:rPr lang="fr-FR" sz="1200" b="0" dirty="0">
                <a:solidFill>
                  <a:srgbClr val="808080"/>
                </a:solidFill>
                <a:effectLst/>
              </a:rPr>
              <a:t>&gt;</a:t>
            </a:r>
            <a:r>
              <a:rPr lang="fr-FR" sz="1200" b="0" dirty="0">
                <a:solidFill>
                  <a:srgbClr val="D4D4D4"/>
                </a:solidFill>
                <a:effectLst/>
              </a:rPr>
              <a:t>Prénom: </a:t>
            </a:r>
            <a:r>
              <a:rPr lang="fr-FR" sz="1200" b="0" dirty="0">
                <a:solidFill>
                  <a:srgbClr val="569CD6"/>
                </a:solidFill>
                <a:effectLst/>
              </a:rPr>
              <a:t>&lt;?</a:t>
            </a:r>
            <a:r>
              <a:rPr lang="fr-FR" sz="1200" b="0" dirty="0" err="1">
                <a:solidFill>
                  <a:srgbClr val="569CD6"/>
                </a:solidFill>
                <a:effectLst/>
              </a:rPr>
              <a:t>php</a:t>
            </a:r>
            <a:r>
              <a:rPr lang="fr-FR" sz="1200" b="0" dirty="0">
                <a:solidFill>
                  <a:srgbClr val="D4D4D4"/>
                </a:solidFill>
                <a:effectLst/>
              </a:rPr>
              <a:t> </a:t>
            </a:r>
            <a:r>
              <a:rPr lang="fr-FR" sz="1200" b="0" dirty="0" err="1">
                <a:solidFill>
                  <a:srgbClr val="DCDCAA"/>
                </a:solidFill>
                <a:effectLst/>
              </a:rPr>
              <a:t>print</a:t>
            </a:r>
            <a:r>
              <a:rPr lang="fr-FR" sz="1200" b="0" dirty="0">
                <a:solidFill>
                  <a:srgbClr val="D4D4D4"/>
                </a:solidFill>
                <a:effectLst/>
              </a:rPr>
              <a:t> </a:t>
            </a:r>
            <a:r>
              <a:rPr lang="fr-FR" sz="1200" b="0" dirty="0">
                <a:solidFill>
                  <a:srgbClr val="9CDCFE"/>
                </a:solidFill>
                <a:effectLst/>
              </a:rPr>
              <a:t>$_REQUEST</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prenom</a:t>
            </a:r>
            <a:r>
              <a:rPr lang="fr-FR" sz="1200" b="0" dirty="0">
                <a:solidFill>
                  <a:srgbClr val="CE9178"/>
                </a:solidFill>
                <a:effectLst/>
              </a:rPr>
              <a:t>'</a:t>
            </a:r>
            <a:r>
              <a:rPr lang="fr-FR" sz="1200" b="0" dirty="0">
                <a:solidFill>
                  <a:srgbClr val="D4D4D4"/>
                </a:solidFill>
                <a:effectLst/>
              </a:rPr>
              <a:t>] </a:t>
            </a:r>
            <a:r>
              <a:rPr lang="fr-FR" sz="1200" b="0" dirty="0">
                <a:solidFill>
                  <a:srgbClr val="569CD6"/>
                </a:solidFill>
                <a:effectLst/>
              </a:rPr>
              <a:t>?&gt;</a:t>
            </a:r>
            <a:r>
              <a:rPr lang="fr-FR" sz="1200" b="0" dirty="0">
                <a:solidFill>
                  <a:srgbClr val="808080"/>
                </a:solidFill>
                <a:effectLst/>
              </a:rPr>
              <a:t>&lt;/</a:t>
            </a:r>
            <a:r>
              <a:rPr lang="fr-FR" sz="1200" b="0" dirty="0">
                <a:solidFill>
                  <a:srgbClr val="569CD6"/>
                </a:solidFill>
                <a:effectLst/>
              </a:rPr>
              <a:t>li</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li</a:t>
            </a:r>
            <a:r>
              <a:rPr lang="fr-FR" sz="1200" b="0" dirty="0">
                <a:solidFill>
                  <a:srgbClr val="808080"/>
                </a:solidFill>
                <a:effectLst/>
              </a:rPr>
              <a:t>&gt;</a:t>
            </a:r>
            <a:r>
              <a:rPr lang="fr-FR" sz="1200" b="0" dirty="0">
                <a:solidFill>
                  <a:srgbClr val="D4D4D4"/>
                </a:solidFill>
                <a:effectLst/>
              </a:rPr>
              <a:t>Sexe: </a:t>
            </a:r>
            <a:r>
              <a:rPr lang="fr-FR" sz="1200" b="0" dirty="0">
                <a:solidFill>
                  <a:srgbClr val="569CD6"/>
                </a:solidFill>
                <a:effectLst/>
              </a:rPr>
              <a:t>&lt;?</a:t>
            </a:r>
            <a:r>
              <a:rPr lang="fr-FR" sz="1200" b="0" dirty="0" err="1">
                <a:solidFill>
                  <a:srgbClr val="569CD6"/>
                </a:solidFill>
                <a:effectLst/>
              </a:rPr>
              <a:t>php</a:t>
            </a:r>
            <a:r>
              <a:rPr lang="fr-FR" sz="1200" b="0" dirty="0">
                <a:solidFill>
                  <a:srgbClr val="D4D4D4"/>
                </a:solidFill>
                <a:effectLst/>
              </a:rPr>
              <a:t> </a:t>
            </a:r>
            <a:r>
              <a:rPr lang="fr-FR" sz="1200" b="0" dirty="0" err="1">
                <a:solidFill>
                  <a:srgbClr val="DCDCAA"/>
                </a:solidFill>
                <a:effectLst/>
              </a:rPr>
              <a:t>print</a:t>
            </a:r>
            <a:r>
              <a:rPr lang="fr-FR" sz="1200" b="0" dirty="0">
                <a:solidFill>
                  <a:srgbClr val="D4D4D4"/>
                </a:solidFill>
                <a:effectLst/>
              </a:rPr>
              <a:t> </a:t>
            </a:r>
            <a:r>
              <a:rPr lang="fr-FR" sz="1200" b="0" dirty="0">
                <a:solidFill>
                  <a:srgbClr val="9CDCFE"/>
                </a:solidFill>
                <a:effectLst/>
              </a:rPr>
              <a:t>$_REQUEST</a:t>
            </a:r>
            <a:r>
              <a:rPr lang="fr-FR" sz="1200" b="0" dirty="0">
                <a:solidFill>
                  <a:srgbClr val="D4D4D4"/>
                </a:solidFill>
                <a:effectLst/>
              </a:rPr>
              <a:t>[</a:t>
            </a:r>
            <a:r>
              <a:rPr lang="fr-FR" sz="1200" b="0" dirty="0">
                <a:solidFill>
                  <a:srgbClr val="CE9178"/>
                </a:solidFill>
                <a:effectLst/>
              </a:rPr>
              <a:t>'sexe'</a:t>
            </a:r>
            <a:r>
              <a:rPr lang="fr-FR" sz="1200" b="0" dirty="0">
                <a:solidFill>
                  <a:srgbClr val="D4D4D4"/>
                </a:solidFill>
                <a:effectLst/>
              </a:rPr>
              <a:t>] </a:t>
            </a:r>
            <a:r>
              <a:rPr lang="fr-FR" sz="1200" b="0" dirty="0">
                <a:solidFill>
                  <a:srgbClr val="569CD6"/>
                </a:solidFill>
                <a:effectLst/>
              </a:rPr>
              <a:t>?&gt;</a:t>
            </a:r>
            <a:r>
              <a:rPr lang="fr-FR" sz="1200" b="0" dirty="0">
                <a:solidFill>
                  <a:srgbClr val="808080"/>
                </a:solidFill>
                <a:effectLst/>
              </a:rPr>
              <a:t>&lt;/</a:t>
            </a:r>
            <a:r>
              <a:rPr lang="fr-FR" sz="1200" b="0" dirty="0">
                <a:solidFill>
                  <a:srgbClr val="569CD6"/>
                </a:solidFill>
                <a:effectLst/>
              </a:rPr>
              <a:t>li</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li</a:t>
            </a:r>
            <a:r>
              <a:rPr lang="fr-FR" sz="1200" b="0" dirty="0">
                <a:solidFill>
                  <a:srgbClr val="808080"/>
                </a:solidFill>
                <a:effectLst/>
              </a:rPr>
              <a:t>&gt;</a:t>
            </a:r>
            <a:r>
              <a:rPr lang="fr-FR" sz="1200" b="0" dirty="0">
                <a:solidFill>
                  <a:srgbClr val="D4D4D4"/>
                </a:solidFill>
                <a:effectLst/>
              </a:rPr>
              <a:t>Cours:</a:t>
            </a: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ul</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569CD6"/>
                </a:solidFill>
                <a:effectLst/>
              </a:rPr>
              <a:t>&lt;?</a:t>
            </a:r>
            <a:r>
              <a:rPr lang="fr-FR" sz="1200" b="0" dirty="0" err="1">
                <a:solidFill>
                  <a:srgbClr val="569CD6"/>
                </a:solidFill>
                <a:effectLst/>
              </a:rPr>
              <a:t>php</a:t>
            </a:r>
            <a:endParaRPr lang="fr-FR" sz="1200" b="0" dirty="0">
              <a:solidFill>
                <a:srgbClr val="D4D4D4"/>
              </a:solidFill>
              <a:effectLst/>
            </a:endParaRPr>
          </a:p>
          <a:p>
            <a:r>
              <a:rPr lang="fr-FR" sz="1200" b="0" dirty="0">
                <a:solidFill>
                  <a:srgbClr val="D4D4D4"/>
                </a:solidFill>
                <a:effectLst/>
              </a:rPr>
              <a:t>                    </a:t>
            </a:r>
            <a:r>
              <a:rPr lang="fr-FR" sz="1200" b="0" dirty="0">
                <a:solidFill>
                  <a:srgbClr val="C586C0"/>
                </a:solidFill>
                <a:effectLst/>
              </a:rPr>
              <a:t>if</a:t>
            </a:r>
            <a:r>
              <a:rPr lang="fr-FR" sz="1200" b="0" dirty="0">
                <a:solidFill>
                  <a:srgbClr val="D4D4D4"/>
                </a:solidFill>
                <a:effectLst/>
              </a:rPr>
              <a:t> (</a:t>
            </a:r>
            <a:r>
              <a:rPr lang="fr-FR" sz="1200" b="0" dirty="0" err="1">
                <a:solidFill>
                  <a:srgbClr val="DCDCAA"/>
                </a:solidFill>
                <a:effectLst/>
              </a:rPr>
              <a:t>isset</a:t>
            </a:r>
            <a:r>
              <a:rPr lang="fr-FR" sz="1200" b="0" dirty="0">
                <a:solidFill>
                  <a:srgbClr val="D4D4D4"/>
                </a:solidFill>
                <a:effectLst/>
              </a:rPr>
              <a:t>(</a:t>
            </a:r>
            <a:r>
              <a:rPr lang="fr-FR" sz="1200" b="0" dirty="0">
                <a:solidFill>
                  <a:srgbClr val="9CDCFE"/>
                </a:solidFill>
                <a:effectLst/>
              </a:rPr>
              <a:t>$_REQUEST</a:t>
            </a:r>
            <a:r>
              <a:rPr lang="fr-FR" sz="1200" b="0" dirty="0">
                <a:solidFill>
                  <a:srgbClr val="D4D4D4"/>
                </a:solidFill>
                <a:effectLst/>
              </a:rPr>
              <a:t>[</a:t>
            </a:r>
            <a:r>
              <a:rPr lang="fr-FR" sz="1200" b="0" dirty="0">
                <a:solidFill>
                  <a:srgbClr val="CE9178"/>
                </a:solidFill>
                <a:effectLst/>
              </a:rPr>
              <a:t>'cour'</a:t>
            </a:r>
            <a:r>
              <a:rPr lang="fr-FR" sz="1200" b="0" dirty="0">
                <a:solidFill>
                  <a:srgbClr val="D4D4D4"/>
                </a:solidFill>
                <a:effectLst/>
              </a:rPr>
              <a:t>]))</a:t>
            </a:r>
          </a:p>
          <a:p>
            <a:r>
              <a:rPr lang="fr-FR" sz="1200" b="0" dirty="0">
                <a:solidFill>
                  <a:srgbClr val="D4D4D4"/>
                </a:solidFill>
                <a:effectLst/>
              </a:rPr>
              <a:t>                    </a:t>
            </a:r>
            <a:r>
              <a:rPr lang="fr-FR" sz="1200" b="0" dirty="0" err="1">
                <a:solidFill>
                  <a:srgbClr val="C586C0"/>
                </a:solidFill>
                <a:effectLst/>
              </a:rPr>
              <a:t>foreach</a:t>
            </a:r>
            <a:r>
              <a:rPr lang="fr-FR" sz="1200" b="0" dirty="0">
                <a:solidFill>
                  <a:srgbClr val="D4D4D4"/>
                </a:solidFill>
                <a:effectLst/>
              </a:rPr>
              <a:t>(</a:t>
            </a:r>
            <a:r>
              <a:rPr lang="fr-FR" sz="1200" b="0" dirty="0">
                <a:solidFill>
                  <a:srgbClr val="9CDCFE"/>
                </a:solidFill>
                <a:effectLst/>
              </a:rPr>
              <a:t>$_REQUEST</a:t>
            </a:r>
            <a:r>
              <a:rPr lang="fr-FR" sz="1200" b="0" dirty="0">
                <a:solidFill>
                  <a:srgbClr val="D4D4D4"/>
                </a:solidFill>
                <a:effectLst/>
              </a:rPr>
              <a:t>[</a:t>
            </a:r>
            <a:r>
              <a:rPr lang="fr-FR" sz="1200" b="0" dirty="0">
                <a:solidFill>
                  <a:srgbClr val="CE9178"/>
                </a:solidFill>
                <a:effectLst/>
              </a:rPr>
              <a:t>'cour'</a:t>
            </a:r>
            <a:r>
              <a:rPr lang="fr-FR" sz="1200" b="0" dirty="0">
                <a:solidFill>
                  <a:srgbClr val="D4D4D4"/>
                </a:solidFill>
                <a:effectLst/>
              </a:rPr>
              <a:t>] as </a:t>
            </a:r>
            <a:r>
              <a:rPr lang="fr-FR" sz="1200" b="0" dirty="0">
                <a:solidFill>
                  <a:srgbClr val="9CDCFE"/>
                </a:solidFill>
                <a:effectLst/>
              </a:rPr>
              <a:t>$v</a:t>
            </a:r>
            <a:r>
              <a:rPr lang="fr-FR" sz="1200" b="0" dirty="0">
                <a:solidFill>
                  <a:srgbClr val="D4D4D4"/>
                </a:solidFill>
                <a:effectLst/>
              </a:rPr>
              <a:t>) </a:t>
            </a:r>
            <a:r>
              <a:rPr lang="fr-FR" sz="1200" b="0" dirty="0" err="1">
                <a:solidFill>
                  <a:srgbClr val="DCDCAA"/>
                </a:solidFill>
                <a:effectLst/>
              </a:rPr>
              <a:t>print</a:t>
            </a:r>
            <a:r>
              <a:rPr lang="fr-FR" sz="1200" b="0" dirty="0">
                <a:solidFill>
                  <a:srgbClr val="D4D4D4"/>
                </a:solidFill>
                <a:effectLst/>
              </a:rPr>
              <a:t> </a:t>
            </a:r>
            <a:r>
              <a:rPr lang="fr-FR" sz="1200" b="0" dirty="0">
                <a:solidFill>
                  <a:srgbClr val="CE9178"/>
                </a:solidFill>
                <a:effectLst/>
              </a:rPr>
              <a:t>"&lt;li&gt;</a:t>
            </a:r>
            <a:r>
              <a:rPr lang="fr-FR" sz="1200" b="0" dirty="0">
                <a:solidFill>
                  <a:srgbClr val="9CDCFE"/>
                </a:solidFill>
                <a:effectLst/>
              </a:rPr>
              <a:t>$v</a:t>
            </a:r>
            <a:r>
              <a:rPr lang="fr-FR" sz="1200" b="0" dirty="0">
                <a:solidFill>
                  <a:srgbClr val="CE9178"/>
                </a:solidFill>
                <a:effectLst/>
              </a:rPr>
              <a:t>&lt;/li&gt;"</a:t>
            </a:r>
            <a:r>
              <a:rPr lang="fr-FR" sz="1200" b="0" dirty="0">
                <a:solidFill>
                  <a:srgbClr val="D4D4D4"/>
                </a:solidFill>
                <a:effectLst/>
              </a:rPr>
              <a:t>;</a:t>
            </a:r>
          </a:p>
          <a:p>
            <a:r>
              <a:rPr lang="fr-FR" sz="1200" b="0" dirty="0">
                <a:solidFill>
                  <a:srgbClr val="D4D4D4"/>
                </a:solidFill>
                <a:effectLst/>
              </a:rPr>
              <a:t>                </a:t>
            </a:r>
            <a:r>
              <a:rPr lang="fr-FR" sz="1200" b="0" dirty="0">
                <a:solidFill>
                  <a:srgbClr val="569CD6"/>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ul</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ul</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a</a:t>
            </a:r>
            <a:r>
              <a:rPr lang="fr-FR" sz="1200" b="0" dirty="0">
                <a:solidFill>
                  <a:srgbClr val="D4D4D4"/>
                </a:solidFill>
                <a:effectLst/>
              </a:rPr>
              <a:t> </a:t>
            </a:r>
            <a:r>
              <a:rPr lang="fr-FR" sz="1200" b="0" dirty="0">
                <a:solidFill>
                  <a:srgbClr val="9CDCFE"/>
                </a:solidFill>
                <a:effectLst/>
              </a:rPr>
              <a:t>href</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javascript:history.back</a:t>
            </a:r>
            <a:r>
              <a:rPr lang="fr-FR" sz="1200" b="0" dirty="0">
                <a:solidFill>
                  <a:srgbClr val="CE9178"/>
                </a:solidFill>
                <a:effectLst/>
              </a:rPr>
              <a:t>()"</a:t>
            </a:r>
            <a:r>
              <a:rPr lang="fr-FR" sz="1200" b="0" dirty="0">
                <a:solidFill>
                  <a:srgbClr val="808080"/>
                </a:solidFill>
                <a:effectLst/>
              </a:rPr>
              <a:t>&gt;</a:t>
            </a:r>
            <a:r>
              <a:rPr lang="fr-FR" sz="1200" b="0" dirty="0">
                <a:solidFill>
                  <a:srgbClr val="D4D4D4"/>
                </a:solidFill>
                <a:effectLst/>
              </a:rPr>
              <a:t>Essayez à nouveau</a:t>
            </a:r>
            <a:r>
              <a:rPr lang="fr-FR" sz="1200" b="0" dirty="0">
                <a:solidFill>
                  <a:srgbClr val="808080"/>
                </a:solidFill>
                <a:effectLst/>
              </a:rPr>
              <a:t>&lt;/</a:t>
            </a:r>
            <a:r>
              <a:rPr lang="fr-FR" sz="1200" b="0" dirty="0">
                <a:solidFill>
                  <a:srgbClr val="569CD6"/>
                </a:solidFill>
                <a:effectLst/>
              </a:rPr>
              <a:t>a</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body</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a:solidFill>
                  <a:srgbClr val="569CD6"/>
                </a:solidFill>
                <a:effectLst/>
              </a:rPr>
              <a:t>html</a:t>
            </a:r>
            <a:r>
              <a:rPr lang="fr-FR" sz="1200" b="0" dirty="0">
                <a:solidFill>
                  <a:srgbClr val="808080"/>
                </a:solidFill>
                <a:effectLst/>
              </a:rPr>
              <a:t>&gt;</a:t>
            </a:r>
            <a:endParaRPr lang="fr-FR" sz="1200" b="0" dirty="0">
              <a:solidFill>
                <a:srgbClr val="D4D4D4"/>
              </a:solidFill>
              <a:effectLst/>
            </a:endParaRPr>
          </a:p>
        </p:txBody>
      </p:sp>
      <p:sp>
        <p:nvSpPr>
          <p:cNvPr id="8" name="ZoneTexte 7">
            <a:extLst>
              <a:ext uri="{FF2B5EF4-FFF2-40B4-BE49-F238E27FC236}">
                <a16:creationId xmlns:a16="http://schemas.microsoft.com/office/drawing/2014/main" id="{E1D2E032-A004-44B5-97CE-359401947158}"/>
              </a:ext>
            </a:extLst>
          </p:cNvPr>
          <p:cNvSpPr txBox="1"/>
          <p:nvPr/>
        </p:nvSpPr>
        <p:spPr>
          <a:xfrm>
            <a:off x="2379133" y="6354376"/>
            <a:ext cx="1600200" cy="261610"/>
          </a:xfrm>
          <a:prstGeom prst="rect">
            <a:avLst/>
          </a:prstGeom>
          <a:noFill/>
        </p:spPr>
        <p:txBody>
          <a:bodyPr wrap="square" rtlCol="0">
            <a:spAutoFit/>
          </a:bodyPr>
          <a:lstStyle/>
          <a:p>
            <a:r>
              <a:rPr lang="fr-FR" sz="1100" dirty="0">
                <a:solidFill>
                  <a:schemeClr val="tx1">
                    <a:lumMod val="75000"/>
                    <a:lumOff val="25000"/>
                  </a:schemeClr>
                </a:solidFill>
              </a:rPr>
              <a:t>Fichier : index.html</a:t>
            </a:r>
          </a:p>
        </p:txBody>
      </p:sp>
      <p:sp>
        <p:nvSpPr>
          <p:cNvPr id="9" name="ZoneTexte 8">
            <a:extLst>
              <a:ext uri="{FF2B5EF4-FFF2-40B4-BE49-F238E27FC236}">
                <a16:creationId xmlns:a16="http://schemas.microsoft.com/office/drawing/2014/main" id="{57C2FA3B-430C-43ED-8758-151CE77D1353}"/>
              </a:ext>
            </a:extLst>
          </p:cNvPr>
          <p:cNvSpPr txBox="1"/>
          <p:nvPr/>
        </p:nvSpPr>
        <p:spPr>
          <a:xfrm>
            <a:off x="8212667" y="6089933"/>
            <a:ext cx="1600200" cy="261610"/>
          </a:xfrm>
          <a:prstGeom prst="rect">
            <a:avLst/>
          </a:prstGeom>
          <a:noFill/>
        </p:spPr>
        <p:txBody>
          <a:bodyPr wrap="square" rtlCol="0">
            <a:spAutoFit/>
          </a:bodyPr>
          <a:lstStyle/>
          <a:p>
            <a:r>
              <a:rPr lang="fr-FR" sz="1100" dirty="0">
                <a:solidFill>
                  <a:schemeClr val="tx1">
                    <a:lumMod val="75000"/>
                    <a:lumOff val="25000"/>
                  </a:schemeClr>
                </a:solidFill>
              </a:rPr>
              <a:t>Fichier : </a:t>
            </a:r>
            <a:r>
              <a:rPr lang="fr-FR" sz="1100" dirty="0" err="1">
                <a:solidFill>
                  <a:schemeClr val="tx1">
                    <a:lumMod val="75000"/>
                    <a:lumOff val="25000"/>
                  </a:schemeClr>
                </a:solidFill>
              </a:rPr>
              <a:t>index.php</a:t>
            </a:r>
            <a:endParaRPr lang="fr-FR" sz="1100" dirty="0">
              <a:solidFill>
                <a:schemeClr val="tx1">
                  <a:lumMod val="75000"/>
                  <a:lumOff val="25000"/>
                </a:schemeClr>
              </a:solidFill>
            </a:endParaRPr>
          </a:p>
        </p:txBody>
      </p:sp>
    </p:spTree>
    <p:extLst>
      <p:ext uri="{BB962C8B-B14F-4D97-AF65-F5344CB8AC3E}">
        <p14:creationId xmlns:p14="http://schemas.microsoft.com/office/powerpoint/2010/main" val="3549731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D407E807-81BF-47B3-B0DE-2EA856156377}"/>
              </a:ext>
            </a:extLst>
          </p:cNvPr>
          <p:cNvSpPr>
            <a:spLocks noGrp="1"/>
          </p:cNvSpPr>
          <p:nvPr>
            <p:ph sz="quarter" idx="13"/>
          </p:nvPr>
        </p:nvSpPr>
        <p:spPr/>
        <p:txBody>
          <a:bodyPr/>
          <a:lstStyle/>
          <a:p>
            <a:r>
              <a:rPr lang="fr-FR" dirty="0"/>
              <a:t>Gérer un formulaire</a:t>
            </a:r>
          </a:p>
        </p:txBody>
      </p:sp>
      <p:sp>
        <p:nvSpPr>
          <p:cNvPr id="2" name="Titre 1">
            <a:extLst>
              <a:ext uri="{FF2B5EF4-FFF2-40B4-BE49-F238E27FC236}">
                <a16:creationId xmlns:a16="http://schemas.microsoft.com/office/drawing/2014/main" id="{44D8420B-D961-4CBD-A570-F0760791E5CC}"/>
              </a:ext>
            </a:extLst>
          </p:cNvPr>
          <p:cNvSpPr>
            <a:spLocks noGrp="1"/>
          </p:cNvSpPr>
          <p:nvPr>
            <p:ph type="title"/>
          </p:nvPr>
        </p:nvSpPr>
        <p:spPr/>
        <p:txBody>
          <a:bodyPr/>
          <a:lstStyle/>
          <a:p>
            <a:r>
              <a:rPr lang="fr-FR" dirty="0"/>
              <a:t>Activité 1</a:t>
            </a:r>
          </a:p>
        </p:txBody>
      </p:sp>
      <p:sp>
        <p:nvSpPr>
          <p:cNvPr id="3" name="Espace réservé du texte 2">
            <a:extLst>
              <a:ext uri="{FF2B5EF4-FFF2-40B4-BE49-F238E27FC236}">
                <a16:creationId xmlns:a16="http://schemas.microsoft.com/office/drawing/2014/main" id="{D04C81E2-F76A-4269-96F1-C5FBFF70B6FE}"/>
              </a:ext>
            </a:extLst>
          </p:cNvPr>
          <p:cNvSpPr>
            <a:spLocks noGrp="1"/>
          </p:cNvSpPr>
          <p:nvPr>
            <p:ph type="body" sz="quarter" idx="11"/>
          </p:nvPr>
        </p:nvSpPr>
        <p:spPr/>
        <p:txBody>
          <a:bodyPr/>
          <a:lstStyle/>
          <a:p>
            <a:r>
              <a:rPr lang="fr-FR" dirty="0"/>
              <a:t>Gérer un formulaire</a:t>
            </a:r>
          </a:p>
        </p:txBody>
      </p:sp>
      <p:sp>
        <p:nvSpPr>
          <p:cNvPr id="4" name="Espace réservé du contenu 3">
            <a:extLst>
              <a:ext uri="{FF2B5EF4-FFF2-40B4-BE49-F238E27FC236}">
                <a16:creationId xmlns:a16="http://schemas.microsoft.com/office/drawing/2014/main" id="{FC78EC2E-5F3B-4CBA-8299-711C93C5F109}"/>
              </a:ext>
            </a:extLst>
          </p:cNvPr>
          <p:cNvSpPr>
            <a:spLocks noGrp="1"/>
          </p:cNvSpPr>
          <p:nvPr>
            <p:ph sz="quarter" idx="12"/>
          </p:nvPr>
        </p:nvSpPr>
        <p:spPr/>
        <p:txBody>
          <a:bodyPr/>
          <a:lstStyle/>
          <a:p>
            <a:pPr marL="228600" indent="-228600">
              <a:buFont typeface="+mj-lt"/>
              <a:buAutoNum type="arabicPeriod"/>
            </a:pPr>
            <a:r>
              <a:rPr lang="fr-FR" dirty="0"/>
              <a:t>Créer un formulaire comprenant un groupe de champs ayant pour titre "Adresse client". Le groupe doit permettre la saisie du nom, du prénom, de l’adresse, de la ville et du code postal. </a:t>
            </a:r>
          </a:p>
          <a:p>
            <a:pPr marL="228600" indent="-228600">
              <a:buFont typeface="+mj-lt"/>
              <a:buAutoNum type="arabicPeriod"/>
            </a:pPr>
            <a:r>
              <a:rPr lang="fr-FR" dirty="0"/>
              <a:t>Les données sont ensuite traitées par un fichier PHP séparé récupérant les données et les affichant dans un tableau HTML.</a:t>
            </a:r>
          </a:p>
          <a:p>
            <a:pPr marL="228600" indent="-228600">
              <a:buFont typeface="+mj-lt"/>
              <a:buAutoNum type="arabicPeriod"/>
            </a:pPr>
            <a:r>
              <a:rPr lang="fr-FR" dirty="0"/>
              <a:t>Le résultat obtenu doit ressembler à la capture suivante :</a:t>
            </a:r>
          </a:p>
        </p:txBody>
      </p:sp>
      <p:pic>
        <p:nvPicPr>
          <p:cNvPr id="7" name="Image 6">
            <a:extLst>
              <a:ext uri="{FF2B5EF4-FFF2-40B4-BE49-F238E27FC236}">
                <a16:creationId xmlns:a16="http://schemas.microsoft.com/office/drawing/2014/main" id="{2D8130D8-0F75-4E96-B615-C603AA81FFD2}"/>
              </a:ext>
            </a:extLst>
          </p:cNvPr>
          <p:cNvPicPr>
            <a:picLocks noChangeAspect="1"/>
          </p:cNvPicPr>
          <p:nvPr/>
        </p:nvPicPr>
        <p:blipFill>
          <a:blip r:embed="rId2"/>
          <a:stretch>
            <a:fillRect/>
          </a:stretch>
        </p:blipFill>
        <p:spPr>
          <a:xfrm>
            <a:off x="4643447" y="3378135"/>
            <a:ext cx="1587582" cy="1644735"/>
          </a:xfrm>
          <a:prstGeom prst="rect">
            <a:avLst/>
          </a:prstGeom>
          <a:ln>
            <a:noFill/>
          </a:ln>
          <a:effectLst>
            <a:outerShdw blurRad="292100" dist="139700" dir="2700000" algn="tl" rotWithShape="0">
              <a:srgbClr val="333333">
                <a:alpha val="65000"/>
              </a:srgbClr>
            </a:outerShdw>
          </a:effectLst>
        </p:spPr>
      </p:pic>
      <p:sp>
        <p:nvSpPr>
          <p:cNvPr id="8" name="ZoneTexte 7">
            <a:extLst>
              <a:ext uri="{FF2B5EF4-FFF2-40B4-BE49-F238E27FC236}">
                <a16:creationId xmlns:a16="http://schemas.microsoft.com/office/drawing/2014/main" id="{AA5FFB01-0036-4C07-8693-ABCF085ACE40}"/>
              </a:ext>
            </a:extLst>
          </p:cNvPr>
          <p:cNvSpPr txBox="1"/>
          <p:nvPr/>
        </p:nvSpPr>
        <p:spPr>
          <a:xfrm>
            <a:off x="4503173" y="5102842"/>
            <a:ext cx="1868129" cy="261610"/>
          </a:xfrm>
          <a:prstGeom prst="rect">
            <a:avLst/>
          </a:prstGeom>
          <a:noFill/>
        </p:spPr>
        <p:txBody>
          <a:bodyPr wrap="square" rtlCol="0">
            <a:spAutoFit/>
          </a:bodyPr>
          <a:lstStyle/>
          <a:p>
            <a:pPr algn="ctr"/>
            <a:r>
              <a:rPr lang="fr-FR" sz="1100" dirty="0">
                <a:solidFill>
                  <a:schemeClr val="tx1">
                    <a:lumMod val="75000"/>
                    <a:lumOff val="25000"/>
                  </a:schemeClr>
                </a:solidFill>
              </a:rPr>
              <a:t>Fig. : Résultat exercice</a:t>
            </a:r>
          </a:p>
        </p:txBody>
      </p:sp>
    </p:spTree>
    <p:extLst>
      <p:ext uri="{BB962C8B-B14F-4D97-AF65-F5344CB8AC3E}">
        <p14:creationId xmlns:p14="http://schemas.microsoft.com/office/powerpoint/2010/main" val="392988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D407E807-81BF-47B3-B0DE-2EA856156377}"/>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44D8420B-D961-4CBD-A570-F0760791E5CC}"/>
              </a:ext>
            </a:extLst>
          </p:cNvPr>
          <p:cNvSpPr>
            <a:spLocks noGrp="1"/>
          </p:cNvSpPr>
          <p:nvPr>
            <p:ph type="title"/>
          </p:nvPr>
        </p:nvSpPr>
        <p:spPr/>
        <p:txBody>
          <a:bodyPr/>
          <a:lstStyle/>
          <a:p>
            <a:r>
              <a:rPr lang="fr-FR" dirty="0"/>
              <a:t>Activité 1</a:t>
            </a:r>
          </a:p>
        </p:txBody>
      </p:sp>
      <p:sp>
        <p:nvSpPr>
          <p:cNvPr id="3" name="Espace réservé du texte 2">
            <a:extLst>
              <a:ext uri="{FF2B5EF4-FFF2-40B4-BE49-F238E27FC236}">
                <a16:creationId xmlns:a16="http://schemas.microsoft.com/office/drawing/2014/main" id="{D04C81E2-F76A-4269-96F1-C5FBFF70B6FE}"/>
              </a:ext>
            </a:extLst>
          </p:cNvPr>
          <p:cNvSpPr>
            <a:spLocks noGrp="1"/>
          </p:cNvSpPr>
          <p:nvPr>
            <p:ph type="body" sz="quarter" idx="11"/>
          </p:nvPr>
        </p:nvSpPr>
        <p:spPr/>
        <p:txBody>
          <a:bodyPr/>
          <a:lstStyle/>
          <a:p>
            <a:r>
              <a:rPr lang="fr-FR" dirty="0"/>
              <a:t>Gérer un formulaire</a:t>
            </a:r>
          </a:p>
        </p:txBody>
      </p:sp>
      <p:sp>
        <p:nvSpPr>
          <p:cNvPr id="4" name="Espace réservé du contenu 3">
            <a:extLst>
              <a:ext uri="{FF2B5EF4-FFF2-40B4-BE49-F238E27FC236}">
                <a16:creationId xmlns:a16="http://schemas.microsoft.com/office/drawing/2014/main" id="{FC78EC2E-5F3B-4CBA-8299-711C93C5F109}"/>
              </a:ext>
            </a:extLst>
          </p:cNvPr>
          <p:cNvSpPr>
            <a:spLocks noGrp="1"/>
          </p:cNvSpPr>
          <p:nvPr>
            <p:ph sz="quarter" idx="12"/>
          </p:nvPr>
        </p:nvSpPr>
        <p:spPr/>
        <p:txBody>
          <a:bodyPr/>
          <a:lstStyle/>
          <a:p>
            <a:r>
              <a:rPr lang="fr-FR" dirty="0"/>
              <a:t>Fichier index.html</a:t>
            </a:r>
          </a:p>
        </p:txBody>
      </p:sp>
      <p:sp>
        <p:nvSpPr>
          <p:cNvPr id="6" name="Rectangle 5">
            <a:extLst>
              <a:ext uri="{FF2B5EF4-FFF2-40B4-BE49-F238E27FC236}">
                <a16:creationId xmlns:a16="http://schemas.microsoft.com/office/drawing/2014/main" id="{D3055185-8557-4701-A1BC-60A8AC78622F}"/>
              </a:ext>
            </a:extLst>
          </p:cNvPr>
          <p:cNvSpPr/>
          <p:nvPr/>
        </p:nvSpPr>
        <p:spPr>
          <a:xfrm>
            <a:off x="1309706" y="2295045"/>
            <a:ext cx="4085914" cy="365165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808080"/>
                </a:solidFill>
                <a:effectLst/>
              </a:rPr>
              <a:t>&lt;</a:t>
            </a:r>
            <a:r>
              <a:rPr lang="fr-FR" sz="1200" b="0" dirty="0">
                <a:solidFill>
                  <a:srgbClr val="569CD6"/>
                </a:solidFill>
                <a:effectLst/>
              </a:rPr>
              <a:t>html</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err="1">
                <a:solidFill>
                  <a:srgbClr val="569CD6"/>
                </a:solidFill>
                <a:effectLst/>
              </a:rPr>
              <a:t>head</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err="1">
                <a:solidFill>
                  <a:srgbClr val="569CD6"/>
                </a:solidFill>
                <a:effectLst/>
              </a:rPr>
              <a:t>meta</a:t>
            </a:r>
            <a:r>
              <a:rPr lang="fr-FR" sz="1200" b="0" dirty="0">
                <a:solidFill>
                  <a:srgbClr val="D4D4D4"/>
                </a:solidFill>
                <a:effectLst/>
              </a:rPr>
              <a:t> </a:t>
            </a:r>
            <a:r>
              <a:rPr lang="fr-FR" sz="1200" b="0" dirty="0">
                <a:solidFill>
                  <a:srgbClr val="9CDCFE"/>
                </a:solidFill>
                <a:effectLst/>
              </a:rPr>
              <a:t>http-</a:t>
            </a:r>
            <a:r>
              <a:rPr lang="fr-FR" sz="1200" b="0" dirty="0" err="1">
                <a:solidFill>
                  <a:srgbClr val="9CDCFE"/>
                </a:solidFill>
                <a:effectLst/>
              </a:rPr>
              <a:t>equiv</a:t>
            </a:r>
            <a:r>
              <a:rPr lang="fr-FR" sz="1200" b="0" dirty="0">
                <a:solidFill>
                  <a:srgbClr val="D4D4D4"/>
                </a:solidFill>
                <a:effectLst/>
              </a:rPr>
              <a:t>=</a:t>
            </a:r>
            <a:r>
              <a:rPr lang="fr-FR" sz="1200" b="0" dirty="0">
                <a:solidFill>
                  <a:srgbClr val="CE9178"/>
                </a:solidFill>
                <a:effectLst/>
              </a:rPr>
              <a:t>"Content-Type"</a:t>
            </a:r>
            <a:r>
              <a:rPr lang="fr-FR" sz="1200" b="0" dirty="0">
                <a:solidFill>
                  <a:srgbClr val="D4D4D4"/>
                </a:solidFill>
                <a:effectLst/>
              </a:rPr>
              <a:t> </a:t>
            </a:r>
            <a:r>
              <a:rPr lang="fr-FR" sz="1200" b="0" dirty="0">
                <a:solidFill>
                  <a:srgbClr val="9CDCFE"/>
                </a:solidFill>
                <a:effectLst/>
              </a:rPr>
              <a:t>content</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text</a:t>
            </a:r>
            <a:r>
              <a:rPr lang="fr-FR" sz="1200" b="0" dirty="0">
                <a:solidFill>
                  <a:srgbClr val="CE9178"/>
                </a:solidFill>
                <a:effectLst/>
              </a:rPr>
              <a:t>/html; </a:t>
            </a:r>
            <a:r>
              <a:rPr lang="fr-FR" sz="1200" b="0" dirty="0" err="1">
                <a:solidFill>
                  <a:srgbClr val="CE9178"/>
                </a:solidFill>
                <a:effectLst/>
              </a:rPr>
              <a:t>charset</a:t>
            </a:r>
            <a:r>
              <a:rPr lang="fr-FR" sz="1200" b="0" dirty="0">
                <a:solidFill>
                  <a:srgbClr val="CE9178"/>
                </a:solidFill>
                <a:effectLst/>
              </a:rPr>
              <a:t>=iso-8859-1"</a:t>
            </a:r>
            <a:r>
              <a:rPr lang="fr-FR" sz="1200" b="0" dirty="0">
                <a:solidFill>
                  <a:srgbClr val="D4D4D4"/>
                </a:solidFill>
                <a:effectLst/>
              </a:rPr>
              <a:t> </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err="1">
                <a:solidFill>
                  <a:srgbClr val="569CD6"/>
                </a:solidFill>
                <a:effectLst/>
              </a:rPr>
              <a:t>title</a:t>
            </a:r>
            <a:r>
              <a:rPr lang="fr-FR" sz="1200" b="0" dirty="0">
                <a:solidFill>
                  <a:srgbClr val="808080"/>
                </a:solidFill>
                <a:effectLst/>
              </a:rPr>
              <a:t>&gt;</a:t>
            </a:r>
            <a:r>
              <a:rPr lang="fr-FR" sz="1200" b="0" dirty="0">
                <a:solidFill>
                  <a:srgbClr val="D4D4D4"/>
                </a:solidFill>
                <a:effectLst/>
              </a:rPr>
              <a:t>TP</a:t>
            </a:r>
            <a:r>
              <a:rPr lang="fr-FR" sz="1200" b="0" dirty="0">
                <a:solidFill>
                  <a:srgbClr val="808080"/>
                </a:solidFill>
                <a:effectLst/>
              </a:rPr>
              <a:t>&lt;/</a:t>
            </a:r>
            <a:r>
              <a:rPr lang="fr-FR" sz="1200" b="0" dirty="0" err="1">
                <a:solidFill>
                  <a:srgbClr val="569CD6"/>
                </a:solidFill>
                <a:effectLst/>
              </a:rPr>
              <a:t>title</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err="1">
                <a:solidFill>
                  <a:srgbClr val="569CD6"/>
                </a:solidFill>
                <a:effectLst/>
              </a:rPr>
              <a:t>head</a:t>
            </a:r>
            <a:r>
              <a:rPr lang="fr-FR" sz="1200" b="0" dirty="0">
                <a:solidFill>
                  <a:srgbClr val="808080"/>
                </a:solidFill>
                <a:effectLst/>
              </a:rPr>
              <a:t>&gt;</a:t>
            </a:r>
          </a:p>
          <a:p>
            <a:r>
              <a:rPr lang="fr-FR" sz="1200" b="0" dirty="0">
                <a:solidFill>
                  <a:srgbClr val="808080"/>
                </a:solidFill>
                <a:effectLst/>
              </a:rPr>
              <a:t>&lt;</a:t>
            </a:r>
            <a:r>
              <a:rPr lang="fr-FR" sz="1200" b="0" dirty="0">
                <a:solidFill>
                  <a:srgbClr val="569CD6"/>
                </a:solidFill>
                <a:effectLst/>
              </a:rPr>
              <a:t>body</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err="1">
                <a:solidFill>
                  <a:srgbClr val="569CD6"/>
                </a:solidFill>
                <a:effectLst/>
              </a:rPr>
              <a:t>form</a:t>
            </a:r>
            <a:r>
              <a:rPr lang="fr-FR" sz="1200" b="0" dirty="0">
                <a:solidFill>
                  <a:srgbClr val="D4D4D4"/>
                </a:solidFill>
                <a:effectLst/>
              </a:rPr>
              <a:t> </a:t>
            </a:r>
            <a:r>
              <a:rPr lang="fr-FR" sz="1200" b="0" dirty="0">
                <a:solidFill>
                  <a:srgbClr val="9CDCFE"/>
                </a:solidFill>
                <a:effectLst/>
              </a:rPr>
              <a:t>action</a:t>
            </a:r>
            <a:r>
              <a:rPr lang="fr-FR" sz="1200" b="0" dirty="0">
                <a:solidFill>
                  <a:srgbClr val="D4D4D4"/>
                </a:solidFill>
                <a:effectLst/>
              </a:rPr>
              <a:t>=</a:t>
            </a:r>
            <a:r>
              <a:rPr lang="fr-FR" sz="1200" b="0" dirty="0">
                <a:solidFill>
                  <a:srgbClr val="CE9178"/>
                </a:solidFill>
                <a:effectLst/>
              </a:rPr>
              <a:t> "</a:t>
            </a:r>
            <a:r>
              <a:rPr lang="fr-FR" sz="1200" b="0" dirty="0" err="1">
                <a:solidFill>
                  <a:srgbClr val="CE9178"/>
                </a:solidFill>
                <a:effectLst/>
              </a:rPr>
              <a:t>index.php</a:t>
            </a:r>
            <a:r>
              <a:rPr lang="fr-FR" sz="1200" b="0" dirty="0">
                <a:solidFill>
                  <a:srgbClr val="CE9178"/>
                </a:solidFill>
                <a:effectLst/>
              </a:rPr>
              <a:t>"</a:t>
            </a:r>
            <a:r>
              <a:rPr lang="fr-FR" sz="1200" b="0" dirty="0">
                <a:solidFill>
                  <a:srgbClr val="D4D4D4"/>
                </a:solidFill>
                <a:effectLst/>
              </a:rPr>
              <a:t> </a:t>
            </a:r>
            <a:r>
              <a:rPr lang="fr-FR" sz="1200" b="0" dirty="0" err="1">
                <a:solidFill>
                  <a:srgbClr val="9CDCFE"/>
                </a:solidFill>
                <a:effectLst/>
              </a:rPr>
              <a:t>method</a:t>
            </a:r>
            <a:r>
              <a:rPr lang="fr-FR" sz="1200" b="0" dirty="0">
                <a:solidFill>
                  <a:srgbClr val="D4D4D4"/>
                </a:solidFill>
                <a:effectLst/>
              </a:rPr>
              <a:t>=</a:t>
            </a:r>
            <a:r>
              <a:rPr lang="fr-FR" sz="1200" b="0" dirty="0">
                <a:solidFill>
                  <a:srgbClr val="CE9178"/>
                </a:solidFill>
                <a:effectLst/>
              </a:rPr>
              <a:t>"post"</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fieldset</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legend</a:t>
            </a:r>
            <a:r>
              <a:rPr lang="fr-FR" sz="1200" b="0" dirty="0">
                <a:solidFill>
                  <a:srgbClr val="808080"/>
                </a:solidFill>
                <a:effectLst/>
              </a:rPr>
              <a:t>&gt;&lt;</a:t>
            </a:r>
            <a:r>
              <a:rPr lang="fr-FR" sz="1200" b="0" dirty="0">
                <a:solidFill>
                  <a:srgbClr val="569CD6"/>
                </a:solidFill>
                <a:effectLst/>
              </a:rPr>
              <a:t>b</a:t>
            </a:r>
            <a:r>
              <a:rPr lang="fr-FR" sz="1200" b="0" dirty="0">
                <a:solidFill>
                  <a:srgbClr val="808080"/>
                </a:solidFill>
                <a:effectLst/>
              </a:rPr>
              <a:t>&gt;</a:t>
            </a:r>
            <a:r>
              <a:rPr lang="fr-FR" sz="1200" b="0" dirty="0">
                <a:solidFill>
                  <a:srgbClr val="D4D4D4"/>
                </a:solidFill>
                <a:effectLst/>
              </a:rPr>
              <a:t>Saisissez vos coordonnées </a:t>
            </a:r>
            <a:r>
              <a:rPr lang="fr-FR" sz="1200" b="0" dirty="0">
                <a:solidFill>
                  <a:srgbClr val="808080"/>
                </a:solidFill>
                <a:effectLst/>
              </a:rPr>
              <a:t>&lt;/</a:t>
            </a:r>
            <a:r>
              <a:rPr lang="fr-FR" sz="1200" b="0" dirty="0">
                <a:solidFill>
                  <a:srgbClr val="569CD6"/>
                </a:solidFill>
                <a:effectLst/>
              </a:rPr>
              <a:t>b</a:t>
            </a:r>
            <a:r>
              <a:rPr lang="fr-FR" sz="1200" b="0" dirty="0">
                <a:solidFill>
                  <a:srgbClr val="808080"/>
                </a:solidFill>
                <a:effectLst/>
              </a:rPr>
              <a:t>&gt;&lt;/</a:t>
            </a:r>
            <a:r>
              <a:rPr lang="fr-FR" sz="1200" b="0" dirty="0" err="1">
                <a:solidFill>
                  <a:srgbClr val="569CD6"/>
                </a:solidFill>
                <a:effectLst/>
              </a:rPr>
              <a:t>legend</a:t>
            </a:r>
            <a:r>
              <a:rPr lang="fr-FR" sz="1200" b="0" dirty="0">
                <a:solidFill>
                  <a:srgbClr val="808080"/>
                </a:solidFill>
                <a:effectLst/>
              </a:rPr>
              <a:t>&gt;</a:t>
            </a:r>
          </a:p>
          <a:p>
            <a:r>
              <a:rPr lang="fr-FR" sz="1200" b="0" dirty="0">
                <a:solidFill>
                  <a:srgbClr val="808080"/>
                </a:solidFill>
                <a:effectLst/>
              </a:rPr>
              <a:t>&lt;</a:t>
            </a:r>
            <a:r>
              <a:rPr lang="fr-FR" sz="1200" b="0" dirty="0">
                <a:solidFill>
                  <a:srgbClr val="569CD6"/>
                </a:solidFill>
                <a:effectLst/>
              </a:rPr>
              <a:t>table</a:t>
            </a:r>
            <a:r>
              <a:rPr lang="fr-FR" sz="1200" b="0" dirty="0">
                <a:solidFill>
                  <a:srgbClr val="D4D4D4"/>
                </a:solidFill>
                <a:effectLst/>
              </a:rPr>
              <a:t> </a:t>
            </a:r>
            <a:r>
              <a:rPr lang="fr-FR" sz="1200" b="0" dirty="0">
                <a:solidFill>
                  <a:srgbClr val="F44747"/>
                </a:solidFill>
                <a:effectLst/>
              </a:rPr>
              <a:t>border</a:t>
            </a:r>
            <a:r>
              <a:rPr lang="fr-FR" sz="1200" b="0" dirty="0">
                <a:solidFill>
                  <a:srgbClr val="D4D4D4"/>
                </a:solidFill>
                <a:effectLst/>
              </a:rPr>
              <a:t>=</a:t>
            </a:r>
            <a:r>
              <a:rPr lang="fr-FR" sz="1200" b="0" dirty="0">
                <a:solidFill>
                  <a:srgbClr val="CE9178"/>
                </a:solidFill>
                <a:effectLst/>
              </a:rPr>
              <a:t>"0"</a:t>
            </a:r>
            <a:r>
              <a:rPr lang="fr-FR" sz="1200" b="0" dirty="0">
                <a:solidFill>
                  <a:srgbClr val="D4D4D4"/>
                </a:solidFill>
                <a:effectLst/>
              </a:rPr>
              <a:t> </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tr</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a:t>
            </a:r>
            <a:r>
              <a:rPr lang="fr-FR" sz="1200" b="0" dirty="0">
                <a:solidFill>
                  <a:srgbClr val="D4D4D4"/>
                </a:solidFill>
                <a:effectLst/>
              </a:rPr>
              <a:t>Nom : </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&gt;&lt;</a:t>
            </a:r>
            <a:r>
              <a:rPr lang="fr-FR" sz="1200" b="0" dirty="0">
                <a:solidFill>
                  <a:srgbClr val="569CD6"/>
                </a:solidFill>
                <a:effectLst/>
              </a:rPr>
              <a:t>input</a:t>
            </a:r>
            <a:r>
              <a:rPr lang="fr-FR" sz="1200" b="0" dirty="0">
                <a:solidFill>
                  <a:srgbClr val="D4D4D4"/>
                </a:solidFill>
                <a:effectLst/>
              </a:rPr>
              <a:t> </a:t>
            </a:r>
            <a:r>
              <a:rPr lang="fr-FR" sz="1200" b="0" dirty="0">
                <a:solidFill>
                  <a:srgbClr val="9CDCFE"/>
                </a:solidFill>
                <a:effectLst/>
              </a:rPr>
              <a:t>type</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text</a:t>
            </a:r>
            <a:r>
              <a:rPr lang="fr-FR" sz="1200" b="0" dirty="0">
                <a:solidFill>
                  <a:srgbClr val="CE9178"/>
                </a:solidFill>
                <a:effectLst/>
              </a:rPr>
              <a:t>"</a:t>
            </a:r>
            <a:r>
              <a:rPr lang="fr-FR" sz="1200" b="0" dirty="0">
                <a:solidFill>
                  <a:srgbClr val="D4D4D4"/>
                </a:solidFill>
                <a:effectLst/>
              </a:rPr>
              <a:t> </a:t>
            </a:r>
            <a:r>
              <a:rPr lang="fr-FR" sz="1200" b="0" dirty="0" err="1">
                <a:solidFill>
                  <a:srgbClr val="9CDCFE"/>
                </a:solidFill>
                <a:effectLst/>
              </a:rPr>
              <a:t>name</a:t>
            </a:r>
            <a:r>
              <a:rPr lang="fr-FR" sz="1200" b="0" dirty="0">
                <a:solidFill>
                  <a:srgbClr val="D4D4D4"/>
                </a:solidFill>
                <a:effectLst/>
              </a:rPr>
              <a:t>=</a:t>
            </a:r>
            <a:r>
              <a:rPr lang="fr-FR" sz="1200" b="0" dirty="0">
                <a:solidFill>
                  <a:srgbClr val="CE9178"/>
                </a:solidFill>
                <a:effectLst/>
              </a:rPr>
              <a:t>"nom"</a:t>
            </a:r>
            <a:r>
              <a:rPr lang="fr-FR" sz="1200" b="0" dirty="0">
                <a:solidFill>
                  <a:srgbClr val="D4D4D4"/>
                </a:solidFill>
                <a:effectLst/>
              </a:rPr>
              <a:t> </a:t>
            </a:r>
            <a:r>
              <a:rPr lang="fr-FR" sz="1200" b="0" dirty="0">
                <a:solidFill>
                  <a:srgbClr val="808080"/>
                </a:solidFill>
                <a:effectLst/>
              </a:rPr>
              <a:t>/&gt;&lt;/</a:t>
            </a:r>
            <a:r>
              <a:rPr lang="fr-FR" sz="1200" b="0" dirty="0">
                <a:solidFill>
                  <a:srgbClr val="569CD6"/>
                </a:solidFill>
                <a:effectLst/>
              </a:rPr>
              <a:t>td</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tr</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tr</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a:t>
            </a:r>
            <a:r>
              <a:rPr lang="fr-FR" sz="1200" b="0" dirty="0">
                <a:solidFill>
                  <a:srgbClr val="D4D4D4"/>
                </a:solidFill>
                <a:effectLst/>
              </a:rPr>
              <a:t>Prénom : </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a:t>
            </a:r>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input</a:t>
            </a:r>
            <a:r>
              <a:rPr lang="fr-FR" sz="1200" b="0" dirty="0">
                <a:solidFill>
                  <a:srgbClr val="D4D4D4"/>
                </a:solidFill>
                <a:effectLst/>
              </a:rPr>
              <a:t> </a:t>
            </a:r>
            <a:r>
              <a:rPr lang="fr-FR" sz="1200" b="0" dirty="0">
                <a:solidFill>
                  <a:srgbClr val="9CDCFE"/>
                </a:solidFill>
                <a:effectLst/>
              </a:rPr>
              <a:t>type</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text</a:t>
            </a:r>
            <a:r>
              <a:rPr lang="fr-FR" sz="1200" b="0" dirty="0">
                <a:solidFill>
                  <a:srgbClr val="CE9178"/>
                </a:solidFill>
                <a:effectLst/>
              </a:rPr>
              <a:t>"</a:t>
            </a:r>
            <a:r>
              <a:rPr lang="fr-FR" sz="1200" b="0" dirty="0">
                <a:solidFill>
                  <a:srgbClr val="D4D4D4"/>
                </a:solidFill>
                <a:effectLst/>
              </a:rPr>
              <a:t> </a:t>
            </a:r>
            <a:r>
              <a:rPr lang="fr-FR" sz="1200" b="0" dirty="0" err="1">
                <a:solidFill>
                  <a:srgbClr val="9CDCFE"/>
                </a:solidFill>
                <a:effectLst/>
              </a:rPr>
              <a:t>name</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prenom</a:t>
            </a:r>
            <a:r>
              <a:rPr lang="fr-FR" sz="1200" b="0" dirty="0">
                <a:solidFill>
                  <a:srgbClr val="CE9178"/>
                </a:solidFill>
                <a:effectLst/>
              </a:rPr>
              <a:t>"</a:t>
            </a:r>
            <a:r>
              <a:rPr lang="fr-FR" sz="1200" b="0" dirty="0">
                <a:solidFill>
                  <a:srgbClr val="D4D4D4"/>
                </a:solidFill>
                <a:effectLst/>
              </a:rPr>
              <a:t> </a:t>
            </a:r>
            <a:r>
              <a:rPr lang="fr-FR" sz="1200" b="0" dirty="0">
                <a:solidFill>
                  <a:srgbClr val="808080"/>
                </a:solidFill>
                <a:effectLst/>
              </a:rPr>
              <a:t>/&gt;&lt;/</a:t>
            </a:r>
            <a:r>
              <a:rPr lang="fr-FR" sz="1200" b="0" dirty="0">
                <a:solidFill>
                  <a:srgbClr val="569CD6"/>
                </a:solidFill>
                <a:effectLst/>
              </a:rPr>
              <a:t>td</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tr</a:t>
            </a:r>
            <a:r>
              <a:rPr lang="fr-FR" sz="1200" b="0" dirty="0">
                <a:solidFill>
                  <a:srgbClr val="808080"/>
                </a:solidFill>
                <a:effectLst/>
              </a:rPr>
              <a:t>&gt;</a:t>
            </a:r>
            <a:endParaRPr lang="fr-FR" sz="1200" b="0" dirty="0">
              <a:solidFill>
                <a:srgbClr val="D4D4D4"/>
              </a:solidFill>
              <a:effectLst/>
            </a:endParaRPr>
          </a:p>
        </p:txBody>
      </p:sp>
      <p:sp>
        <p:nvSpPr>
          <p:cNvPr id="7" name="Rectangle 6">
            <a:extLst>
              <a:ext uri="{FF2B5EF4-FFF2-40B4-BE49-F238E27FC236}">
                <a16:creationId xmlns:a16="http://schemas.microsoft.com/office/drawing/2014/main" id="{AE5E10B9-8FB2-4AF4-A914-04AF65D62224}"/>
              </a:ext>
            </a:extLst>
          </p:cNvPr>
          <p:cNvSpPr/>
          <p:nvPr/>
        </p:nvSpPr>
        <p:spPr>
          <a:xfrm>
            <a:off x="6785626" y="2182020"/>
            <a:ext cx="4307324" cy="39968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tr</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a:t>
            </a:r>
            <a:r>
              <a:rPr lang="fr-FR" sz="1200" b="0" dirty="0">
                <a:solidFill>
                  <a:srgbClr val="D4D4D4"/>
                </a:solidFill>
                <a:effectLst/>
              </a:rPr>
              <a:t>Adresse : </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&gt;&lt;</a:t>
            </a:r>
            <a:r>
              <a:rPr lang="fr-FR" sz="1200" b="0" dirty="0">
                <a:solidFill>
                  <a:srgbClr val="569CD6"/>
                </a:solidFill>
                <a:effectLst/>
              </a:rPr>
              <a:t>input</a:t>
            </a:r>
            <a:r>
              <a:rPr lang="fr-FR" sz="1200" b="0" dirty="0">
                <a:solidFill>
                  <a:srgbClr val="D4D4D4"/>
                </a:solidFill>
                <a:effectLst/>
              </a:rPr>
              <a:t> </a:t>
            </a:r>
            <a:r>
              <a:rPr lang="fr-FR" sz="1200" b="0" dirty="0">
                <a:solidFill>
                  <a:srgbClr val="9CDCFE"/>
                </a:solidFill>
                <a:effectLst/>
              </a:rPr>
              <a:t>type</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text</a:t>
            </a:r>
            <a:r>
              <a:rPr lang="fr-FR" sz="1200" b="0" dirty="0">
                <a:solidFill>
                  <a:srgbClr val="CE9178"/>
                </a:solidFill>
                <a:effectLst/>
              </a:rPr>
              <a:t>"</a:t>
            </a:r>
            <a:r>
              <a:rPr lang="fr-FR" sz="1200" b="0" dirty="0">
                <a:solidFill>
                  <a:srgbClr val="D4D4D4"/>
                </a:solidFill>
                <a:effectLst/>
              </a:rPr>
              <a:t> </a:t>
            </a:r>
            <a:r>
              <a:rPr lang="fr-FR" sz="1200" b="0" dirty="0" err="1">
                <a:solidFill>
                  <a:srgbClr val="9CDCFE"/>
                </a:solidFill>
                <a:effectLst/>
              </a:rPr>
              <a:t>name</a:t>
            </a:r>
            <a:r>
              <a:rPr lang="fr-FR" sz="1200" b="0" dirty="0">
                <a:solidFill>
                  <a:srgbClr val="D4D4D4"/>
                </a:solidFill>
                <a:effectLst/>
              </a:rPr>
              <a:t>=</a:t>
            </a:r>
            <a:r>
              <a:rPr lang="fr-FR" sz="1200" b="0" dirty="0">
                <a:solidFill>
                  <a:srgbClr val="CE9178"/>
                </a:solidFill>
                <a:effectLst/>
              </a:rPr>
              <a:t>"adresse"</a:t>
            </a:r>
            <a:r>
              <a:rPr lang="fr-FR" sz="1200" b="0" dirty="0">
                <a:solidFill>
                  <a:srgbClr val="D4D4D4"/>
                </a:solidFill>
                <a:effectLst/>
              </a:rPr>
              <a:t> </a:t>
            </a:r>
            <a:r>
              <a:rPr lang="fr-FR" sz="1200" b="0" dirty="0">
                <a:solidFill>
                  <a:srgbClr val="808080"/>
                </a:solidFill>
                <a:effectLst/>
              </a:rPr>
              <a:t>/&gt;&lt;/</a:t>
            </a:r>
            <a:r>
              <a:rPr lang="fr-FR" sz="1200" b="0" dirty="0">
                <a:solidFill>
                  <a:srgbClr val="569CD6"/>
                </a:solidFill>
                <a:effectLst/>
              </a:rPr>
              <a:t>td</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tr</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tr</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a:t>
            </a:r>
            <a:r>
              <a:rPr lang="fr-FR" sz="1200" b="0" dirty="0">
                <a:solidFill>
                  <a:srgbClr val="D4D4D4"/>
                </a:solidFill>
                <a:effectLst/>
              </a:rPr>
              <a:t>Ville :</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&gt;&lt;</a:t>
            </a:r>
            <a:r>
              <a:rPr lang="fr-FR" sz="1200" b="0" dirty="0">
                <a:solidFill>
                  <a:srgbClr val="569CD6"/>
                </a:solidFill>
                <a:effectLst/>
              </a:rPr>
              <a:t>input</a:t>
            </a:r>
            <a:r>
              <a:rPr lang="fr-FR" sz="1200" b="0" dirty="0">
                <a:solidFill>
                  <a:srgbClr val="D4D4D4"/>
                </a:solidFill>
                <a:effectLst/>
              </a:rPr>
              <a:t> </a:t>
            </a:r>
            <a:r>
              <a:rPr lang="fr-FR" sz="1200" b="0" dirty="0">
                <a:solidFill>
                  <a:srgbClr val="9CDCFE"/>
                </a:solidFill>
                <a:effectLst/>
              </a:rPr>
              <a:t>type</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text</a:t>
            </a:r>
            <a:r>
              <a:rPr lang="fr-FR" sz="1200" b="0" dirty="0">
                <a:solidFill>
                  <a:srgbClr val="CE9178"/>
                </a:solidFill>
                <a:effectLst/>
              </a:rPr>
              <a:t>"</a:t>
            </a:r>
            <a:r>
              <a:rPr lang="fr-FR" sz="1200" b="0" dirty="0">
                <a:solidFill>
                  <a:srgbClr val="D4D4D4"/>
                </a:solidFill>
                <a:effectLst/>
              </a:rPr>
              <a:t> </a:t>
            </a:r>
            <a:r>
              <a:rPr lang="fr-FR" sz="1200" b="0" dirty="0" err="1">
                <a:solidFill>
                  <a:srgbClr val="9CDCFE"/>
                </a:solidFill>
                <a:effectLst/>
              </a:rPr>
              <a:t>name</a:t>
            </a:r>
            <a:r>
              <a:rPr lang="fr-FR" sz="1200" b="0" dirty="0">
                <a:solidFill>
                  <a:srgbClr val="D4D4D4"/>
                </a:solidFill>
                <a:effectLst/>
              </a:rPr>
              <a:t>=</a:t>
            </a:r>
            <a:r>
              <a:rPr lang="fr-FR" sz="1200" b="0" dirty="0">
                <a:solidFill>
                  <a:srgbClr val="CE9178"/>
                </a:solidFill>
                <a:effectLst/>
              </a:rPr>
              <a:t>"ville"</a:t>
            </a:r>
            <a:r>
              <a:rPr lang="fr-FR" sz="1200" b="0" dirty="0">
                <a:solidFill>
                  <a:srgbClr val="D4D4D4"/>
                </a:solidFill>
                <a:effectLst/>
              </a:rPr>
              <a:t> </a:t>
            </a:r>
            <a:r>
              <a:rPr lang="fr-FR" sz="1200" b="0" dirty="0">
                <a:solidFill>
                  <a:srgbClr val="808080"/>
                </a:solidFill>
                <a:effectLst/>
              </a:rPr>
              <a:t>/&gt;&lt;/</a:t>
            </a:r>
            <a:r>
              <a:rPr lang="fr-FR" sz="1200" b="0" dirty="0">
                <a:solidFill>
                  <a:srgbClr val="569CD6"/>
                </a:solidFill>
                <a:effectLst/>
              </a:rPr>
              <a:t>td</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tr</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tr</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a:t>
            </a:r>
            <a:r>
              <a:rPr lang="fr-FR" sz="1200" b="0" dirty="0">
                <a:solidFill>
                  <a:srgbClr val="D4D4D4"/>
                </a:solidFill>
                <a:effectLst/>
              </a:rPr>
              <a:t>Code postal :</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&gt;&lt;</a:t>
            </a:r>
            <a:r>
              <a:rPr lang="fr-FR" sz="1200" b="0" dirty="0">
                <a:solidFill>
                  <a:srgbClr val="569CD6"/>
                </a:solidFill>
                <a:effectLst/>
              </a:rPr>
              <a:t>input</a:t>
            </a:r>
            <a:r>
              <a:rPr lang="fr-FR" sz="1200" b="0" dirty="0">
                <a:solidFill>
                  <a:srgbClr val="D4D4D4"/>
                </a:solidFill>
                <a:effectLst/>
              </a:rPr>
              <a:t> </a:t>
            </a:r>
            <a:r>
              <a:rPr lang="fr-FR" sz="1200" b="0" dirty="0">
                <a:solidFill>
                  <a:srgbClr val="9CDCFE"/>
                </a:solidFill>
                <a:effectLst/>
              </a:rPr>
              <a:t>type</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text</a:t>
            </a:r>
            <a:r>
              <a:rPr lang="fr-FR" sz="1200" b="0" dirty="0">
                <a:solidFill>
                  <a:srgbClr val="CE9178"/>
                </a:solidFill>
                <a:effectLst/>
              </a:rPr>
              <a:t>"</a:t>
            </a:r>
            <a:r>
              <a:rPr lang="fr-FR" sz="1200" b="0" dirty="0">
                <a:solidFill>
                  <a:srgbClr val="D4D4D4"/>
                </a:solidFill>
                <a:effectLst/>
              </a:rPr>
              <a:t> </a:t>
            </a:r>
            <a:r>
              <a:rPr lang="fr-FR" sz="1200" b="0" dirty="0" err="1">
                <a:solidFill>
                  <a:srgbClr val="9CDCFE"/>
                </a:solidFill>
                <a:effectLst/>
              </a:rPr>
              <a:t>name</a:t>
            </a:r>
            <a:r>
              <a:rPr lang="fr-FR" sz="1200" b="0" dirty="0">
                <a:solidFill>
                  <a:srgbClr val="D4D4D4"/>
                </a:solidFill>
                <a:effectLst/>
              </a:rPr>
              <a:t>=</a:t>
            </a:r>
            <a:r>
              <a:rPr lang="fr-FR" sz="1200" b="0" dirty="0">
                <a:solidFill>
                  <a:srgbClr val="CE9178"/>
                </a:solidFill>
                <a:effectLst/>
              </a:rPr>
              <a:t>"code"</a:t>
            </a:r>
            <a:r>
              <a:rPr lang="fr-FR" sz="1200" b="0" dirty="0">
                <a:solidFill>
                  <a:srgbClr val="D4D4D4"/>
                </a:solidFill>
                <a:effectLst/>
              </a:rPr>
              <a:t> </a:t>
            </a:r>
            <a:r>
              <a:rPr lang="fr-FR" sz="1200" b="0" dirty="0" err="1">
                <a:solidFill>
                  <a:srgbClr val="9CDCFE"/>
                </a:solidFill>
                <a:effectLst/>
              </a:rPr>
              <a:t>maxlength</a:t>
            </a:r>
            <a:r>
              <a:rPr lang="fr-FR" sz="1200" b="0" dirty="0">
                <a:solidFill>
                  <a:srgbClr val="D4D4D4"/>
                </a:solidFill>
                <a:effectLst/>
              </a:rPr>
              <a:t>=</a:t>
            </a:r>
            <a:r>
              <a:rPr lang="fr-FR" sz="1200" b="0" dirty="0">
                <a:solidFill>
                  <a:srgbClr val="CE9178"/>
                </a:solidFill>
                <a:effectLst/>
              </a:rPr>
              <a:t>"5"</a:t>
            </a:r>
            <a:r>
              <a:rPr lang="fr-FR" sz="1200" b="0" dirty="0">
                <a:solidFill>
                  <a:srgbClr val="808080"/>
                </a:solidFill>
                <a:effectLst/>
              </a:rPr>
              <a:t>/&gt;&lt;/</a:t>
            </a:r>
            <a:r>
              <a:rPr lang="fr-FR" sz="1200" b="0" dirty="0">
                <a:solidFill>
                  <a:srgbClr val="569CD6"/>
                </a:solidFill>
                <a:effectLst/>
              </a:rPr>
              <a:t>td</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tr</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tr</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a:t>
            </a:r>
            <a:r>
              <a:rPr lang="fr-FR" sz="1200" b="0" dirty="0">
                <a:solidFill>
                  <a:srgbClr val="D4D4D4"/>
                </a:solidFill>
                <a:effectLst/>
              </a:rPr>
              <a:t>CONFIRMER</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&gt;&lt;</a:t>
            </a:r>
            <a:r>
              <a:rPr lang="fr-FR" sz="1200" b="0" dirty="0">
                <a:solidFill>
                  <a:srgbClr val="569CD6"/>
                </a:solidFill>
                <a:effectLst/>
              </a:rPr>
              <a:t>input</a:t>
            </a:r>
            <a:r>
              <a:rPr lang="fr-FR" sz="1200" b="0" dirty="0">
                <a:solidFill>
                  <a:srgbClr val="D4D4D4"/>
                </a:solidFill>
                <a:effectLst/>
              </a:rPr>
              <a:t> </a:t>
            </a:r>
            <a:r>
              <a:rPr lang="fr-FR" sz="1200" b="0" dirty="0">
                <a:solidFill>
                  <a:srgbClr val="9CDCFE"/>
                </a:solidFill>
                <a:effectLst/>
              </a:rPr>
              <a:t>type</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submit</a:t>
            </a:r>
            <a:r>
              <a:rPr lang="fr-FR" sz="1200" b="0" dirty="0">
                <a:solidFill>
                  <a:srgbClr val="CE9178"/>
                </a:solidFill>
                <a:effectLst/>
              </a:rPr>
              <a:t>"</a:t>
            </a:r>
            <a:r>
              <a:rPr lang="fr-FR" sz="1200" b="0" dirty="0">
                <a:solidFill>
                  <a:srgbClr val="D4D4D4"/>
                </a:solidFill>
                <a:effectLst/>
              </a:rPr>
              <a:t> </a:t>
            </a:r>
            <a:r>
              <a:rPr lang="fr-FR" sz="1200" b="0" dirty="0">
                <a:solidFill>
                  <a:srgbClr val="9CDCFE"/>
                </a:solidFill>
                <a:effectLst/>
              </a:rPr>
              <a:t>value</a:t>
            </a:r>
            <a:r>
              <a:rPr lang="fr-FR" sz="1200" b="0" dirty="0">
                <a:solidFill>
                  <a:srgbClr val="D4D4D4"/>
                </a:solidFill>
                <a:effectLst/>
              </a:rPr>
              <a:t>=</a:t>
            </a:r>
            <a:r>
              <a:rPr lang="fr-FR" sz="1200" b="0" dirty="0">
                <a:solidFill>
                  <a:srgbClr val="CE9178"/>
                </a:solidFill>
                <a:effectLst/>
              </a:rPr>
              <a:t>"ENVOI"</a:t>
            </a:r>
            <a:r>
              <a:rPr lang="fr-FR" sz="1200" b="0" dirty="0">
                <a:solidFill>
                  <a:srgbClr val="D4D4D4"/>
                </a:solidFill>
                <a:effectLst/>
              </a:rPr>
              <a:t> </a:t>
            </a:r>
            <a:r>
              <a:rPr lang="fr-FR" sz="1200" b="0" dirty="0">
                <a:solidFill>
                  <a:srgbClr val="808080"/>
                </a:solidFill>
                <a:effectLst/>
              </a:rPr>
              <a:t>/&gt;&lt;/</a:t>
            </a:r>
            <a:r>
              <a:rPr lang="fr-FR" sz="1200" b="0" dirty="0">
                <a:solidFill>
                  <a:srgbClr val="569CD6"/>
                </a:solidFill>
                <a:effectLst/>
              </a:rPr>
              <a:t>td</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tr</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a:solidFill>
                  <a:srgbClr val="569CD6"/>
                </a:solidFill>
                <a:effectLst/>
              </a:rPr>
              <a:t>table</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fieldset</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form</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a:solidFill>
                  <a:srgbClr val="569CD6"/>
                </a:solidFill>
                <a:effectLst/>
              </a:rPr>
              <a:t>body</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a:solidFill>
                  <a:srgbClr val="569CD6"/>
                </a:solidFill>
                <a:effectLst/>
              </a:rPr>
              <a:t>html</a:t>
            </a:r>
            <a:r>
              <a:rPr lang="fr-FR" sz="1200" b="0" dirty="0">
                <a:solidFill>
                  <a:srgbClr val="808080"/>
                </a:solidFill>
                <a:effectLst/>
              </a:rPr>
              <a:t>&gt;</a:t>
            </a:r>
            <a:endParaRPr lang="fr-FR" sz="1200" b="0" dirty="0">
              <a:solidFill>
                <a:srgbClr val="D4D4D4"/>
              </a:solidFill>
              <a:effectLst/>
            </a:endParaRPr>
          </a:p>
        </p:txBody>
      </p:sp>
      <p:sp>
        <p:nvSpPr>
          <p:cNvPr id="8" name="ZoneTexte 7">
            <a:extLst>
              <a:ext uri="{FF2B5EF4-FFF2-40B4-BE49-F238E27FC236}">
                <a16:creationId xmlns:a16="http://schemas.microsoft.com/office/drawing/2014/main" id="{C87F458E-EF04-47F4-AAD0-72BEBAE1233E}"/>
              </a:ext>
            </a:extLst>
          </p:cNvPr>
          <p:cNvSpPr txBox="1"/>
          <p:nvPr/>
        </p:nvSpPr>
        <p:spPr>
          <a:xfrm>
            <a:off x="2270978" y="6169383"/>
            <a:ext cx="2163370" cy="261610"/>
          </a:xfrm>
          <a:prstGeom prst="rect">
            <a:avLst/>
          </a:prstGeom>
          <a:noFill/>
        </p:spPr>
        <p:txBody>
          <a:bodyPr wrap="square" rtlCol="0">
            <a:spAutoFit/>
          </a:bodyPr>
          <a:lstStyle/>
          <a:p>
            <a:pPr algn="ctr"/>
            <a:r>
              <a:rPr lang="fr-FR" sz="1100" dirty="0">
                <a:solidFill>
                  <a:schemeClr val="tx1">
                    <a:lumMod val="75000"/>
                    <a:lumOff val="25000"/>
                  </a:schemeClr>
                </a:solidFill>
              </a:rPr>
              <a:t>Fichier : index.html (Partie1)</a:t>
            </a:r>
          </a:p>
        </p:txBody>
      </p:sp>
      <p:sp>
        <p:nvSpPr>
          <p:cNvPr id="9" name="ZoneTexte 8">
            <a:extLst>
              <a:ext uri="{FF2B5EF4-FFF2-40B4-BE49-F238E27FC236}">
                <a16:creationId xmlns:a16="http://schemas.microsoft.com/office/drawing/2014/main" id="{CFB3B3A0-5D8E-4D73-97B6-DED9012130B7}"/>
              </a:ext>
            </a:extLst>
          </p:cNvPr>
          <p:cNvSpPr txBox="1"/>
          <p:nvPr/>
        </p:nvSpPr>
        <p:spPr>
          <a:xfrm>
            <a:off x="7857603" y="6252537"/>
            <a:ext cx="2163370" cy="261610"/>
          </a:xfrm>
          <a:prstGeom prst="rect">
            <a:avLst/>
          </a:prstGeom>
          <a:noFill/>
        </p:spPr>
        <p:txBody>
          <a:bodyPr wrap="square" rtlCol="0">
            <a:spAutoFit/>
          </a:bodyPr>
          <a:lstStyle/>
          <a:p>
            <a:pPr algn="ctr"/>
            <a:r>
              <a:rPr lang="fr-FR" sz="1100" dirty="0">
                <a:solidFill>
                  <a:schemeClr val="tx1">
                    <a:lumMod val="75000"/>
                    <a:lumOff val="25000"/>
                  </a:schemeClr>
                </a:solidFill>
              </a:rPr>
              <a:t>Fichier : index.html (Partie2)</a:t>
            </a:r>
          </a:p>
        </p:txBody>
      </p:sp>
    </p:spTree>
    <p:extLst>
      <p:ext uri="{BB962C8B-B14F-4D97-AF65-F5344CB8AC3E}">
        <p14:creationId xmlns:p14="http://schemas.microsoft.com/office/powerpoint/2010/main" val="182342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72246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D407E807-81BF-47B3-B0DE-2EA856156377}"/>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44D8420B-D961-4CBD-A570-F0760791E5CC}"/>
              </a:ext>
            </a:extLst>
          </p:cNvPr>
          <p:cNvSpPr>
            <a:spLocks noGrp="1"/>
          </p:cNvSpPr>
          <p:nvPr>
            <p:ph type="title"/>
          </p:nvPr>
        </p:nvSpPr>
        <p:spPr/>
        <p:txBody>
          <a:bodyPr/>
          <a:lstStyle/>
          <a:p>
            <a:r>
              <a:rPr lang="fr-FR" dirty="0"/>
              <a:t>Activité 1</a:t>
            </a:r>
          </a:p>
        </p:txBody>
      </p:sp>
      <p:sp>
        <p:nvSpPr>
          <p:cNvPr id="3" name="Espace réservé du texte 2">
            <a:extLst>
              <a:ext uri="{FF2B5EF4-FFF2-40B4-BE49-F238E27FC236}">
                <a16:creationId xmlns:a16="http://schemas.microsoft.com/office/drawing/2014/main" id="{D04C81E2-F76A-4269-96F1-C5FBFF70B6FE}"/>
              </a:ext>
            </a:extLst>
          </p:cNvPr>
          <p:cNvSpPr>
            <a:spLocks noGrp="1"/>
          </p:cNvSpPr>
          <p:nvPr>
            <p:ph type="body" sz="quarter" idx="11"/>
          </p:nvPr>
        </p:nvSpPr>
        <p:spPr/>
        <p:txBody>
          <a:bodyPr/>
          <a:lstStyle/>
          <a:p>
            <a:r>
              <a:rPr lang="fr-FR" dirty="0"/>
              <a:t>Gérer un formulaire</a:t>
            </a:r>
          </a:p>
        </p:txBody>
      </p:sp>
      <p:sp>
        <p:nvSpPr>
          <p:cNvPr id="4" name="Espace réservé du contenu 3">
            <a:extLst>
              <a:ext uri="{FF2B5EF4-FFF2-40B4-BE49-F238E27FC236}">
                <a16:creationId xmlns:a16="http://schemas.microsoft.com/office/drawing/2014/main" id="{FC78EC2E-5F3B-4CBA-8299-711C93C5F109}"/>
              </a:ext>
            </a:extLst>
          </p:cNvPr>
          <p:cNvSpPr>
            <a:spLocks noGrp="1"/>
          </p:cNvSpPr>
          <p:nvPr>
            <p:ph sz="quarter" idx="12"/>
          </p:nvPr>
        </p:nvSpPr>
        <p:spPr/>
        <p:txBody>
          <a:bodyPr/>
          <a:lstStyle/>
          <a:p>
            <a:r>
              <a:rPr lang="fr-FR" dirty="0"/>
              <a:t>Fichier </a:t>
            </a:r>
            <a:r>
              <a:rPr lang="fr-FR" dirty="0" err="1"/>
              <a:t>index.php</a:t>
            </a:r>
            <a:endParaRPr lang="fr-FR" dirty="0"/>
          </a:p>
        </p:txBody>
      </p:sp>
      <p:sp>
        <p:nvSpPr>
          <p:cNvPr id="6" name="Rectangle 5">
            <a:extLst>
              <a:ext uri="{FF2B5EF4-FFF2-40B4-BE49-F238E27FC236}">
                <a16:creationId xmlns:a16="http://schemas.microsoft.com/office/drawing/2014/main" id="{D3055185-8557-4701-A1BC-60A8AC78622F}"/>
              </a:ext>
            </a:extLst>
          </p:cNvPr>
          <p:cNvSpPr/>
          <p:nvPr/>
        </p:nvSpPr>
        <p:spPr>
          <a:xfrm>
            <a:off x="3689788" y="2418052"/>
            <a:ext cx="4085914" cy="221899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569CD6"/>
                </a:solidFill>
                <a:effectLst/>
              </a:rPr>
              <a:t>&lt;?</a:t>
            </a:r>
            <a:r>
              <a:rPr lang="fr-FR" sz="1200" b="0" dirty="0" err="1">
                <a:solidFill>
                  <a:srgbClr val="569CD6"/>
                </a:solidFill>
                <a:effectLst/>
              </a:rPr>
              <a:t>php</a:t>
            </a:r>
            <a:endParaRPr lang="fr-FR" sz="1200" b="0" dirty="0">
              <a:solidFill>
                <a:srgbClr val="D4D4D4"/>
              </a:solidFill>
              <a:effectLst/>
            </a:endParaRPr>
          </a:p>
          <a:p>
            <a:r>
              <a:rPr lang="fr-FR" sz="1200" b="0" dirty="0" err="1">
                <a:solidFill>
                  <a:srgbClr val="DCDCAA"/>
                </a:solidFill>
                <a:effectLst/>
              </a:rPr>
              <a:t>echo</a:t>
            </a:r>
            <a:r>
              <a:rPr lang="fr-FR" sz="1200" b="0" dirty="0">
                <a:solidFill>
                  <a:srgbClr val="D4D4D4"/>
                </a:solidFill>
                <a:effectLst/>
              </a:rPr>
              <a:t> </a:t>
            </a:r>
            <a:r>
              <a:rPr lang="fr-FR" sz="1200" b="0" dirty="0">
                <a:solidFill>
                  <a:srgbClr val="CE9178"/>
                </a:solidFill>
                <a:effectLst/>
              </a:rPr>
              <a:t>"&lt;table border=</a:t>
            </a:r>
            <a:r>
              <a:rPr lang="fr-FR" sz="1200" b="0" dirty="0">
                <a:solidFill>
                  <a:srgbClr val="D7BA7D"/>
                </a:solidFill>
                <a:effectLst/>
              </a:rPr>
              <a:t>\"</a:t>
            </a:r>
            <a:r>
              <a:rPr lang="fr-FR" sz="1200" b="0" dirty="0">
                <a:solidFill>
                  <a:srgbClr val="CE9178"/>
                </a:solidFill>
                <a:effectLst/>
              </a:rPr>
              <a:t>1</a:t>
            </a:r>
            <a:r>
              <a:rPr lang="fr-FR" sz="1200" b="0" dirty="0">
                <a:solidFill>
                  <a:srgbClr val="D7BA7D"/>
                </a:solidFill>
                <a:effectLst/>
              </a:rPr>
              <a:t>\"</a:t>
            </a:r>
            <a:r>
              <a:rPr lang="fr-FR" sz="1200" b="0" dirty="0">
                <a:solidFill>
                  <a:srgbClr val="CE9178"/>
                </a:solidFill>
                <a:effectLst/>
              </a:rPr>
              <a:t> &gt;"</a:t>
            </a:r>
            <a:r>
              <a:rPr lang="fr-FR" sz="1200" b="0" dirty="0">
                <a:solidFill>
                  <a:srgbClr val="D4D4D4"/>
                </a:solidFill>
                <a:effectLst/>
              </a:rPr>
              <a:t>;</a:t>
            </a:r>
          </a:p>
          <a:p>
            <a:r>
              <a:rPr lang="fr-FR" sz="1200" b="0" dirty="0" err="1">
                <a:solidFill>
                  <a:srgbClr val="DCDCAA"/>
                </a:solidFill>
                <a:effectLst/>
              </a:rPr>
              <a:t>echo</a:t>
            </a:r>
            <a:r>
              <a:rPr lang="fr-FR" sz="1200" b="0" dirty="0">
                <a:solidFill>
                  <a:srgbClr val="D4D4D4"/>
                </a:solidFill>
                <a:effectLst/>
              </a:rPr>
              <a:t> </a:t>
            </a:r>
            <a:r>
              <a:rPr lang="fr-FR" sz="1200" b="0" dirty="0">
                <a:solidFill>
                  <a:srgbClr val="CE9178"/>
                </a:solidFill>
                <a:effectLst/>
              </a:rPr>
              <a:t>"&lt;</a:t>
            </a:r>
            <a:r>
              <a:rPr lang="fr-FR" sz="1200" b="0" dirty="0" err="1">
                <a:solidFill>
                  <a:srgbClr val="CE9178"/>
                </a:solidFill>
                <a:effectLst/>
              </a:rPr>
              <a:t>caption</a:t>
            </a:r>
            <a:r>
              <a:rPr lang="fr-FR" sz="1200" b="0" dirty="0">
                <a:solidFill>
                  <a:srgbClr val="CE9178"/>
                </a:solidFill>
                <a:effectLst/>
              </a:rPr>
              <a:t>&gt;&lt;b&gt;Confirmation de vos coordonnées&lt;/b&gt;&lt;/</a:t>
            </a:r>
            <a:r>
              <a:rPr lang="fr-FR" sz="1200" b="0" dirty="0" err="1">
                <a:solidFill>
                  <a:srgbClr val="CE9178"/>
                </a:solidFill>
                <a:effectLst/>
              </a:rPr>
              <a:t>caption</a:t>
            </a:r>
            <a:r>
              <a:rPr lang="fr-FR" sz="1200" b="0" dirty="0">
                <a:solidFill>
                  <a:srgbClr val="CE9178"/>
                </a:solidFill>
                <a:effectLst/>
              </a:rPr>
              <a:t>&gt;"</a:t>
            </a:r>
            <a:r>
              <a:rPr lang="fr-FR" sz="1200" b="0" dirty="0">
                <a:solidFill>
                  <a:srgbClr val="D4D4D4"/>
                </a:solidFill>
                <a:effectLst/>
              </a:rPr>
              <a:t>;</a:t>
            </a:r>
          </a:p>
          <a:p>
            <a:r>
              <a:rPr lang="fr-FR" sz="1200" b="0" dirty="0" err="1">
                <a:solidFill>
                  <a:srgbClr val="C586C0"/>
                </a:solidFill>
                <a:effectLst/>
              </a:rPr>
              <a:t>foreach</a:t>
            </a:r>
            <a:r>
              <a:rPr lang="fr-FR" sz="1200" b="0" dirty="0">
                <a:solidFill>
                  <a:srgbClr val="D4D4D4"/>
                </a:solidFill>
                <a:effectLst/>
              </a:rPr>
              <a:t>(</a:t>
            </a:r>
            <a:r>
              <a:rPr lang="fr-FR" sz="1200" b="0" dirty="0">
                <a:solidFill>
                  <a:srgbClr val="9CDCFE"/>
                </a:solidFill>
                <a:effectLst/>
              </a:rPr>
              <a:t>$_POST</a:t>
            </a:r>
            <a:r>
              <a:rPr lang="fr-FR" sz="1200" b="0" dirty="0">
                <a:solidFill>
                  <a:srgbClr val="D4D4D4"/>
                </a:solidFill>
                <a:effectLst/>
              </a:rPr>
              <a:t> as </a:t>
            </a:r>
            <a:r>
              <a:rPr lang="fr-FR" sz="1200" b="0" dirty="0">
                <a:solidFill>
                  <a:srgbClr val="9CDCFE"/>
                </a:solidFill>
                <a:effectLst/>
              </a:rPr>
              <a:t>$</a:t>
            </a:r>
            <a:r>
              <a:rPr lang="fr-FR" sz="1200" b="0" dirty="0" err="1">
                <a:solidFill>
                  <a:srgbClr val="9CDCFE"/>
                </a:solidFill>
                <a:effectLst/>
              </a:rPr>
              <a:t>cle</a:t>
            </a:r>
            <a:r>
              <a:rPr lang="fr-FR" sz="1200" b="0" dirty="0">
                <a:solidFill>
                  <a:srgbClr val="D4D4D4"/>
                </a:solidFill>
                <a:effectLst/>
              </a:rPr>
              <a:t>=&gt;</a:t>
            </a:r>
            <a:r>
              <a:rPr lang="fr-FR" sz="1200" b="0" dirty="0">
                <a:solidFill>
                  <a:srgbClr val="9CDCFE"/>
                </a:solidFill>
                <a:effectLst/>
              </a:rPr>
              <a:t>$val</a:t>
            </a:r>
            <a:r>
              <a:rPr lang="fr-FR" sz="1200" b="0" dirty="0">
                <a:solidFill>
                  <a:srgbClr val="D4D4D4"/>
                </a:solidFill>
                <a:effectLst/>
              </a:rPr>
              <a:t>)</a:t>
            </a:r>
          </a:p>
          <a:p>
            <a:r>
              <a:rPr lang="fr-FR" sz="1200" b="0" dirty="0">
                <a:solidFill>
                  <a:srgbClr val="D4D4D4"/>
                </a:solidFill>
                <a:effectLst/>
              </a:rPr>
              <a:t>{</a:t>
            </a:r>
          </a:p>
          <a:p>
            <a:r>
              <a:rPr lang="fr-FR" sz="1200" b="0" dirty="0" err="1">
                <a:solidFill>
                  <a:srgbClr val="DCDCAA"/>
                </a:solidFill>
                <a:effectLst/>
              </a:rPr>
              <a:t>echo</a:t>
            </a:r>
            <a:r>
              <a:rPr lang="fr-FR" sz="1200" b="0" dirty="0">
                <a:solidFill>
                  <a:srgbClr val="D4D4D4"/>
                </a:solidFill>
                <a:effectLst/>
              </a:rPr>
              <a:t> </a:t>
            </a:r>
            <a:r>
              <a:rPr lang="fr-FR" sz="1200" b="0" dirty="0">
                <a:solidFill>
                  <a:srgbClr val="CE9178"/>
                </a:solidFill>
                <a:effectLst/>
              </a:rPr>
              <a:t>"&lt;tr&gt; &lt;td&gt; </a:t>
            </a:r>
            <a:r>
              <a:rPr lang="fr-FR" sz="1200" b="0" dirty="0">
                <a:solidFill>
                  <a:srgbClr val="9CDCFE"/>
                </a:solidFill>
                <a:effectLst/>
              </a:rPr>
              <a:t>$</a:t>
            </a:r>
            <a:r>
              <a:rPr lang="fr-FR" sz="1200" b="0" dirty="0" err="1">
                <a:solidFill>
                  <a:srgbClr val="9CDCFE"/>
                </a:solidFill>
                <a:effectLst/>
              </a:rPr>
              <a:t>cle</a:t>
            </a:r>
            <a:r>
              <a:rPr lang="fr-FR" sz="1200" b="0" dirty="0">
                <a:solidFill>
                  <a:srgbClr val="CE9178"/>
                </a:solidFill>
                <a:effectLst/>
              </a:rPr>
              <a:t> : &amp;</a:t>
            </a:r>
            <a:r>
              <a:rPr lang="fr-FR" sz="1200" b="0" dirty="0" err="1">
                <a:solidFill>
                  <a:srgbClr val="CE9178"/>
                </a:solidFill>
                <a:effectLst/>
              </a:rPr>
              <a:t>nbsp</a:t>
            </a:r>
            <a:r>
              <a:rPr lang="fr-FR" sz="1200" b="0" dirty="0">
                <a:solidFill>
                  <a:srgbClr val="CE9178"/>
                </a:solidFill>
                <a:effectLst/>
              </a:rPr>
              <a:t>;&lt;/td&gt; &lt;td&gt;"</a:t>
            </a:r>
            <a:r>
              <a:rPr lang="fr-FR" sz="1200" b="0" dirty="0">
                <a:solidFill>
                  <a:srgbClr val="D4D4D4"/>
                </a:solidFill>
                <a:effectLst/>
              </a:rPr>
              <a:t>.</a:t>
            </a:r>
            <a:r>
              <a:rPr lang="fr-FR" sz="1200" b="0" dirty="0" err="1">
                <a:solidFill>
                  <a:srgbClr val="DCDCAA"/>
                </a:solidFill>
                <a:effectLst/>
              </a:rPr>
              <a:t>stripslashes</a:t>
            </a:r>
            <a:r>
              <a:rPr lang="fr-FR" sz="1200" b="0" dirty="0">
                <a:solidFill>
                  <a:srgbClr val="D4D4D4"/>
                </a:solidFill>
                <a:effectLst/>
              </a:rPr>
              <a:t>(</a:t>
            </a:r>
            <a:r>
              <a:rPr lang="fr-FR" sz="1200" b="0" dirty="0">
                <a:solidFill>
                  <a:srgbClr val="9CDCFE"/>
                </a:solidFill>
                <a:effectLst/>
              </a:rPr>
              <a:t>$val</a:t>
            </a:r>
            <a:r>
              <a:rPr lang="fr-FR" sz="1200" b="0" dirty="0">
                <a:solidFill>
                  <a:srgbClr val="D4D4D4"/>
                </a:solidFill>
                <a:effectLst/>
              </a:rPr>
              <a:t>)</a:t>
            </a:r>
          </a:p>
          <a:p>
            <a:r>
              <a:rPr lang="fr-FR" sz="1200" b="0" dirty="0">
                <a:solidFill>
                  <a:srgbClr val="D4D4D4"/>
                </a:solidFill>
                <a:effectLst/>
              </a:rPr>
              <a:t>.</a:t>
            </a:r>
            <a:r>
              <a:rPr lang="fr-FR" sz="1200" b="0" dirty="0">
                <a:solidFill>
                  <a:srgbClr val="CE9178"/>
                </a:solidFill>
                <a:effectLst/>
              </a:rPr>
              <a:t>"&lt;/td&gt;&lt;/tr&gt;"</a:t>
            </a:r>
            <a:r>
              <a:rPr lang="fr-FR" sz="1200" b="0" dirty="0">
                <a:solidFill>
                  <a:srgbClr val="D4D4D4"/>
                </a:solidFill>
                <a:effectLst/>
              </a:rPr>
              <a:t>;</a:t>
            </a:r>
          </a:p>
          <a:p>
            <a:r>
              <a:rPr lang="fr-FR" sz="1200" b="0" dirty="0">
                <a:solidFill>
                  <a:srgbClr val="D4D4D4"/>
                </a:solidFill>
                <a:effectLst/>
              </a:rPr>
              <a:t>}</a:t>
            </a:r>
          </a:p>
          <a:p>
            <a:r>
              <a:rPr lang="fr-FR" sz="1200" b="0" dirty="0" err="1">
                <a:solidFill>
                  <a:srgbClr val="DCDCAA"/>
                </a:solidFill>
                <a:effectLst/>
              </a:rPr>
              <a:t>echo</a:t>
            </a:r>
            <a:r>
              <a:rPr lang="fr-FR" sz="1200" b="0" dirty="0">
                <a:solidFill>
                  <a:srgbClr val="D4D4D4"/>
                </a:solidFill>
                <a:effectLst/>
              </a:rPr>
              <a:t> </a:t>
            </a:r>
            <a:r>
              <a:rPr lang="fr-FR" sz="1200" b="0" dirty="0">
                <a:solidFill>
                  <a:srgbClr val="CE9178"/>
                </a:solidFill>
                <a:effectLst/>
              </a:rPr>
              <a:t>"&lt;/table&gt;"</a:t>
            </a:r>
            <a:r>
              <a:rPr lang="fr-FR" sz="1200" b="0" dirty="0">
                <a:solidFill>
                  <a:srgbClr val="D4D4D4"/>
                </a:solidFill>
                <a:effectLst/>
              </a:rPr>
              <a:t>;</a:t>
            </a:r>
          </a:p>
          <a:p>
            <a:r>
              <a:rPr lang="fr-FR" sz="1200" b="0" dirty="0">
                <a:solidFill>
                  <a:srgbClr val="569CD6"/>
                </a:solidFill>
                <a:effectLst/>
              </a:rPr>
              <a:t>?&gt;</a:t>
            </a:r>
            <a:endParaRPr lang="fr-FR" sz="1200" b="0" dirty="0">
              <a:solidFill>
                <a:srgbClr val="D4D4D4"/>
              </a:solidFill>
              <a:effectLst/>
            </a:endParaRPr>
          </a:p>
        </p:txBody>
      </p:sp>
      <p:sp>
        <p:nvSpPr>
          <p:cNvPr id="8" name="ZoneTexte 7">
            <a:extLst>
              <a:ext uri="{FF2B5EF4-FFF2-40B4-BE49-F238E27FC236}">
                <a16:creationId xmlns:a16="http://schemas.microsoft.com/office/drawing/2014/main" id="{C87F458E-EF04-47F4-AAD0-72BEBAE1233E}"/>
              </a:ext>
            </a:extLst>
          </p:cNvPr>
          <p:cNvSpPr txBox="1"/>
          <p:nvPr/>
        </p:nvSpPr>
        <p:spPr>
          <a:xfrm>
            <a:off x="4651060" y="4720313"/>
            <a:ext cx="2163370" cy="261610"/>
          </a:xfrm>
          <a:prstGeom prst="rect">
            <a:avLst/>
          </a:prstGeom>
          <a:noFill/>
        </p:spPr>
        <p:txBody>
          <a:bodyPr wrap="square" rtlCol="0">
            <a:spAutoFit/>
          </a:bodyPr>
          <a:lstStyle/>
          <a:p>
            <a:pPr algn="ctr"/>
            <a:r>
              <a:rPr lang="fr-FR" sz="1100" dirty="0">
                <a:solidFill>
                  <a:schemeClr val="tx1">
                    <a:lumMod val="75000"/>
                    <a:lumOff val="25000"/>
                  </a:schemeClr>
                </a:solidFill>
              </a:rPr>
              <a:t>Fichier : </a:t>
            </a:r>
            <a:r>
              <a:rPr lang="fr-FR" sz="1100" dirty="0" err="1">
                <a:solidFill>
                  <a:schemeClr val="tx1">
                    <a:lumMod val="75000"/>
                    <a:lumOff val="25000"/>
                  </a:schemeClr>
                </a:solidFill>
              </a:rPr>
              <a:t>index.php</a:t>
            </a:r>
            <a:endParaRPr lang="fr-FR" sz="1100" dirty="0">
              <a:solidFill>
                <a:schemeClr val="tx1">
                  <a:lumMod val="75000"/>
                  <a:lumOff val="25000"/>
                </a:schemeClr>
              </a:solidFill>
            </a:endParaRPr>
          </a:p>
        </p:txBody>
      </p:sp>
    </p:spTree>
    <p:extLst>
      <p:ext uri="{BB962C8B-B14F-4D97-AF65-F5344CB8AC3E}">
        <p14:creationId xmlns:p14="http://schemas.microsoft.com/office/powerpoint/2010/main" val="30682112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60208CC9-E1E4-44DF-915E-B56B4E0E30EE}"/>
              </a:ext>
            </a:extLst>
          </p:cNvPr>
          <p:cNvSpPr>
            <a:spLocks noGrp="1"/>
          </p:cNvSpPr>
          <p:nvPr>
            <p:ph type="body" sz="quarter" idx="12"/>
          </p:nvPr>
        </p:nvSpPr>
        <p:spPr/>
        <p:txBody>
          <a:bodyPr/>
          <a:lstStyle/>
          <a:p>
            <a:r>
              <a:rPr lang="fr-FR" dirty="0"/>
              <a:t>Activité 2</a:t>
            </a:r>
          </a:p>
        </p:txBody>
      </p:sp>
      <p:sp>
        <p:nvSpPr>
          <p:cNvPr id="3" name="Espace réservé du texte 2">
            <a:extLst>
              <a:ext uri="{FF2B5EF4-FFF2-40B4-BE49-F238E27FC236}">
                <a16:creationId xmlns:a16="http://schemas.microsoft.com/office/drawing/2014/main" id="{D1A40CDF-EF3E-4F85-BFCB-089073799E0D}"/>
              </a:ext>
            </a:extLst>
          </p:cNvPr>
          <p:cNvSpPr>
            <a:spLocks noGrp="1"/>
          </p:cNvSpPr>
          <p:nvPr>
            <p:ph type="body" sz="quarter" idx="13"/>
          </p:nvPr>
        </p:nvSpPr>
        <p:spPr/>
        <p:txBody>
          <a:bodyPr/>
          <a:lstStyle/>
          <a:p>
            <a:r>
              <a:rPr lang="fr-FR" dirty="0"/>
              <a:t>Manipuler les fichiers</a:t>
            </a:r>
          </a:p>
        </p:txBody>
      </p:sp>
      <p:sp>
        <p:nvSpPr>
          <p:cNvPr id="4" name="Espace réservé du texte 3">
            <a:extLst>
              <a:ext uri="{FF2B5EF4-FFF2-40B4-BE49-F238E27FC236}">
                <a16:creationId xmlns:a16="http://schemas.microsoft.com/office/drawing/2014/main" id="{F66D2114-B667-40C7-B7CD-56E591B8CEBD}"/>
              </a:ext>
            </a:extLst>
          </p:cNvPr>
          <p:cNvSpPr>
            <a:spLocks noGrp="1"/>
          </p:cNvSpPr>
          <p:nvPr>
            <p:ph type="body" sz="quarter" idx="14"/>
          </p:nvPr>
        </p:nvSpPr>
        <p:spPr/>
        <p:txBody>
          <a:bodyPr/>
          <a:lstStyle/>
          <a:p>
            <a:r>
              <a:rPr lang="fr-FR" dirty="0"/>
              <a:t>Traiter les données d’un fichier </a:t>
            </a:r>
          </a:p>
          <a:p>
            <a:r>
              <a:rPr lang="fr-FR" dirty="0"/>
              <a:t>Utiliser les fonctions élémentaires des fichiers</a:t>
            </a:r>
          </a:p>
          <a:p>
            <a:endParaRPr lang="fr-FR" dirty="0"/>
          </a:p>
        </p:txBody>
      </p:sp>
      <p:sp>
        <p:nvSpPr>
          <p:cNvPr id="5" name="Espace réservé du texte 4">
            <a:extLst>
              <a:ext uri="{FF2B5EF4-FFF2-40B4-BE49-F238E27FC236}">
                <a16:creationId xmlns:a16="http://schemas.microsoft.com/office/drawing/2014/main" id="{7B4EFB2E-CE3A-48FB-B655-BB006A57CE93}"/>
              </a:ext>
            </a:extLst>
          </p:cNvPr>
          <p:cNvSpPr>
            <a:spLocks noGrp="1"/>
          </p:cNvSpPr>
          <p:nvPr>
            <p:ph type="body" sz="quarter" idx="15"/>
          </p:nvPr>
        </p:nvSpPr>
        <p:spPr/>
        <p:txBody>
          <a:bodyPr/>
          <a:lstStyle/>
          <a:p>
            <a:r>
              <a:rPr lang="fr-FR" dirty="0"/>
              <a:t>06 heures</a:t>
            </a:r>
          </a:p>
        </p:txBody>
      </p:sp>
      <p:sp>
        <p:nvSpPr>
          <p:cNvPr id="11" name="Espace réservé du texte 10">
            <a:extLst>
              <a:ext uri="{FF2B5EF4-FFF2-40B4-BE49-F238E27FC236}">
                <a16:creationId xmlns:a16="http://schemas.microsoft.com/office/drawing/2014/main" id="{4C3AAB3A-859E-41F9-B4FC-892E976D8F22}"/>
              </a:ext>
            </a:extLst>
          </p:cNvPr>
          <p:cNvSpPr>
            <a:spLocks noGrp="1"/>
          </p:cNvSpPr>
          <p:nvPr>
            <p:ph type="body" sz="quarter" idx="16"/>
          </p:nvPr>
        </p:nvSpPr>
        <p:spPr/>
        <p:txBody>
          <a:bodyPr/>
          <a:lstStyle/>
          <a:p>
            <a:r>
              <a:rPr lang="fr-FR" dirty="0"/>
              <a:t>Révision générale du résumé théorique</a:t>
            </a:r>
          </a:p>
        </p:txBody>
      </p:sp>
    </p:spTree>
    <p:extLst>
      <p:ext uri="{BB962C8B-B14F-4D97-AF65-F5344CB8AC3E}">
        <p14:creationId xmlns:p14="http://schemas.microsoft.com/office/powerpoint/2010/main" val="24833958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 17">
            <a:extLst>
              <a:ext uri="{FF2B5EF4-FFF2-40B4-BE49-F238E27FC236}">
                <a16:creationId xmlns:a16="http://schemas.microsoft.com/office/drawing/2014/main" id="{4A480C98-3F7C-43B1-9C66-73720DB74A8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14" name="Rectangle 13">
            <a:extLst>
              <a:ext uri="{FF2B5EF4-FFF2-40B4-BE49-F238E27FC236}">
                <a16:creationId xmlns:a16="http://schemas.microsoft.com/office/drawing/2014/main" id="{0A47652E-46A5-4D89-ABD8-066E85965010}"/>
              </a:ext>
            </a:extLst>
          </p:cNvPr>
          <p:cNvSpPr/>
          <p:nvPr/>
        </p:nvSpPr>
        <p:spPr>
          <a:xfrm>
            <a:off x="6245570" y="658614"/>
            <a:ext cx="5760000" cy="338554"/>
          </a:xfrm>
          <a:prstGeom prst="rect">
            <a:avLst/>
          </a:prstGeom>
        </p:spPr>
        <p:txBody>
          <a:bodyPr wrap="square">
            <a:spAutoFit/>
          </a:bodyPr>
          <a:lstStyle/>
          <a:p>
            <a:pPr marL="342900" lvl="0" indent="-342900" algn="l" defTabSz="914400">
              <a:buFont typeface="+mj-lt"/>
              <a:buAutoNum type="arabicPeriod"/>
              <a:defRPr sz="1800" b="0" i="0" u="none" strike="noStrike" kern="0" cap="none" spc="0" baseline="0">
                <a:solidFill>
                  <a:srgbClr val="000000"/>
                </a:solidFill>
                <a:uFillTx/>
              </a:defRPr>
            </a:pPr>
            <a:r>
              <a:rPr lang="en-US" sz="1600" b="1" u="none" kern="1200" dirty="0">
                <a:solidFill>
                  <a:srgbClr val="FF7800"/>
                </a:solidFill>
                <a:latin typeface="Calibri" panose="020F0502020204030204" pitchFamily="34" charset="0"/>
                <a:ea typeface="맑은 고딕" pitchFamily="34"/>
                <a:cs typeface="Calibri" panose="020F0502020204030204" pitchFamily="34" charset="0"/>
              </a:rPr>
              <a:t>Pour le formateur :</a:t>
            </a:r>
          </a:p>
        </p:txBody>
      </p:sp>
      <p:sp>
        <p:nvSpPr>
          <p:cNvPr id="15" name="Rectangle 14">
            <a:extLst>
              <a:ext uri="{FF2B5EF4-FFF2-40B4-BE49-F238E27FC236}">
                <a16:creationId xmlns:a16="http://schemas.microsoft.com/office/drawing/2014/main" id="{B0E22CB3-2BE9-450C-B77D-ED8873B3D155}"/>
              </a:ext>
            </a:extLst>
          </p:cNvPr>
          <p:cNvSpPr/>
          <p:nvPr/>
        </p:nvSpPr>
        <p:spPr>
          <a:xfrm>
            <a:off x="6245570" y="2044850"/>
            <a:ext cx="5760000" cy="338554"/>
          </a:xfrm>
          <a:prstGeom prst="rect">
            <a:avLst/>
          </a:prstGeom>
        </p:spPr>
        <p:txBody>
          <a:bodyPr wrap="square">
            <a:spAutoFit/>
          </a:bodyPr>
          <a:lstStyle/>
          <a:p>
            <a:pPr marL="342900" lvl="0" indent="-342900" algn="l" defTabSz="914400">
              <a:buFont typeface="+mj-lt"/>
              <a:buAutoNum type="arabicPeriod" startAt="2"/>
              <a:defRPr sz="1800" b="0" i="0" u="none" strike="noStrike" kern="0" cap="none" spc="0" baseline="0">
                <a:solidFill>
                  <a:srgbClr val="000000"/>
                </a:solidFill>
                <a:uFillTx/>
              </a:defRPr>
            </a:pPr>
            <a:r>
              <a:rPr lang="en-US" sz="1600" b="1" u="none" kern="1200" dirty="0">
                <a:solidFill>
                  <a:srgbClr val="FF7800"/>
                </a:solidFill>
                <a:latin typeface="Calibri" panose="020F0502020204030204" pitchFamily="34" charset="0"/>
                <a:ea typeface="맑은 고딕" pitchFamily="34"/>
                <a:cs typeface="Calibri" panose="020F0502020204030204" pitchFamily="34" charset="0"/>
              </a:rPr>
              <a:t>Pour </a:t>
            </a:r>
            <a:r>
              <a:rPr lang="en-US" sz="1600" b="1" u="none" kern="1200" dirty="0" err="1">
                <a:solidFill>
                  <a:srgbClr val="FF7800"/>
                </a:solidFill>
                <a:latin typeface="Calibri" panose="020F0502020204030204" pitchFamily="34" charset="0"/>
                <a:ea typeface="맑은 고딕" pitchFamily="34"/>
                <a:cs typeface="Calibri" panose="020F0502020204030204" pitchFamily="34" charset="0"/>
              </a:rPr>
              <a:t>l’apprenant</a:t>
            </a:r>
            <a:r>
              <a:rPr lang="en-US" sz="1600" b="1" u="none" kern="1200" dirty="0">
                <a:solidFill>
                  <a:srgbClr val="FF7800"/>
                </a:solidFill>
                <a:latin typeface="Calibri" panose="020F0502020204030204" pitchFamily="34" charset="0"/>
                <a:ea typeface="맑은 고딕" pitchFamily="34"/>
                <a:cs typeface="Calibri" panose="020F0502020204030204" pitchFamily="34" charset="0"/>
              </a:rPr>
              <a:t> :</a:t>
            </a:r>
          </a:p>
        </p:txBody>
      </p:sp>
      <p:sp>
        <p:nvSpPr>
          <p:cNvPr id="16" name="Rectangle 15">
            <a:extLst>
              <a:ext uri="{FF2B5EF4-FFF2-40B4-BE49-F238E27FC236}">
                <a16:creationId xmlns:a16="http://schemas.microsoft.com/office/drawing/2014/main" id="{B28986F5-D966-4802-8A03-516AC3E8A472}"/>
              </a:ext>
            </a:extLst>
          </p:cNvPr>
          <p:cNvSpPr/>
          <p:nvPr/>
        </p:nvSpPr>
        <p:spPr>
          <a:xfrm>
            <a:off x="6245570" y="3419062"/>
            <a:ext cx="5760000" cy="338554"/>
          </a:xfrm>
          <a:prstGeom prst="rect">
            <a:avLst/>
          </a:prstGeom>
        </p:spPr>
        <p:txBody>
          <a:bodyPr wrap="square">
            <a:spAutoFit/>
          </a:bodyPr>
          <a:lstStyle/>
          <a:p>
            <a:pPr marL="342900" lvl="0" indent="-342900" algn="l" defTabSz="914400">
              <a:buFont typeface="+mj-lt"/>
              <a:buAutoNum type="arabicPeriod" startAt="3"/>
              <a:defRPr sz="1800" b="0" i="0" u="none" strike="noStrike" kern="0" cap="none" spc="0" baseline="0">
                <a:solidFill>
                  <a:srgbClr val="000000"/>
                </a:solidFill>
                <a:uFillTx/>
              </a:defRPr>
            </a:pPr>
            <a:r>
              <a:rPr lang="en-US" sz="1600" b="1" u="none" kern="1200" dirty="0">
                <a:solidFill>
                  <a:srgbClr val="FF7800"/>
                </a:solidFill>
                <a:latin typeface="Calibri" panose="020F0502020204030204" pitchFamily="34" charset="0"/>
                <a:ea typeface="맑은 고딕" pitchFamily="34"/>
                <a:cs typeface="Calibri" panose="020F0502020204030204" pitchFamily="34" charset="0"/>
              </a:rPr>
              <a:t>Conditions de réalisation :</a:t>
            </a:r>
          </a:p>
        </p:txBody>
      </p:sp>
      <p:sp>
        <p:nvSpPr>
          <p:cNvPr id="17" name="Rectangle 16">
            <a:extLst>
              <a:ext uri="{FF2B5EF4-FFF2-40B4-BE49-F238E27FC236}">
                <a16:creationId xmlns:a16="http://schemas.microsoft.com/office/drawing/2014/main" id="{A4F42716-49D9-4B3C-B84B-460B23A0B2DF}"/>
              </a:ext>
            </a:extLst>
          </p:cNvPr>
          <p:cNvSpPr/>
          <p:nvPr/>
        </p:nvSpPr>
        <p:spPr>
          <a:xfrm>
            <a:off x="6245570" y="5069402"/>
            <a:ext cx="5760000" cy="338554"/>
          </a:xfrm>
          <a:prstGeom prst="rect">
            <a:avLst/>
          </a:prstGeom>
        </p:spPr>
        <p:txBody>
          <a:bodyPr wrap="square">
            <a:spAutoFit/>
          </a:bodyPr>
          <a:lstStyle/>
          <a:p>
            <a:pPr marL="342900" lvl="0" indent="-342900" algn="l" defTabSz="914400">
              <a:buFont typeface="+mj-lt"/>
              <a:buAutoNum type="arabicPeriod" startAt="4"/>
              <a:defRPr sz="1800" b="0" i="0" u="none" strike="noStrike" kern="0" cap="none" spc="0" baseline="0">
                <a:solidFill>
                  <a:srgbClr val="000000"/>
                </a:solidFill>
                <a:uFillTx/>
              </a:defRPr>
            </a:pPr>
            <a:r>
              <a:rPr lang="en-US" sz="1600" b="1" u="none" kern="1200" dirty="0">
                <a:solidFill>
                  <a:srgbClr val="FF7800"/>
                </a:solidFill>
                <a:latin typeface="Calibri" panose="020F0502020204030204" pitchFamily="34" charset="0"/>
                <a:ea typeface="맑은 고딕" pitchFamily="34"/>
                <a:cs typeface="Calibri" panose="020F0502020204030204" pitchFamily="34" charset="0"/>
              </a:rPr>
              <a:t>Critères de réussite :</a:t>
            </a:r>
          </a:p>
        </p:txBody>
      </p:sp>
      <p:sp>
        <p:nvSpPr>
          <p:cNvPr id="19" name="Espace réservé du texte 8">
            <a:extLst>
              <a:ext uri="{FF2B5EF4-FFF2-40B4-BE49-F238E27FC236}">
                <a16:creationId xmlns:a16="http://schemas.microsoft.com/office/drawing/2014/main" id="{3A63BA0C-12D4-47CE-B4B6-FF73AFF85F67}"/>
              </a:ext>
            </a:extLst>
          </p:cNvPr>
          <p:cNvSpPr txBox="1">
            <a:spLocks/>
          </p:cNvSpPr>
          <p:nvPr/>
        </p:nvSpPr>
        <p:spPr>
          <a:xfrm>
            <a:off x="6245570" y="1006045"/>
            <a:ext cx="5760000" cy="1032164"/>
          </a:xfrm>
          <a:prstGeom prst="rect">
            <a:avLst/>
          </a:prstGeom>
        </p:spPr>
        <p:txBody>
          <a:bodyPr anchor="t" anchorCtr="0"/>
          <a:lstStyle>
            <a:lvl1pPr marL="342900" indent="-342900" algn="just" defTabSz="914400" rtl="0" eaLnBrk="1" latinLnBrk="0" hangingPunct="1">
              <a:lnSpc>
                <a:spcPct val="100000"/>
              </a:lnSpc>
              <a:spcBef>
                <a:spcPts val="600"/>
              </a:spcBef>
              <a:buClr>
                <a:srgbClr val="565656"/>
              </a:buClr>
              <a:buFont typeface="Arial" panose="020B0604020202020204" pitchFamily="34" charset="0"/>
              <a:buChar char="•"/>
              <a:defRPr sz="1200" b="0" u="none" kern="1200">
                <a:solidFill>
                  <a:srgbClr val="565656"/>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Rappeler les bases théoriques sur la création des formulaires</a:t>
            </a:r>
          </a:p>
          <a:p>
            <a:r>
              <a:rPr lang="fr-FR" dirty="0"/>
              <a:t>Rappeler les bases théoriques sur la gestion des fichiers</a:t>
            </a:r>
          </a:p>
        </p:txBody>
      </p:sp>
      <p:sp>
        <p:nvSpPr>
          <p:cNvPr id="20" name="Espace réservé du texte 8">
            <a:extLst>
              <a:ext uri="{FF2B5EF4-FFF2-40B4-BE49-F238E27FC236}">
                <a16:creationId xmlns:a16="http://schemas.microsoft.com/office/drawing/2014/main" id="{32FBF821-C020-49C1-A5C0-DAEFBF0269C5}"/>
              </a:ext>
            </a:extLst>
          </p:cNvPr>
          <p:cNvSpPr txBox="1">
            <a:spLocks/>
          </p:cNvSpPr>
          <p:nvPr/>
        </p:nvSpPr>
        <p:spPr>
          <a:xfrm>
            <a:off x="6245570" y="2373231"/>
            <a:ext cx="5760000" cy="1032164"/>
          </a:xfrm>
          <a:prstGeom prst="rect">
            <a:avLst/>
          </a:prstGeom>
        </p:spPr>
        <p:txBody>
          <a:bodyPr anchor="t" anchorCtr="0"/>
          <a:lstStyle>
            <a:lvl1pPr marL="342900" marR="0" indent="-342900" algn="just" defTabSz="914400" rtl="0" eaLnBrk="1" fontAlgn="auto" latinLnBrk="0" hangingPunct="1">
              <a:lnSpc>
                <a:spcPct val="100000"/>
              </a:lnSpc>
              <a:spcBef>
                <a:spcPts val="600"/>
              </a:spcBef>
              <a:spcAft>
                <a:spcPts val="0"/>
              </a:spcAft>
              <a:buClr>
                <a:srgbClr val="565656"/>
              </a:buClr>
              <a:buSzTx/>
              <a:buFont typeface="Arial" panose="020B0604020202020204" pitchFamily="34" charset="0"/>
              <a:buChar char="•"/>
              <a:tabLst/>
              <a:defRPr sz="1200" b="0" u="none" kern="1200">
                <a:solidFill>
                  <a:srgbClr val="565656"/>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Mettre en place les différents composants d'un formulaire</a:t>
            </a:r>
          </a:p>
          <a:p>
            <a:r>
              <a:rPr lang="fr-FR" dirty="0"/>
              <a:t>Manipuler les fichiers</a:t>
            </a:r>
          </a:p>
        </p:txBody>
      </p:sp>
      <p:sp>
        <p:nvSpPr>
          <p:cNvPr id="21" name="Espace réservé du texte 8">
            <a:extLst>
              <a:ext uri="{FF2B5EF4-FFF2-40B4-BE49-F238E27FC236}">
                <a16:creationId xmlns:a16="http://schemas.microsoft.com/office/drawing/2014/main" id="{D09392A2-E8D7-41D9-9EE4-115172DE9C31}"/>
              </a:ext>
            </a:extLst>
          </p:cNvPr>
          <p:cNvSpPr txBox="1">
            <a:spLocks/>
          </p:cNvSpPr>
          <p:nvPr/>
        </p:nvSpPr>
        <p:spPr>
          <a:xfrm>
            <a:off x="6245570" y="3776018"/>
            <a:ext cx="5760000" cy="1274334"/>
          </a:xfrm>
          <a:prstGeom prst="rect">
            <a:avLst/>
          </a:prstGeom>
        </p:spPr>
        <p:txBody>
          <a:bodyPr anchor="t" anchorCtr="0"/>
          <a:lstStyle>
            <a:lvl1pPr marL="342900" indent="-342900" algn="just" defTabSz="914400" rtl="0" eaLnBrk="1" latinLnBrk="0" hangingPunct="1">
              <a:lnSpc>
                <a:spcPct val="100000"/>
              </a:lnSpc>
              <a:spcBef>
                <a:spcPts val="600"/>
              </a:spcBef>
              <a:buClr>
                <a:srgbClr val="565656"/>
              </a:buClr>
              <a:buFont typeface="Arial" panose="020B0604020202020204" pitchFamily="34" charset="0"/>
              <a:buChar char="•"/>
              <a:defRPr sz="1200" b="0" u="none" kern="1200">
                <a:solidFill>
                  <a:srgbClr val="565656"/>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Support de résumé théorique accompagnant</a:t>
            </a:r>
          </a:p>
        </p:txBody>
      </p:sp>
      <p:sp>
        <p:nvSpPr>
          <p:cNvPr id="22" name="Espace réservé du texte 8">
            <a:extLst>
              <a:ext uri="{FF2B5EF4-FFF2-40B4-BE49-F238E27FC236}">
                <a16:creationId xmlns:a16="http://schemas.microsoft.com/office/drawing/2014/main" id="{5BFBE01F-9E85-4FA9-A074-EEFB209DAC31}"/>
              </a:ext>
            </a:extLst>
          </p:cNvPr>
          <p:cNvSpPr txBox="1">
            <a:spLocks/>
          </p:cNvSpPr>
          <p:nvPr/>
        </p:nvSpPr>
        <p:spPr>
          <a:xfrm>
            <a:off x="6245570" y="5416833"/>
            <a:ext cx="5760000" cy="1158238"/>
          </a:xfrm>
          <a:prstGeom prst="rect">
            <a:avLst/>
          </a:prstGeom>
        </p:spPr>
        <p:txBody>
          <a:bodyPr anchor="t" anchorCtr="0"/>
          <a:lstStyle>
            <a:lvl1pPr marL="342900" indent="-342900" algn="just" defTabSz="914400" rtl="0" eaLnBrk="1" latinLnBrk="0" hangingPunct="1">
              <a:lnSpc>
                <a:spcPct val="100000"/>
              </a:lnSpc>
              <a:spcBef>
                <a:spcPts val="600"/>
              </a:spcBef>
              <a:buClr>
                <a:srgbClr val="565656"/>
              </a:buClr>
              <a:buFont typeface="Arial" panose="020B0604020202020204" pitchFamily="34" charset="0"/>
              <a:buChar char="•"/>
              <a:defRPr sz="1200" b="0" u="none" kern="1200">
                <a:solidFill>
                  <a:srgbClr val="565656"/>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1200" kern="1200">
                <a:solidFill>
                  <a:srgbClr val="565656"/>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Le stagiaire est-il capable de :</a:t>
            </a:r>
          </a:p>
          <a:p>
            <a:pPr lvl="1"/>
            <a:r>
              <a:rPr lang="fr-FR" dirty="0"/>
              <a:t>Définir la structure d'un formulaire</a:t>
            </a:r>
          </a:p>
          <a:p>
            <a:pPr lvl="1"/>
            <a:r>
              <a:rPr lang="fr-FR" dirty="0"/>
              <a:t>Mettre en place les éléments d’un fichier</a:t>
            </a:r>
          </a:p>
          <a:p>
            <a:pPr lvl="1"/>
            <a:r>
              <a:rPr lang="fr-FR" dirty="0"/>
              <a:t>Déterminer les valeurs des propriétés des composants</a:t>
            </a:r>
          </a:p>
        </p:txBody>
      </p:sp>
      <p:sp>
        <p:nvSpPr>
          <p:cNvPr id="23" name="Rectangle 22">
            <a:extLst>
              <a:ext uri="{FF2B5EF4-FFF2-40B4-BE49-F238E27FC236}">
                <a16:creationId xmlns:a16="http://schemas.microsoft.com/office/drawing/2014/main" id="{1F9F8028-6DE0-4F04-94CE-E61412B3099B}"/>
              </a:ext>
            </a:extLst>
          </p:cNvPr>
          <p:cNvSpPr/>
          <p:nvPr/>
        </p:nvSpPr>
        <p:spPr>
          <a:xfrm>
            <a:off x="6245570" y="110583"/>
            <a:ext cx="5760000" cy="540000"/>
          </a:xfrm>
          <a:prstGeom prst="rect">
            <a:avLst/>
          </a:prstGeom>
        </p:spPr>
        <p:txBody>
          <a:bodyPr wrap="square">
            <a:spAutoFit/>
          </a:bodyPr>
          <a:lstStyle/>
          <a:p>
            <a:pPr lvl="0" algn="ctr"/>
            <a:r>
              <a:rPr lang="fr-FR" sz="2800" b="1" u="none" kern="1200" dirty="0">
                <a:solidFill>
                  <a:srgbClr val="FF7800"/>
                </a:solidFill>
                <a:latin typeface="Calibri" panose="020F0502020204030204" pitchFamily="34" charset="0"/>
                <a:ea typeface="+mn-ea"/>
                <a:cs typeface="Calibri" panose="020F0502020204030204" pitchFamily="34" charset="0"/>
              </a:rPr>
              <a:t>CONSIGNES</a:t>
            </a:r>
          </a:p>
        </p:txBody>
      </p:sp>
      <p:pic>
        <p:nvPicPr>
          <p:cNvPr id="24" name="Picture 6">
            <a:extLst>
              <a:ext uri="{FF2B5EF4-FFF2-40B4-BE49-F238E27FC236}">
                <a16:creationId xmlns:a16="http://schemas.microsoft.com/office/drawing/2014/main" id="{70C86104-FC9A-4C65-B14D-80601BBFFA16}"/>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25" name="Image 24">
            <a:extLst>
              <a:ext uri="{FF2B5EF4-FFF2-40B4-BE49-F238E27FC236}">
                <a16:creationId xmlns:a16="http://schemas.microsoft.com/office/drawing/2014/main" id="{ABAA2952-EAF4-4BBE-8063-443F6BBD22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0261" y="380583"/>
            <a:ext cx="2002221" cy="645160"/>
          </a:xfrm>
          <a:prstGeom prst="rect">
            <a:avLst/>
          </a:prstGeom>
        </p:spPr>
      </p:pic>
    </p:spTree>
    <p:extLst>
      <p:ext uri="{BB962C8B-B14F-4D97-AF65-F5344CB8AC3E}">
        <p14:creationId xmlns:p14="http://schemas.microsoft.com/office/powerpoint/2010/main" val="2716532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D407E807-81BF-47B3-B0DE-2EA856156377}"/>
              </a:ext>
            </a:extLst>
          </p:cNvPr>
          <p:cNvSpPr>
            <a:spLocks noGrp="1"/>
          </p:cNvSpPr>
          <p:nvPr>
            <p:ph sz="quarter" idx="13"/>
          </p:nvPr>
        </p:nvSpPr>
        <p:spPr/>
        <p:txBody>
          <a:bodyPr/>
          <a:lstStyle/>
          <a:p>
            <a:r>
              <a:rPr lang="fr-FR" dirty="0"/>
              <a:t>Envoi d’un fichier</a:t>
            </a:r>
          </a:p>
        </p:txBody>
      </p:sp>
      <p:sp>
        <p:nvSpPr>
          <p:cNvPr id="2" name="Titre 1">
            <a:extLst>
              <a:ext uri="{FF2B5EF4-FFF2-40B4-BE49-F238E27FC236}">
                <a16:creationId xmlns:a16="http://schemas.microsoft.com/office/drawing/2014/main" id="{44D8420B-D961-4CBD-A570-F0760791E5CC}"/>
              </a:ext>
            </a:extLst>
          </p:cNvPr>
          <p:cNvSpPr>
            <a:spLocks noGrp="1"/>
          </p:cNvSpPr>
          <p:nvPr>
            <p:ph type="title"/>
          </p:nvPr>
        </p:nvSpPr>
        <p:spPr/>
        <p:txBody>
          <a:bodyPr/>
          <a:lstStyle/>
          <a:p>
            <a:r>
              <a:rPr lang="fr-FR" dirty="0"/>
              <a:t>Activité 2</a:t>
            </a:r>
          </a:p>
        </p:txBody>
      </p:sp>
      <p:sp>
        <p:nvSpPr>
          <p:cNvPr id="3" name="Espace réservé du texte 2">
            <a:extLst>
              <a:ext uri="{FF2B5EF4-FFF2-40B4-BE49-F238E27FC236}">
                <a16:creationId xmlns:a16="http://schemas.microsoft.com/office/drawing/2014/main" id="{D04C81E2-F76A-4269-96F1-C5FBFF70B6FE}"/>
              </a:ext>
            </a:extLst>
          </p:cNvPr>
          <p:cNvSpPr>
            <a:spLocks noGrp="1"/>
          </p:cNvSpPr>
          <p:nvPr>
            <p:ph type="body" sz="quarter" idx="11"/>
          </p:nvPr>
        </p:nvSpPr>
        <p:spPr/>
        <p:txBody>
          <a:bodyPr/>
          <a:lstStyle/>
          <a:p>
            <a:r>
              <a:rPr lang="fr-FR" dirty="0"/>
              <a:t>Envoi d’un fichier</a:t>
            </a:r>
          </a:p>
        </p:txBody>
      </p:sp>
      <p:sp>
        <p:nvSpPr>
          <p:cNvPr id="4" name="Espace réservé du contenu 3">
            <a:extLst>
              <a:ext uri="{FF2B5EF4-FFF2-40B4-BE49-F238E27FC236}">
                <a16:creationId xmlns:a16="http://schemas.microsoft.com/office/drawing/2014/main" id="{FC78EC2E-5F3B-4CBA-8299-711C93C5F109}"/>
              </a:ext>
            </a:extLst>
          </p:cNvPr>
          <p:cNvSpPr>
            <a:spLocks noGrp="1"/>
          </p:cNvSpPr>
          <p:nvPr>
            <p:ph sz="quarter" idx="12"/>
          </p:nvPr>
        </p:nvSpPr>
        <p:spPr/>
        <p:txBody>
          <a:bodyPr/>
          <a:lstStyle/>
          <a:p>
            <a:r>
              <a:rPr lang="fr-FR" dirty="0"/>
              <a:t>Créer un formulaire n’effectuant que le transfert de fichiers ZIP et d’une taille limitée à 1 Mo. Le script affiche le nom du fichier du poste client ainsi que la taille du fichier transféré et la confirmation de réception.</a:t>
            </a:r>
          </a:p>
        </p:txBody>
      </p:sp>
      <p:pic>
        <p:nvPicPr>
          <p:cNvPr id="7" name="Image 6">
            <a:extLst>
              <a:ext uri="{FF2B5EF4-FFF2-40B4-BE49-F238E27FC236}">
                <a16:creationId xmlns:a16="http://schemas.microsoft.com/office/drawing/2014/main" id="{66D7D104-E31B-42F8-8C73-16DFB29C8BD1}"/>
              </a:ext>
            </a:extLst>
          </p:cNvPr>
          <p:cNvPicPr>
            <a:picLocks noChangeAspect="1"/>
          </p:cNvPicPr>
          <p:nvPr/>
        </p:nvPicPr>
        <p:blipFill>
          <a:blip r:embed="rId2"/>
          <a:stretch>
            <a:fillRect/>
          </a:stretch>
        </p:blipFill>
        <p:spPr>
          <a:xfrm>
            <a:off x="3411512" y="2944314"/>
            <a:ext cx="4724692" cy="2290344"/>
          </a:xfrm>
          <a:prstGeom prst="rect">
            <a:avLst/>
          </a:prstGeom>
          <a:ln>
            <a:noFill/>
          </a:ln>
          <a:effectLst>
            <a:outerShdw blurRad="292100" dist="139700" dir="2700000" algn="tl" rotWithShape="0">
              <a:srgbClr val="333333">
                <a:alpha val="65000"/>
              </a:srgbClr>
            </a:outerShdw>
          </a:effectLst>
        </p:spPr>
      </p:pic>
      <p:sp>
        <p:nvSpPr>
          <p:cNvPr id="8" name="ZoneTexte 7">
            <a:extLst>
              <a:ext uri="{FF2B5EF4-FFF2-40B4-BE49-F238E27FC236}">
                <a16:creationId xmlns:a16="http://schemas.microsoft.com/office/drawing/2014/main" id="{80BDC55B-2881-4E4C-83E8-B4BFDADA34E4}"/>
              </a:ext>
            </a:extLst>
          </p:cNvPr>
          <p:cNvSpPr txBox="1"/>
          <p:nvPr/>
        </p:nvSpPr>
        <p:spPr>
          <a:xfrm>
            <a:off x="5033963" y="5354076"/>
            <a:ext cx="1868129" cy="261610"/>
          </a:xfrm>
          <a:prstGeom prst="rect">
            <a:avLst/>
          </a:prstGeom>
          <a:noFill/>
        </p:spPr>
        <p:txBody>
          <a:bodyPr wrap="square" rtlCol="0">
            <a:spAutoFit/>
          </a:bodyPr>
          <a:lstStyle/>
          <a:p>
            <a:pPr algn="ctr"/>
            <a:r>
              <a:rPr lang="fr-FR" sz="1100" dirty="0">
                <a:solidFill>
                  <a:schemeClr val="tx1">
                    <a:lumMod val="75000"/>
                    <a:lumOff val="25000"/>
                  </a:schemeClr>
                </a:solidFill>
              </a:rPr>
              <a:t>Fig. : Résultat exercice</a:t>
            </a:r>
          </a:p>
        </p:txBody>
      </p:sp>
    </p:spTree>
    <p:extLst>
      <p:ext uri="{BB962C8B-B14F-4D97-AF65-F5344CB8AC3E}">
        <p14:creationId xmlns:p14="http://schemas.microsoft.com/office/powerpoint/2010/main" val="9212346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D407E807-81BF-47B3-B0DE-2EA856156377}"/>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44D8420B-D961-4CBD-A570-F0760791E5CC}"/>
              </a:ext>
            </a:extLst>
          </p:cNvPr>
          <p:cNvSpPr>
            <a:spLocks noGrp="1"/>
          </p:cNvSpPr>
          <p:nvPr>
            <p:ph type="title"/>
          </p:nvPr>
        </p:nvSpPr>
        <p:spPr/>
        <p:txBody>
          <a:bodyPr/>
          <a:lstStyle/>
          <a:p>
            <a:r>
              <a:rPr lang="fr-FR" dirty="0"/>
              <a:t>Activité 2</a:t>
            </a:r>
          </a:p>
        </p:txBody>
      </p:sp>
      <p:sp>
        <p:nvSpPr>
          <p:cNvPr id="3" name="Espace réservé du texte 2">
            <a:extLst>
              <a:ext uri="{FF2B5EF4-FFF2-40B4-BE49-F238E27FC236}">
                <a16:creationId xmlns:a16="http://schemas.microsoft.com/office/drawing/2014/main" id="{D04C81E2-F76A-4269-96F1-C5FBFF70B6FE}"/>
              </a:ext>
            </a:extLst>
          </p:cNvPr>
          <p:cNvSpPr>
            <a:spLocks noGrp="1"/>
          </p:cNvSpPr>
          <p:nvPr>
            <p:ph type="body" sz="quarter" idx="11"/>
          </p:nvPr>
        </p:nvSpPr>
        <p:spPr/>
        <p:txBody>
          <a:bodyPr/>
          <a:lstStyle/>
          <a:p>
            <a:r>
              <a:rPr lang="fr-FR" dirty="0"/>
              <a:t>Envoi d’un fichier</a:t>
            </a:r>
          </a:p>
        </p:txBody>
      </p:sp>
      <p:sp>
        <p:nvSpPr>
          <p:cNvPr id="6" name="Rectangle 5">
            <a:extLst>
              <a:ext uri="{FF2B5EF4-FFF2-40B4-BE49-F238E27FC236}">
                <a16:creationId xmlns:a16="http://schemas.microsoft.com/office/drawing/2014/main" id="{064F312E-A244-42AA-9096-07FC70A41C82}"/>
              </a:ext>
            </a:extLst>
          </p:cNvPr>
          <p:cNvSpPr/>
          <p:nvPr/>
        </p:nvSpPr>
        <p:spPr>
          <a:xfrm>
            <a:off x="6259374" y="1543919"/>
            <a:ext cx="5283697" cy="47850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808080"/>
                </a:solidFill>
                <a:effectLst/>
              </a:rPr>
              <a:t>&lt;</a:t>
            </a:r>
            <a:r>
              <a:rPr lang="fr-FR" sz="1200" b="0" dirty="0">
                <a:solidFill>
                  <a:srgbClr val="569CD6"/>
                </a:solidFill>
                <a:effectLst/>
              </a:rPr>
              <a:t>html</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err="1">
                <a:solidFill>
                  <a:srgbClr val="569CD6"/>
                </a:solidFill>
                <a:effectLst/>
              </a:rPr>
              <a:t>head</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err="1">
                <a:solidFill>
                  <a:srgbClr val="569CD6"/>
                </a:solidFill>
                <a:effectLst/>
              </a:rPr>
              <a:t>meta</a:t>
            </a:r>
            <a:r>
              <a:rPr lang="fr-FR" sz="1200" b="0" dirty="0">
                <a:solidFill>
                  <a:srgbClr val="D4D4D4"/>
                </a:solidFill>
                <a:effectLst/>
              </a:rPr>
              <a:t> </a:t>
            </a:r>
            <a:r>
              <a:rPr lang="fr-FR" sz="1200" b="0" dirty="0">
                <a:solidFill>
                  <a:srgbClr val="9CDCFE"/>
                </a:solidFill>
                <a:effectLst/>
              </a:rPr>
              <a:t>http-</a:t>
            </a:r>
            <a:r>
              <a:rPr lang="fr-FR" sz="1200" b="0" dirty="0" err="1">
                <a:solidFill>
                  <a:srgbClr val="9CDCFE"/>
                </a:solidFill>
                <a:effectLst/>
              </a:rPr>
              <a:t>equiv</a:t>
            </a:r>
            <a:r>
              <a:rPr lang="fr-FR" sz="1200" b="0" dirty="0">
                <a:solidFill>
                  <a:srgbClr val="D4D4D4"/>
                </a:solidFill>
                <a:effectLst/>
              </a:rPr>
              <a:t>=</a:t>
            </a:r>
            <a:r>
              <a:rPr lang="fr-FR" sz="1200" b="0" dirty="0">
                <a:solidFill>
                  <a:srgbClr val="CE9178"/>
                </a:solidFill>
                <a:effectLst/>
              </a:rPr>
              <a:t>"Content-Type"</a:t>
            </a:r>
            <a:r>
              <a:rPr lang="fr-FR" sz="1200" b="0" dirty="0">
                <a:solidFill>
                  <a:srgbClr val="D4D4D4"/>
                </a:solidFill>
                <a:effectLst/>
              </a:rPr>
              <a:t> </a:t>
            </a:r>
            <a:r>
              <a:rPr lang="fr-FR" sz="1200" b="0" dirty="0">
                <a:solidFill>
                  <a:srgbClr val="9CDCFE"/>
                </a:solidFill>
                <a:effectLst/>
              </a:rPr>
              <a:t>content</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text</a:t>
            </a:r>
            <a:r>
              <a:rPr lang="fr-FR" sz="1200" b="0" dirty="0">
                <a:solidFill>
                  <a:srgbClr val="CE9178"/>
                </a:solidFill>
                <a:effectLst/>
              </a:rPr>
              <a:t>/html; </a:t>
            </a:r>
            <a:r>
              <a:rPr lang="fr-FR" sz="1200" b="0" dirty="0" err="1">
                <a:solidFill>
                  <a:srgbClr val="CE9178"/>
                </a:solidFill>
                <a:effectLst/>
              </a:rPr>
              <a:t>charset</a:t>
            </a:r>
            <a:r>
              <a:rPr lang="fr-FR" sz="1200" b="0" dirty="0">
                <a:solidFill>
                  <a:srgbClr val="CE9178"/>
                </a:solidFill>
                <a:effectLst/>
              </a:rPr>
              <a:t>=iso-8859-1"</a:t>
            </a:r>
            <a:r>
              <a:rPr lang="fr-FR" sz="1200" b="0" dirty="0">
                <a:solidFill>
                  <a:srgbClr val="D4D4D4"/>
                </a:solidFill>
                <a:effectLst/>
              </a:rPr>
              <a:t> </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err="1">
                <a:solidFill>
                  <a:srgbClr val="569CD6"/>
                </a:solidFill>
                <a:effectLst/>
              </a:rPr>
              <a:t>title</a:t>
            </a:r>
            <a:r>
              <a:rPr lang="fr-FR" sz="1200" b="0" dirty="0">
                <a:solidFill>
                  <a:srgbClr val="808080"/>
                </a:solidFill>
                <a:effectLst/>
              </a:rPr>
              <a:t>&gt;</a:t>
            </a:r>
            <a:r>
              <a:rPr lang="fr-FR" sz="1200" dirty="0">
                <a:solidFill>
                  <a:srgbClr val="D4D4D4"/>
                </a:solidFill>
              </a:rPr>
              <a:t>TP</a:t>
            </a:r>
            <a:r>
              <a:rPr lang="fr-FR" sz="1200" b="0" dirty="0">
                <a:solidFill>
                  <a:srgbClr val="808080"/>
                </a:solidFill>
                <a:effectLst/>
              </a:rPr>
              <a:t>&lt;/</a:t>
            </a:r>
            <a:r>
              <a:rPr lang="fr-FR" sz="1200" b="0" dirty="0" err="1">
                <a:solidFill>
                  <a:srgbClr val="569CD6"/>
                </a:solidFill>
                <a:effectLst/>
              </a:rPr>
              <a:t>title</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err="1">
                <a:solidFill>
                  <a:srgbClr val="569CD6"/>
                </a:solidFill>
                <a:effectLst/>
              </a:rPr>
              <a:t>head</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a:solidFill>
                  <a:srgbClr val="569CD6"/>
                </a:solidFill>
                <a:effectLst/>
              </a:rPr>
              <a:t>body</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err="1">
                <a:solidFill>
                  <a:srgbClr val="569CD6"/>
                </a:solidFill>
                <a:effectLst/>
              </a:rPr>
              <a:t>form</a:t>
            </a:r>
            <a:r>
              <a:rPr lang="fr-FR" sz="1200" b="0" dirty="0">
                <a:solidFill>
                  <a:srgbClr val="D4D4D4"/>
                </a:solidFill>
                <a:effectLst/>
              </a:rPr>
              <a:t> </a:t>
            </a:r>
            <a:r>
              <a:rPr lang="fr-FR" sz="1200" b="0" dirty="0">
                <a:solidFill>
                  <a:srgbClr val="9CDCFE"/>
                </a:solidFill>
                <a:effectLst/>
              </a:rPr>
              <a:t>action</a:t>
            </a:r>
            <a:r>
              <a:rPr lang="fr-FR" sz="1200" b="0" dirty="0">
                <a:solidFill>
                  <a:srgbClr val="D4D4D4"/>
                </a:solidFill>
                <a:effectLst/>
              </a:rPr>
              <a:t>=</a:t>
            </a:r>
            <a:r>
              <a:rPr lang="fr-FR" sz="1200" b="0" dirty="0">
                <a:solidFill>
                  <a:srgbClr val="CE9178"/>
                </a:solidFill>
                <a:effectLst/>
              </a:rPr>
              <a:t>"</a:t>
            </a:r>
            <a:r>
              <a:rPr lang="fr-FR" sz="1200" b="0" dirty="0">
                <a:solidFill>
                  <a:srgbClr val="569CD6"/>
                </a:solidFill>
                <a:effectLst/>
              </a:rPr>
              <a:t>&lt;?=</a:t>
            </a:r>
            <a:r>
              <a:rPr lang="fr-FR" sz="1200" b="0" dirty="0">
                <a:solidFill>
                  <a:srgbClr val="D4D4D4"/>
                </a:solidFill>
                <a:effectLst/>
              </a:rPr>
              <a:t> </a:t>
            </a:r>
            <a:r>
              <a:rPr lang="fr-FR" sz="1200" b="0" dirty="0">
                <a:solidFill>
                  <a:srgbClr val="9CDCFE"/>
                </a:solidFill>
                <a:effectLst/>
              </a:rPr>
              <a:t>$_SERVER</a:t>
            </a:r>
            <a:r>
              <a:rPr lang="fr-FR" sz="1200" b="0" dirty="0">
                <a:solidFill>
                  <a:srgbClr val="D4D4D4"/>
                </a:solidFill>
                <a:effectLst/>
              </a:rPr>
              <a:t>[</a:t>
            </a:r>
            <a:r>
              <a:rPr lang="fr-FR" sz="1200" b="0" dirty="0">
                <a:solidFill>
                  <a:srgbClr val="CE9178"/>
                </a:solidFill>
                <a:effectLst/>
              </a:rPr>
              <a:t>'PHP_SELF'</a:t>
            </a:r>
            <a:r>
              <a:rPr lang="fr-FR" sz="1200" b="0" dirty="0">
                <a:solidFill>
                  <a:srgbClr val="D4D4D4"/>
                </a:solidFill>
                <a:effectLst/>
              </a:rPr>
              <a:t>] </a:t>
            </a:r>
            <a:r>
              <a:rPr lang="fr-FR" sz="1200" b="0" dirty="0">
                <a:solidFill>
                  <a:srgbClr val="569CD6"/>
                </a:solidFill>
                <a:effectLst/>
              </a:rPr>
              <a:t>?&gt;</a:t>
            </a:r>
            <a:r>
              <a:rPr lang="fr-FR" sz="1200" b="0" dirty="0">
                <a:solidFill>
                  <a:srgbClr val="CE9178"/>
                </a:solidFill>
                <a:effectLst/>
              </a:rPr>
              <a:t>"</a:t>
            </a:r>
            <a:r>
              <a:rPr lang="fr-FR" sz="1200" b="0" dirty="0">
                <a:solidFill>
                  <a:srgbClr val="D4D4D4"/>
                </a:solidFill>
                <a:effectLst/>
              </a:rPr>
              <a:t> </a:t>
            </a:r>
            <a:r>
              <a:rPr lang="fr-FR" sz="1200" b="0" dirty="0" err="1">
                <a:solidFill>
                  <a:srgbClr val="9CDCFE"/>
                </a:solidFill>
                <a:effectLst/>
              </a:rPr>
              <a:t>method</a:t>
            </a:r>
            <a:r>
              <a:rPr lang="fr-FR" sz="1200" b="0" dirty="0">
                <a:solidFill>
                  <a:srgbClr val="D4D4D4"/>
                </a:solidFill>
                <a:effectLst/>
              </a:rPr>
              <a:t>=</a:t>
            </a:r>
            <a:r>
              <a:rPr lang="fr-FR" sz="1200" b="0" dirty="0">
                <a:solidFill>
                  <a:srgbClr val="CE9178"/>
                </a:solidFill>
                <a:effectLst/>
              </a:rPr>
              <a:t>"post"</a:t>
            </a:r>
            <a:endParaRPr lang="fr-FR" sz="1200" b="0" dirty="0">
              <a:solidFill>
                <a:srgbClr val="D4D4D4"/>
              </a:solidFill>
              <a:effectLst/>
            </a:endParaRPr>
          </a:p>
          <a:p>
            <a:r>
              <a:rPr lang="fr-FR" sz="1200" b="0" dirty="0" err="1">
                <a:solidFill>
                  <a:srgbClr val="9CDCFE"/>
                </a:solidFill>
                <a:effectLst/>
              </a:rPr>
              <a:t>enctype</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multipart</a:t>
            </a:r>
            <a:r>
              <a:rPr lang="fr-FR" sz="1200" b="0" dirty="0">
                <a:solidFill>
                  <a:srgbClr val="CE9178"/>
                </a:solidFill>
                <a:effectLst/>
              </a:rPr>
              <a:t>/</a:t>
            </a:r>
            <a:r>
              <a:rPr lang="fr-FR" sz="1200" b="0" dirty="0" err="1">
                <a:solidFill>
                  <a:srgbClr val="CE9178"/>
                </a:solidFill>
                <a:effectLst/>
              </a:rPr>
              <a:t>form</a:t>
            </a:r>
            <a:r>
              <a:rPr lang="fr-FR" sz="1200" b="0" dirty="0">
                <a:solidFill>
                  <a:srgbClr val="CE9178"/>
                </a:solidFill>
                <a:effectLst/>
              </a:rPr>
              <a:t>-data"</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fieldset</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legend</a:t>
            </a:r>
            <a:r>
              <a:rPr lang="fr-FR" sz="1200" b="0" dirty="0">
                <a:solidFill>
                  <a:srgbClr val="808080"/>
                </a:solidFill>
                <a:effectLst/>
              </a:rPr>
              <a:t>&gt;&lt;</a:t>
            </a:r>
            <a:r>
              <a:rPr lang="fr-FR" sz="1200" b="0" dirty="0">
                <a:solidFill>
                  <a:srgbClr val="569CD6"/>
                </a:solidFill>
                <a:effectLst/>
              </a:rPr>
              <a:t>b</a:t>
            </a:r>
            <a:r>
              <a:rPr lang="fr-FR" sz="1200" b="0" dirty="0">
                <a:solidFill>
                  <a:srgbClr val="808080"/>
                </a:solidFill>
                <a:effectLst/>
              </a:rPr>
              <a:t>&gt;</a:t>
            </a:r>
            <a:r>
              <a:rPr lang="fr-FR" sz="1200" b="0" dirty="0">
                <a:solidFill>
                  <a:srgbClr val="D4D4D4"/>
                </a:solidFill>
                <a:effectLst/>
              </a:rPr>
              <a:t>Transférez un fichier ZIP </a:t>
            </a:r>
            <a:r>
              <a:rPr lang="fr-FR" sz="1200" b="0" dirty="0">
                <a:solidFill>
                  <a:srgbClr val="808080"/>
                </a:solidFill>
                <a:effectLst/>
              </a:rPr>
              <a:t>&lt;/</a:t>
            </a:r>
            <a:r>
              <a:rPr lang="fr-FR" sz="1200" b="0" dirty="0">
                <a:solidFill>
                  <a:srgbClr val="569CD6"/>
                </a:solidFill>
                <a:effectLst/>
              </a:rPr>
              <a:t>b</a:t>
            </a:r>
            <a:r>
              <a:rPr lang="fr-FR" sz="1200" b="0" dirty="0">
                <a:solidFill>
                  <a:srgbClr val="808080"/>
                </a:solidFill>
                <a:effectLst/>
              </a:rPr>
              <a:t>&gt;&lt;/</a:t>
            </a:r>
            <a:r>
              <a:rPr lang="fr-FR" sz="1200" b="0" dirty="0" err="1">
                <a:solidFill>
                  <a:srgbClr val="569CD6"/>
                </a:solidFill>
                <a:effectLst/>
              </a:rPr>
              <a:t>legend</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a:solidFill>
                  <a:srgbClr val="569CD6"/>
                </a:solidFill>
                <a:effectLst/>
              </a:rPr>
              <a:t>table</a:t>
            </a:r>
            <a:r>
              <a:rPr lang="fr-FR" sz="1200" b="0" dirty="0">
                <a:solidFill>
                  <a:srgbClr val="D4D4D4"/>
                </a:solidFill>
                <a:effectLst/>
              </a:rPr>
              <a:t> </a:t>
            </a:r>
            <a:r>
              <a:rPr lang="fr-FR" sz="1200" b="0" dirty="0">
                <a:solidFill>
                  <a:srgbClr val="F44747"/>
                </a:solidFill>
                <a:effectLst/>
              </a:rPr>
              <a:t>border</a:t>
            </a:r>
            <a:r>
              <a:rPr lang="fr-FR" sz="1200" b="0" dirty="0">
                <a:solidFill>
                  <a:srgbClr val="D4D4D4"/>
                </a:solidFill>
                <a:effectLst/>
              </a:rPr>
              <a:t>=</a:t>
            </a:r>
            <a:r>
              <a:rPr lang="fr-FR" sz="1200" b="0" dirty="0">
                <a:solidFill>
                  <a:srgbClr val="CE9178"/>
                </a:solidFill>
                <a:effectLst/>
              </a:rPr>
              <a:t>"0"</a:t>
            </a:r>
            <a:r>
              <a:rPr lang="fr-FR" sz="1200" b="0" dirty="0">
                <a:solidFill>
                  <a:srgbClr val="D4D4D4"/>
                </a:solidFill>
                <a:effectLst/>
              </a:rPr>
              <a:t> </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tr</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a:t>
            </a:r>
            <a:r>
              <a:rPr lang="fr-FR" sz="1200" b="0" dirty="0">
                <a:solidFill>
                  <a:srgbClr val="D4D4D4"/>
                </a:solidFill>
                <a:effectLst/>
              </a:rPr>
              <a:t>Choisissez un fichier </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&gt;&lt;</a:t>
            </a:r>
            <a:r>
              <a:rPr lang="fr-FR" sz="1200" b="0" dirty="0">
                <a:solidFill>
                  <a:srgbClr val="569CD6"/>
                </a:solidFill>
                <a:effectLst/>
              </a:rPr>
              <a:t>input</a:t>
            </a:r>
            <a:r>
              <a:rPr lang="fr-FR" sz="1200" b="0" dirty="0">
                <a:solidFill>
                  <a:srgbClr val="D4D4D4"/>
                </a:solidFill>
                <a:effectLst/>
              </a:rPr>
              <a:t> </a:t>
            </a:r>
            <a:r>
              <a:rPr lang="fr-FR" sz="1200" b="0" dirty="0">
                <a:solidFill>
                  <a:srgbClr val="9CDCFE"/>
                </a:solidFill>
                <a:effectLst/>
              </a:rPr>
              <a:t>type</a:t>
            </a:r>
            <a:r>
              <a:rPr lang="fr-FR" sz="1200" b="0" dirty="0">
                <a:solidFill>
                  <a:srgbClr val="D4D4D4"/>
                </a:solidFill>
                <a:effectLst/>
              </a:rPr>
              <a:t>=</a:t>
            </a:r>
            <a:r>
              <a:rPr lang="fr-FR" sz="1200" b="0" dirty="0">
                <a:solidFill>
                  <a:srgbClr val="CE9178"/>
                </a:solidFill>
                <a:effectLst/>
              </a:rPr>
              <a:t>"file"</a:t>
            </a:r>
            <a:r>
              <a:rPr lang="fr-FR" sz="1200" b="0" dirty="0">
                <a:solidFill>
                  <a:srgbClr val="D4D4D4"/>
                </a:solidFill>
                <a:effectLst/>
              </a:rPr>
              <a:t> </a:t>
            </a:r>
            <a:r>
              <a:rPr lang="fr-FR" sz="1200" b="0" dirty="0" err="1">
                <a:solidFill>
                  <a:srgbClr val="9CDCFE"/>
                </a:solidFill>
                <a:effectLst/>
              </a:rPr>
              <a:t>name</a:t>
            </a:r>
            <a:r>
              <a:rPr lang="fr-FR" sz="1200" b="0" dirty="0">
                <a:solidFill>
                  <a:srgbClr val="D4D4D4"/>
                </a:solidFill>
                <a:effectLst/>
              </a:rPr>
              <a:t>=</a:t>
            </a:r>
            <a:r>
              <a:rPr lang="fr-FR" sz="1200" b="0" dirty="0">
                <a:solidFill>
                  <a:srgbClr val="CE9178"/>
                </a:solidFill>
                <a:effectLst/>
              </a:rPr>
              <a:t>"fich"</a:t>
            </a:r>
            <a:r>
              <a:rPr lang="fr-FR" sz="1200" b="0" dirty="0">
                <a:solidFill>
                  <a:srgbClr val="D4D4D4"/>
                </a:solidFill>
                <a:effectLst/>
              </a:rPr>
              <a:t> </a:t>
            </a:r>
            <a:r>
              <a:rPr lang="fr-FR" sz="1200" b="0" dirty="0">
                <a:solidFill>
                  <a:srgbClr val="808080"/>
                </a:solidFill>
                <a:effectLst/>
              </a:rPr>
              <a:t>/&gt;&lt;/</a:t>
            </a:r>
            <a:r>
              <a:rPr lang="fr-FR" sz="1200" b="0" dirty="0">
                <a:solidFill>
                  <a:srgbClr val="569CD6"/>
                </a:solidFill>
                <a:effectLst/>
              </a:rPr>
              <a:t>td</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&gt;&lt;</a:t>
            </a:r>
            <a:r>
              <a:rPr lang="fr-FR" sz="1200" b="0" dirty="0">
                <a:solidFill>
                  <a:srgbClr val="569CD6"/>
                </a:solidFill>
                <a:effectLst/>
              </a:rPr>
              <a:t>input</a:t>
            </a:r>
            <a:r>
              <a:rPr lang="fr-FR" sz="1200" b="0" dirty="0">
                <a:solidFill>
                  <a:srgbClr val="D4D4D4"/>
                </a:solidFill>
                <a:effectLst/>
              </a:rPr>
              <a:t> </a:t>
            </a:r>
            <a:r>
              <a:rPr lang="fr-FR" sz="1200" b="0" dirty="0">
                <a:solidFill>
                  <a:srgbClr val="9CDCFE"/>
                </a:solidFill>
                <a:effectLst/>
              </a:rPr>
              <a:t>type</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hidden</a:t>
            </a:r>
            <a:r>
              <a:rPr lang="fr-FR" sz="1200" b="0" dirty="0">
                <a:solidFill>
                  <a:srgbClr val="CE9178"/>
                </a:solidFill>
                <a:effectLst/>
              </a:rPr>
              <a:t>"</a:t>
            </a:r>
            <a:r>
              <a:rPr lang="fr-FR" sz="1200" b="0" dirty="0">
                <a:solidFill>
                  <a:srgbClr val="D4D4D4"/>
                </a:solidFill>
                <a:effectLst/>
              </a:rPr>
              <a:t> </a:t>
            </a:r>
            <a:r>
              <a:rPr lang="fr-FR" sz="1200" b="0" dirty="0" err="1">
                <a:solidFill>
                  <a:srgbClr val="9CDCFE"/>
                </a:solidFill>
                <a:effectLst/>
              </a:rPr>
              <a:t>name</a:t>
            </a:r>
            <a:r>
              <a:rPr lang="fr-FR" sz="1200" b="0" dirty="0">
                <a:solidFill>
                  <a:srgbClr val="D4D4D4"/>
                </a:solidFill>
                <a:effectLst/>
              </a:rPr>
              <a:t>=</a:t>
            </a:r>
            <a:r>
              <a:rPr lang="fr-FR" sz="1200" b="0" dirty="0">
                <a:solidFill>
                  <a:srgbClr val="CE9178"/>
                </a:solidFill>
                <a:effectLst/>
              </a:rPr>
              <a:t>"MAX_FILE_SIZE"</a:t>
            </a:r>
            <a:r>
              <a:rPr lang="fr-FR" sz="1200" b="0" dirty="0">
                <a:solidFill>
                  <a:srgbClr val="D4D4D4"/>
                </a:solidFill>
                <a:effectLst/>
              </a:rPr>
              <a:t> </a:t>
            </a:r>
            <a:r>
              <a:rPr lang="fr-FR" sz="1200" b="0" dirty="0" err="1">
                <a:solidFill>
                  <a:srgbClr val="9CDCFE"/>
                </a:solidFill>
                <a:effectLst/>
              </a:rPr>
              <a:t>accept</a:t>
            </a:r>
            <a:r>
              <a:rPr lang="fr-FR" sz="1200" b="0" dirty="0">
                <a:solidFill>
                  <a:srgbClr val="D4D4D4"/>
                </a:solidFill>
                <a:effectLst/>
              </a:rPr>
              <a:t>=</a:t>
            </a:r>
            <a:r>
              <a:rPr lang="fr-FR" sz="1200" b="0" dirty="0">
                <a:solidFill>
                  <a:srgbClr val="CE9178"/>
                </a:solidFill>
                <a:effectLst/>
              </a:rPr>
              <a:t>"application/zip"</a:t>
            </a:r>
            <a:r>
              <a:rPr lang="fr-FR" sz="1200" b="0" dirty="0">
                <a:solidFill>
                  <a:srgbClr val="D4D4D4"/>
                </a:solidFill>
                <a:effectLst/>
              </a:rPr>
              <a:t> </a:t>
            </a:r>
            <a:r>
              <a:rPr lang="fr-FR" sz="1200" b="0" dirty="0">
                <a:solidFill>
                  <a:srgbClr val="9CDCFE"/>
                </a:solidFill>
                <a:effectLst/>
              </a:rPr>
              <a:t>value</a:t>
            </a:r>
            <a:r>
              <a:rPr lang="fr-FR" sz="1200" b="0" dirty="0">
                <a:solidFill>
                  <a:srgbClr val="D4D4D4"/>
                </a:solidFill>
                <a:effectLst/>
              </a:rPr>
              <a:t>=</a:t>
            </a:r>
            <a:r>
              <a:rPr lang="fr-FR" sz="1200" b="0" dirty="0">
                <a:solidFill>
                  <a:srgbClr val="CE9178"/>
                </a:solidFill>
                <a:effectLst/>
              </a:rPr>
              <a:t>"1000000"</a:t>
            </a:r>
            <a:r>
              <a:rPr lang="fr-FR" sz="1200" b="0" dirty="0">
                <a:solidFill>
                  <a:srgbClr val="808080"/>
                </a:solidFill>
                <a:effectLst/>
              </a:rPr>
              <a:t>/&gt;&lt;/</a:t>
            </a:r>
            <a:r>
              <a:rPr lang="fr-FR" sz="1200" b="0" dirty="0">
                <a:solidFill>
                  <a:srgbClr val="569CD6"/>
                </a:solidFill>
                <a:effectLst/>
              </a:rPr>
              <a:t>td</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tr</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tr</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a:t>
            </a:r>
            <a:r>
              <a:rPr lang="fr-FR" sz="1200" b="0" dirty="0">
                <a:solidFill>
                  <a:srgbClr val="569CD6"/>
                </a:solidFill>
                <a:effectLst/>
              </a:rPr>
              <a:t>&amp;</a:t>
            </a:r>
            <a:r>
              <a:rPr lang="fr-FR" sz="1200" b="0" dirty="0" err="1">
                <a:solidFill>
                  <a:srgbClr val="569CD6"/>
                </a:solidFill>
                <a:effectLst/>
              </a:rPr>
              <a:t>nbsp</a:t>
            </a:r>
            <a:r>
              <a:rPr lang="fr-FR" sz="1200" b="0" dirty="0">
                <a:solidFill>
                  <a:srgbClr val="569CD6"/>
                </a:solidFill>
                <a:effectLst/>
              </a:rPr>
              <a:t>;</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td</a:t>
            </a:r>
            <a:r>
              <a:rPr lang="fr-FR" sz="1200" b="0" dirty="0">
                <a:solidFill>
                  <a:srgbClr val="808080"/>
                </a:solidFill>
                <a:effectLst/>
              </a:rPr>
              <a:t>&gt;&lt;</a:t>
            </a:r>
            <a:r>
              <a:rPr lang="fr-FR" sz="1200" b="0" dirty="0">
                <a:solidFill>
                  <a:srgbClr val="569CD6"/>
                </a:solidFill>
                <a:effectLst/>
              </a:rPr>
              <a:t>input</a:t>
            </a:r>
            <a:r>
              <a:rPr lang="fr-FR" sz="1200" b="0" dirty="0">
                <a:solidFill>
                  <a:srgbClr val="D4D4D4"/>
                </a:solidFill>
                <a:effectLst/>
              </a:rPr>
              <a:t> </a:t>
            </a:r>
            <a:r>
              <a:rPr lang="fr-FR" sz="1200" b="0" dirty="0">
                <a:solidFill>
                  <a:srgbClr val="9CDCFE"/>
                </a:solidFill>
                <a:effectLst/>
              </a:rPr>
              <a:t>type</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submit</a:t>
            </a:r>
            <a:r>
              <a:rPr lang="fr-FR" sz="1200" b="0" dirty="0">
                <a:solidFill>
                  <a:srgbClr val="CE9178"/>
                </a:solidFill>
                <a:effectLst/>
              </a:rPr>
              <a:t>"</a:t>
            </a:r>
            <a:r>
              <a:rPr lang="fr-FR" sz="1200" b="0" dirty="0">
                <a:solidFill>
                  <a:srgbClr val="D4D4D4"/>
                </a:solidFill>
                <a:effectLst/>
              </a:rPr>
              <a:t> </a:t>
            </a:r>
            <a:r>
              <a:rPr lang="fr-FR" sz="1200" b="0" dirty="0">
                <a:solidFill>
                  <a:srgbClr val="9CDCFE"/>
                </a:solidFill>
                <a:effectLst/>
              </a:rPr>
              <a:t>value</a:t>
            </a:r>
            <a:r>
              <a:rPr lang="fr-FR" sz="1200" b="0" dirty="0">
                <a:solidFill>
                  <a:srgbClr val="D4D4D4"/>
                </a:solidFill>
                <a:effectLst/>
              </a:rPr>
              <a:t>=</a:t>
            </a:r>
            <a:r>
              <a:rPr lang="fr-FR" sz="1200" b="0" dirty="0">
                <a:solidFill>
                  <a:srgbClr val="CE9178"/>
                </a:solidFill>
                <a:effectLst/>
              </a:rPr>
              <a:t>"ENVOI"</a:t>
            </a:r>
            <a:r>
              <a:rPr lang="fr-FR" sz="1200" b="0" dirty="0">
                <a:solidFill>
                  <a:srgbClr val="D4D4D4"/>
                </a:solidFill>
                <a:effectLst/>
              </a:rPr>
              <a:t> </a:t>
            </a:r>
            <a:r>
              <a:rPr lang="fr-FR" sz="1200" b="0" dirty="0">
                <a:solidFill>
                  <a:srgbClr val="808080"/>
                </a:solidFill>
                <a:effectLst/>
              </a:rPr>
              <a:t>/&gt;&lt;/</a:t>
            </a:r>
            <a:r>
              <a:rPr lang="fr-FR" sz="1200" b="0" dirty="0">
                <a:solidFill>
                  <a:srgbClr val="569CD6"/>
                </a:solidFill>
                <a:effectLst/>
              </a:rPr>
              <a:t>td</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tr</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a:solidFill>
                  <a:srgbClr val="569CD6"/>
                </a:solidFill>
                <a:effectLst/>
              </a:rPr>
              <a:t>table</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fieldset</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form</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a:solidFill>
                  <a:srgbClr val="569CD6"/>
                </a:solidFill>
                <a:effectLst/>
              </a:rPr>
              <a:t>body</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a:solidFill>
                  <a:srgbClr val="569CD6"/>
                </a:solidFill>
                <a:effectLst/>
              </a:rPr>
              <a:t>html</a:t>
            </a:r>
            <a:r>
              <a:rPr lang="fr-FR" sz="1200" b="0" dirty="0">
                <a:solidFill>
                  <a:srgbClr val="808080"/>
                </a:solidFill>
                <a:effectLst/>
              </a:rPr>
              <a:t>&gt;</a:t>
            </a:r>
            <a:endParaRPr lang="fr-FR" sz="1200" b="0" dirty="0">
              <a:solidFill>
                <a:srgbClr val="D4D4D4"/>
              </a:solidFill>
              <a:effectLst/>
            </a:endParaRPr>
          </a:p>
        </p:txBody>
      </p:sp>
      <p:sp>
        <p:nvSpPr>
          <p:cNvPr id="7" name="ZoneTexte 6">
            <a:extLst>
              <a:ext uri="{FF2B5EF4-FFF2-40B4-BE49-F238E27FC236}">
                <a16:creationId xmlns:a16="http://schemas.microsoft.com/office/drawing/2014/main" id="{28A7CC00-FE55-4D9F-8D19-BF4BB406628D}"/>
              </a:ext>
            </a:extLst>
          </p:cNvPr>
          <p:cNvSpPr txBox="1"/>
          <p:nvPr/>
        </p:nvSpPr>
        <p:spPr>
          <a:xfrm>
            <a:off x="8055558" y="6316403"/>
            <a:ext cx="2223247" cy="261610"/>
          </a:xfrm>
          <a:prstGeom prst="rect">
            <a:avLst/>
          </a:prstGeom>
          <a:noFill/>
        </p:spPr>
        <p:txBody>
          <a:bodyPr wrap="square" rtlCol="0">
            <a:spAutoFit/>
          </a:bodyPr>
          <a:lstStyle/>
          <a:p>
            <a:r>
              <a:rPr lang="fr-FR" sz="1100" dirty="0">
                <a:solidFill>
                  <a:schemeClr val="tx1">
                    <a:lumMod val="75000"/>
                    <a:lumOff val="25000"/>
                  </a:schemeClr>
                </a:solidFill>
              </a:rPr>
              <a:t>Fichier : </a:t>
            </a:r>
            <a:r>
              <a:rPr lang="fr-FR" sz="1100" dirty="0" err="1">
                <a:solidFill>
                  <a:schemeClr val="tx1">
                    <a:lumMod val="75000"/>
                    <a:lumOff val="25000"/>
                  </a:schemeClr>
                </a:solidFill>
              </a:rPr>
              <a:t>index.php</a:t>
            </a:r>
            <a:r>
              <a:rPr lang="fr-FR" sz="1100" dirty="0">
                <a:solidFill>
                  <a:schemeClr val="tx1">
                    <a:lumMod val="75000"/>
                    <a:lumOff val="25000"/>
                  </a:schemeClr>
                </a:solidFill>
              </a:rPr>
              <a:t> (Partie1)</a:t>
            </a:r>
          </a:p>
        </p:txBody>
      </p:sp>
      <p:sp>
        <p:nvSpPr>
          <p:cNvPr id="8" name="Rectangle 7">
            <a:extLst>
              <a:ext uri="{FF2B5EF4-FFF2-40B4-BE49-F238E27FC236}">
                <a16:creationId xmlns:a16="http://schemas.microsoft.com/office/drawing/2014/main" id="{06A8863D-4206-4670-9E3E-24BFC0CD307D}"/>
              </a:ext>
            </a:extLst>
          </p:cNvPr>
          <p:cNvSpPr/>
          <p:nvPr/>
        </p:nvSpPr>
        <p:spPr>
          <a:xfrm>
            <a:off x="810021" y="1961340"/>
            <a:ext cx="5122607" cy="42260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569CD6"/>
                </a:solidFill>
                <a:effectLst/>
              </a:rPr>
              <a:t>&lt;?</a:t>
            </a:r>
            <a:r>
              <a:rPr lang="fr-FR" sz="1200" b="0" dirty="0" err="1">
                <a:solidFill>
                  <a:srgbClr val="569CD6"/>
                </a:solidFill>
                <a:effectLst/>
              </a:rPr>
              <a:t>php</a:t>
            </a:r>
            <a:endParaRPr lang="fr-FR" sz="1200" b="0" dirty="0">
              <a:solidFill>
                <a:srgbClr val="D4D4D4"/>
              </a:solidFill>
              <a:effectLst/>
            </a:endParaRPr>
          </a:p>
          <a:p>
            <a:r>
              <a:rPr lang="fr-FR" sz="1200" b="0" dirty="0">
                <a:solidFill>
                  <a:srgbClr val="C586C0"/>
                </a:solidFill>
                <a:effectLst/>
              </a:rPr>
              <a:t>if</a:t>
            </a:r>
            <a:r>
              <a:rPr lang="fr-FR" sz="1200" b="0" dirty="0">
                <a:solidFill>
                  <a:srgbClr val="D4D4D4"/>
                </a:solidFill>
                <a:effectLst/>
              </a:rPr>
              <a:t>(</a:t>
            </a:r>
            <a:r>
              <a:rPr lang="fr-FR" sz="1200" b="0" dirty="0" err="1">
                <a:solidFill>
                  <a:srgbClr val="DCDCAA"/>
                </a:solidFill>
                <a:effectLst/>
              </a:rPr>
              <a:t>isset</a:t>
            </a:r>
            <a:r>
              <a:rPr lang="fr-FR" sz="1200" b="0" dirty="0">
                <a:solidFill>
                  <a:srgbClr val="D4D4D4"/>
                </a:solidFill>
                <a:effectLst/>
              </a:rPr>
              <a:t>(</a:t>
            </a:r>
            <a:r>
              <a:rPr lang="fr-FR" sz="1200" b="0" dirty="0">
                <a:solidFill>
                  <a:srgbClr val="9CDCFE"/>
                </a:solidFill>
                <a:effectLst/>
              </a:rPr>
              <a:t>$_FILES</a:t>
            </a:r>
            <a:r>
              <a:rPr lang="fr-FR" sz="1200" b="0" dirty="0">
                <a:solidFill>
                  <a:srgbClr val="D4D4D4"/>
                </a:solidFill>
                <a:effectLst/>
              </a:rPr>
              <a:t>[</a:t>
            </a:r>
            <a:r>
              <a:rPr lang="fr-FR" sz="1200" b="0" dirty="0">
                <a:solidFill>
                  <a:srgbClr val="CE9178"/>
                </a:solidFill>
                <a:effectLst/>
              </a:rPr>
              <a:t>'fich'</a:t>
            </a:r>
            <a:r>
              <a:rPr lang="fr-FR" sz="1200" b="0" dirty="0">
                <a:solidFill>
                  <a:srgbClr val="D4D4D4"/>
                </a:solidFill>
                <a:effectLst/>
              </a:rPr>
              <a:t>]))</a:t>
            </a:r>
          </a:p>
          <a:p>
            <a:r>
              <a:rPr lang="fr-FR" sz="1200" b="0" dirty="0">
                <a:solidFill>
                  <a:srgbClr val="D4D4D4"/>
                </a:solidFill>
                <a:effectLst/>
              </a:rPr>
              <a:t>{</a:t>
            </a:r>
          </a:p>
          <a:p>
            <a:r>
              <a:rPr lang="fr-FR" sz="1200" b="0" dirty="0">
                <a:solidFill>
                  <a:srgbClr val="D4D4D4"/>
                </a:solidFill>
                <a:effectLst/>
              </a:rPr>
              <a:t>  </a:t>
            </a:r>
            <a:r>
              <a:rPr lang="fr-FR" sz="1200" b="0" dirty="0">
                <a:solidFill>
                  <a:srgbClr val="C586C0"/>
                </a:solidFill>
                <a:effectLst/>
              </a:rPr>
              <a:t>if</a:t>
            </a:r>
            <a:r>
              <a:rPr lang="fr-FR" sz="1200" b="0" dirty="0">
                <a:solidFill>
                  <a:srgbClr val="D4D4D4"/>
                </a:solidFill>
                <a:effectLst/>
              </a:rPr>
              <a:t>(</a:t>
            </a:r>
            <a:r>
              <a:rPr lang="fr-FR" sz="1200" b="0" dirty="0">
                <a:solidFill>
                  <a:srgbClr val="9CDCFE"/>
                </a:solidFill>
                <a:effectLst/>
              </a:rPr>
              <a:t>$_POST</a:t>
            </a:r>
            <a:r>
              <a:rPr lang="fr-FR" sz="1200" b="0" dirty="0">
                <a:solidFill>
                  <a:srgbClr val="D4D4D4"/>
                </a:solidFill>
                <a:effectLst/>
              </a:rPr>
              <a:t>[</a:t>
            </a:r>
            <a:r>
              <a:rPr lang="fr-FR" sz="1200" b="0" dirty="0">
                <a:solidFill>
                  <a:srgbClr val="CE9178"/>
                </a:solidFill>
                <a:effectLst/>
              </a:rPr>
              <a:t>"MAX_FILE_SIZE"</a:t>
            </a:r>
            <a:r>
              <a:rPr lang="fr-FR" sz="1200" b="0" dirty="0">
                <a:solidFill>
                  <a:srgbClr val="D4D4D4"/>
                </a:solidFill>
                <a:effectLst/>
              </a:rPr>
              <a:t>] &lt;</a:t>
            </a:r>
            <a:r>
              <a:rPr lang="fr-FR" sz="1200" b="0" dirty="0">
                <a:solidFill>
                  <a:srgbClr val="9CDCFE"/>
                </a:solidFill>
                <a:effectLst/>
              </a:rPr>
              <a:t>$_FILES</a:t>
            </a:r>
            <a:r>
              <a:rPr lang="fr-FR" sz="1200" b="0" dirty="0">
                <a:solidFill>
                  <a:srgbClr val="D4D4D4"/>
                </a:solidFill>
                <a:effectLst/>
              </a:rPr>
              <a:t>[</a:t>
            </a:r>
            <a:r>
              <a:rPr lang="fr-FR" sz="1200" b="0" dirty="0">
                <a:solidFill>
                  <a:srgbClr val="CE9178"/>
                </a:solidFill>
                <a:effectLst/>
              </a:rPr>
              <a:t>"fich"</a:t>
            </a:r>
            <a:r>
              <a:rPr lang="fr-FR" sz="1200" b="0" dirty="0">
                <a:solidFill>
                  <a:srgbClr val="D4D4D4"/>
                </a:solidFill>
                <a:effectLst/>
              </a:rPr>
              <a:t>][</a:t>
            </a:r>
            <a:r>
              <a:rPr lang="fr-FR" sz="1200" b="0" dirty="0">
                <a:solidFill>
                  <a:srgbClr val="CE9178"/>
                </a:solidFill>
                <a:effectLst/>
              </a:rPr>
              <a:t>"size"</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CE9178"/>
                </a:solidFill>
                <a:effectLst/>
              </a:rPr>
              <a:t>"&lt;b&gt;Taille trop grande &lt;/b&gt;&lt;</a:t>
            </a:r>
            <a:r>
              <a:rPr lang="fr-FR" sz="1200" b="0" dirty="0" err="1">
                <a:solidFill>
                  <a:srgbClr val="CE9178"/>
                </a:solidFill>
                <a:effectLst/>
              </a:rPr>
              <a:t>hr</a:t>
            </a:r>
            <a:r>
              <a:rPr lang="fr-FR" sz="1200" b="0" dirty="0">
                <a:solidFill>
                  <a:srgbClr val="CE9178"/>
                </a:solidFill>
                <a:effectLst/>
              </a:rPr>
              <a:t> /&gt;"</a:t>
            </a:r>
            <a:r>
              <a:rPr lang="fr-FR" sz="1200" b="0" dirty="0">
                <a:solidFill>
                  <a:srgbClr val="D4D4D4"/>
                </a:solidFill>
                <a:effectLst/>
              </a:rPr>
              <a:t>;</a:t>
            </a:r>
          </a:p>
          <a:p>
            <a:r>
              <a:rPr lang="fr-FR" sz="1200" b="0" dirty="0">
                <a:solidFill>
                  <a:srgbClr val="DCDCAA"/>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CE9178"/>
                </a:solidFill>
                <a:effectLst/>
              </a:rPr>
              <a:t>"Taille maximale autorisée :"</a:t>
            </a:r>
            <a:r>
              <a:rPr lang="fr-FR" sz="1200" b="0" dirty="0">
                <a:solidFill>
                  <a:srgbClr val="D4D4D4"/>
                </a:solidFill>
                <a:effectLst/>
              </a:rPr>
              <a:t>,</a:t>
            </a:r>
            <a:r>
              <a:rPr lang="fr-FR" sz="1200" b="0" dirty="0">
                <a:solidFill>
                  <a:srgbClr val="9CDCFE"/>
                </a:solidFill>
                <a:effectLst/>
              </a:rPr>
              <a:t>$_POST</a:t>
            </a:r>
            <a:r>
              <a:rPr lang="fr-FR" sz="1200" b="0" dirty="0">
                <a:solidFill>
                  <a:srgbClr val="D4D4D4"/>
                </a:solidFill>
                <a:effectLst/>
              </a:rPr>
              <a:t>[</a:t>
            </a:r>
            <a:r>
              <a:rPr lang="fr-FR" sz="1200" b="0" dirty="0">
                <a:solidFill>
                  <a:srgbClr val="CE9178"/>
                </a:solidFill>
                <a:effectLst/>
              </a:rPr>
              <a:t>"MAX_FILE_SIZE"</a:t>
            </a:r>
            <a:r>
              <a:rPr lang="fr-FR" sz="1200" b="0" dirty="0">
                <a:solidFill>
                  <a:srgbClr val="D4D4D4"/>
                </a:solidFill>
                <a:effectLst/>
              </a:rPr>
              <a:t>],</a:t>
            </a:r>
            <a:r>
              <a:rPr lang="fr-FR" sz="1200" b="0" dirty="0">
                <a:solidFill>
                  <a:srgbClr val="CE9178"/>
                </a:solidFill>
                <a:effectLst/>
              </a:rPr>
              <a:t>"octets&lt;</a:t>
            </a:r>
            <a:r>
              <a:rPr lang="fr-FR" sz="1200" b="0" dirty="0" err="1">
                <a:solidFill>
                  <a:srgbClr val="CE9178"/>
                </a:solidFill>
                <a:effectLst/>
              </a:rPr>
              <a:t>hr</a:t>
            </a:r>
            <a:r>
              <a:rPr lang="fr-FR" sz="1200" b="0" dirty="0">
                <a:solidFill>
                  <a:srgbClr val="CE9178"/>
                </a:solidFill>
                <a:effectLst/>
              </a:rPr>
              <a:t> / &gt;"</a:t>
            </a:r>
            <a:r>
              <a:rPr lang="fr-FR" sz="1200" b="0" dirty="0">
                <a:solidFill>
                  <a:srgbClr val="D4D4D4"/>
                </a:solidFill>
                <a:effectLst/>
              </a:rPr>
              <a:t>;</a:t>
            </a:r>
          </a:p>
          <a:p>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CE9178"/>
                </a:solidFill>
                <a:effectLst/>
              </a:rPr>
              <a:t>"Taille du fichier transféré :"</a:t>
            </a:r>
            <a:r>
              <a:rPr lang="fr-FR" sz="1200" b="0" dirty="0">
                <a:solidFill>
                  <a:srgbClr val="D4D4D4"/>
                </a:solidFill>
                <a:effectLst/>
              </a:rPr>
              <a:t>,</a:t>
            </a:r>
            <a:r>
              <a:rPr lang="fr-FR" sz="1200" b="0" dirty="0">
                <a:solidFill>
                  <a:srgbClr val="9CDCFE"/>
                </a:solidFill>
                <a:effectLst/>
              </a:rPr>
              <a:t>$_FILES</a:t>
            </a:r>
            <a:r>
              <a:rPr lang="fr-FR" sz="1200" b="0" dirty="0">
                <a:solidFill>
                  <a:srgbClr val="D4D4D4"/>
                </a:solidFill>
                <a:effectLst/>
              </a:rPr>
              <a:t>[</a:t>
            </a:r>
            <a:r>
              <a:rPr lang="fr-FR" sz="1200" b="0" dirty="0">
                <a:solidFill>
                  <a:srgbClr val="CE9178"/>
                </a:solidFill>
                <a:effectLst/>
              </a:rPr>
              <a:t>"fich"</a:t>
            </a:r>
            <a:r>
              <a:rPr lang="fr-FR" sz="1200" b="0" dirty="0">
                <a:solidFill>
                  <a:srgbClr val="D4D4D4"/>
                </a:solidFill>
                <a:effectLst/>
              </a:rPr>
              <a:t>][</a:t>
            </a:r>
            <a:r>
              <a:rPr lang="fr-FR" sz="1200" b="0" dirty="0">
                <a:solidFill>
                  <a:srgbClr val="CE9178"/>
                </a:solidFill>
                <a:effectLst/>
              </a:rPr>
              <a:t>"size"</a:t>
            </a:r>
            <a:r>
              <a:rPr lang="fr-FR" sz="1200" b="0" dirty="0">
                <a:solidFill>
                  <a:srgbClr val="D4D4D4"/>
                </a:solidFill>
                <a:effectLst/>
              </a:rPr>
              <a:t>],</a:t>
            </a:r>
            <a:r>
              <a:rPr lang="fr-FR" sz="1200" b="0" dirty="0">
                <a:solidFill>
                  <a:srgbClr val="CE9178"/>
                </a:solidFill>
                <a:effectLst/>
              </a:rPr>
              <a:t>"octets&lt;</a:t>
            </a:r>
            <a:r>
              <a:rPr lang="fr-FR" sz="1200" b="0" dirty="0" err="1">
                <a:solidFill>
                  <a:srgbClr val="CE9178"/>
                </a:solidFill>
                <a:effectLst/>
              </a:rPr>
              <a:t>hr</a:t>
            </a:r>
            <a:r>
              <a:rPr lang="fr-FR" sz="1200" b="0" dirty="0">
                <a:solidFill>
                  <a:srgbClr val="CE9178"/>
                </a:solidFill>
                <a:effectLst/>
              </a:rPr>
              <a:t> / &gt;"</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r>
              <a:rPr lang="fr-FR" sz="1200" b="0" dirty="0" err="1">
                <a:solidFill>
                  <a:srgbClr val="C586C0"/>
                </a:solidFill>
                <a:effectLst/>
              </a:rPr>
              <a:t>else</a:t>
            </a:r>
            <a:endParaRPr lang="fr-FR" sz="1200" b="0" dirty="0">
              <a:solidFill>
                <a:srgbClr val="D4D4D4"/>
              </a:solidFill>
              <a:effectLst/>
            </a:endParaRPr>
          </a:p>
          <a:p>
            <a:r>
              <a:rPr lang="fr-FR" sz="1200" b="0" dirty="0">
                <a:solidFill>
                  <a:srgbClr val="D4D4D4"/>
                </a:solidFill>
                <a:effectLst/>
              </a:rPr>
              <a:t>  {</a:t>
            </a:r>
          </a:p>
          <a:p>
            <a:r>
              <a:rPr lang="fr-FR" sz="1200" b="0" dirty="0">
                <a:solidFill>
                  <a:srgbClr val="D4D4D4"/>
                </a:solidFill>
                <a:effectLst/>
              </a:rPr>
              <a:t>    </a:t>
            </a:r>
            <a:r>
              <a:rPr lang="fr-FR" sz="1200" b="0" dirty="0">
                <a:solidFill>
                  <a:srgbClr val="6A9955"/>
                </a:solidFill>
                <a:effectLst/>
              </a:rPr>
              <a:t>//Enregistrement et renommage du fichier</a:t>
            </a:r>
            <a:endParaRPr lang="fr-FR" sz="1200" b="0" dirty="0">
              <a:solidFill>
                <a:srgbClr val="D4D4D4"/>
              </a:solidFill>
              <a:effectLst/>
            </a:endParaRPr>
          </a:p>
          <a:p>
            <a:r>
              <a:rPr lang="fr-FR" sz="1200" b="0" dirty="0">
                <a:solidFill>
                  <a:srgbClr val="9CDCFE"/>
                </a:solidFill>
                <a:effectLst/>
              </a:rPr>
              <a:t>$</a:t>
            </a:r>
            <a:r>
              <a:rPr lang="fr-FR" sz="1200" b="0" dirty="0" err="1">
                <a:solidFill>
                  <a:srgbClr val="9CDCFE"/>
                </a:solidFill>
                <a:effectLst/>
              </a:rPr>
              <a:t>result</a:t>
            </a:r>
            <a:r>
              <a:rPr lang="fr-FR" sz="1200" b="0" dirty="0">
                <a:solidFill>
                  <a:srgbClr val="D4D4D4"/>
                </a:solidFill>
                <a:effectLst/>
              </a:rPr>
              <a:t>=</a:t>
            </a:r>
            <a:r>
              <a:rPr lang="fr-FR" sz="1200" b="0" dirty="0" err="1">
                <a:solidFill>
                  <a:srgbClr val="DCDCAA"/>
                </a:solidFill>
                <a:effectLst/>
              </a:rPr>
              <a:t>move_uploaded_file</a:t>
            </a:r>
            <a:r>
              <a:rPr lang="fr-FR" sz="1200" b="0" dirty="0">
                <a:solidFill>
                  <a:srgbClr val="D4D4D4"/>
                </a:solidFill>
                <a:effectLst/>
              </a:rPr>
              <a:t>(</a:t>
            </a:r>
            <a:r>
              <a:rPr lang="fr-FR" sz="1200" b="0" dirty="0">
                <a:solidFill>
                  <a:srgbClr val="9CDCFE"/>
                </a:solidFill>
                <a:effectLst/>
              </a:rPr>
              <a:t>$_FILES</a:t>
            </a:r>
            <a:r>
              <a:rPr lang="fr-FR" sz="1200" b="0" dirty="0">
                <a:solidFill>
                  <a:srgbClr val="D4D4D4"/>
                </a:solidFill>
                <a:effectLst/>
              </a:rPr>
              <a:t>[</a:t>
            </a:r>
            <a:r>
              <a:rPr lang="fr-FR" sz="1200" b="0" dirty="0">
                <a:solidFill>
                  <a:srgbClr val="CE9178"/>
                </a:solidFill>
                <a:effectLst/>
              </a:rPr>
              <a:t>"fich"</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tmp_name</a:t>
            </a:r>
            <a:r>
              <a:rPr lang="fr-FR" sz="1200" b="0" dirty="0">
                <a:solidFill>
                  <a:srgbClr val="CE9178"/>
                </a:solidFill>
                <a:effectLst/>
              </a:rPr>
              <a:t>"</a:t>
            </a:r>
            <a:r>
              <a:rPr lang="fr-FR" sz="1200" b="0" dirty="0">
                <a:solidFill>
                  <a:srgbClr val="D4D4D4"/>
                </a:solidFill>
                <a:effectLst/>
              </a:rPr>
              <a:t>],</a:t>
            </a:r>
            <a:r>
              <a:rPr lang="fr-FR" sz="1200" b="0" dirty="0">
                <a:solidFill>
                  <a:srgbClr val="CE9178"/>
                </a:solidFill>
                <a:effectLst/>
              </a:rPr>
              <a:t>"monfichier.zip"</a:t>
            </a:r>
            <a:r>
              <a:rPr lang="fr-FR" sz="1200" b="0" dirty="0">
                <a:solidFill>
                  <a:srgbClr val="D4D4D4"/>
                </a:solidFill>
                <a:effectLst/>
              </a:rPr>
              <a:t>);</a:t>
            </a:r>
          </a:p>
          <a:p>
            <a:r>
              <a:rPr lang="fr-FR" sz="1200" b="0" dirty="0">
                <a:solidFill>
                  <a:srgbClr val="C586C0"/>
                </a:solidFill>
                <a:effectLst/>
              </a:rPr>
              <a:t>if</a:t>
            </a:r>
            <a:r>
              <a:rPr lang="fr-FR" sz="1200" b="0" dirty="0">
                <a:solidFill>
                  <a:srgbClr val="D4D4D4"/>
                </a:solidFill>
                <a:effectLst/>
              </a:rPr>
              <a:t>(</a:t>
            </a:r>
            <a:r>
              <a:rPr lang="fr-FR" sz="1200" b="0" dirty="0">
                <a:solidFill>
                  <a:srgbClr val="9CDCFE"/>
                </a:solidFill>
                <a:effectLst/>
              </a:rPr>
              <a:t>$</a:t>
            </a:r>
            <a:r>
              <a:rPr lang="fr-FR" sz="1200" b="0" dirty="0" err="1">
                <a:solidFill>
                  <a:srgbClr val="9CDCFE"/>
                </a:solidFill>
                <a:effectLst/>
              </a:rPr>
              <a:t>result</a:t>
            </a:r>
            <a:r>
              <a:rPr lang="fr-FR" sz="1200" b="0" dirty="0">
                <a:solidFill>
                  <a:srgbClr val="D4D4D4"/>
                </a:solidFill>
                <a:effectLst/>
              </a:rPr>
              <a:t>==</a:t>
            </a:r>
            <a:r>
              <a:rPr lang="fr-FR" sz="1200" b="0" dirty="0">
                <a:solidFill>
                  <a:srgbClr val="569CD6"/>
                </a:solidFill>
                <a:effectLst/>
              </a:rPr>
              <a:t>TRUE</a:t>
            </a:r>
            <a:r>
              <a:rPr lang="fr-FR" sz="1200" b="0" dirty="0">
                <a:solidFill>
                  <a:srgbClr val="D4D4D4"/>
                </a:solidFill>
                <a:effectLst/>
              </a:rPr>
              <a:t>)</a:t>
            </a:r>
          </a:p>
          <a:p>
            <a:r>
              <a:rPr lang="fr-FR" sz="1200" b="0" dirty="0">
                <a:solidFill>
                  <a:srgbClr val="D4D4D4"/>
                </a:solidFill>
                <a:effectLst/>
              </a:rPr>
              <a:t>{</a:t>
            </a:r>
          </a:p>
          <a:p>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CE9178"/>
                </a:solidFill>
                <a:effectLst/>
              </a:rPr>
              <a:t>"&lt;b&gt;Vous avez bien transféré le fichier&lt;/b&gt;&lt;</a:t>
            </a:r>
            <a:r>
              <a:rPr lang="fr-FR" sz="1200" b="0" dirty="0" err="1">
                <a:solidFill>
                  <a:srgbClr val="CE9178"/>
                </a:solidFill>
                <a:effectLst/>
              </a:rPr>
              <a:t>hr</a:t>
            </a:r>
            <a:r>
              <a:rPr lang="fr-FR" sz="1200" b="0" dirty="0">
                <a:solidFill>
                  <a:srgbClr val="CE9178"/>
                </a:solidFill>
                <a:effectLst/>
              </a:rPr>
              <a:t> /&gt;"</a:t>
            </a:r>
            <a:r>
              <a:rPr lang="fr-FR" sz="1200" b="0" dirty="0">
                <a:solidFill>
                  <a:srgbClr val="D4D4D4"/>
                </a:solidFill>
                <a:effectLst/>
              </a:rPr>
              <a:t>;</a:t>
            </a:r>
          </a:p>
          <a:p>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CE9178"/>
                </a:solidFill>
                <a:effectLst/>
              </a:rPr>
              <a:t>"Le nom du fichier est : "</a:t>
            </a:r>
            <a:r>
              <a:rPr lang="fr-FR" sz="1200" b="0" dirty="0">
                <a:solidFill>
                  <a:srgbClr val="D4D4D4"/>
                </a:solidFill>
                <a:effectLst/>
              </a:rPr>
              <a:t>,</a:t>
            </a:r>
            <a:r>
              <a:rPr lang="fr-FR" sz="1200" b="0" dirty="0">
                <a:solidFill>
                  <a:srgbClr val="9CDCFE"/>
                </a:solidFill>
                <a:effectLst/>
              </a:rPr>
              <a:t>$_FILES</a:t>
            </a:r>
            <a:r>
              <a:rPr lang="fr-FR" sz="1200" b="0" dirty="0">
                <a:solidFill>
                  <a:srgbClr val="D4D4D4"/>
                </a:solidFill>
                <a:effectLst/>
              </a:rPr>
              <a:t>[</a:t>
            </a:r>
            <a:r>
              <a:rPr lang="fr-FR" sz="1200" b="0" dirty="0">
                <a:solidFill>
                  <a:srgbClr val="CE9178"/>
                </a:solidFill>
                <a:effectLst/>
              </a:rPr>
              <a:t>"fich"</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name</a:t>
            </a:r>
            <a:r>
              <a:rPr lang="fr-FR" sz="1200" b="0" dirty="0">
                <a:solidFill>
                  <a:srgbClr val="CE9178"/>
                </a:solidFill>
                <a:effectLst/>
              </a:rPr>
              <a:t>"</a:t>
            </a:r>
            <a:r>
              <a:rPr lang="fr-FR" sz="1200" b="0" dirty="0">
                <a:solidFill>
                  <a:srgbClr val="D4D4D4"/>
                </a:solidFill>
                <a:effectLst/>
              </a:rPr>
              <a:t>],</a:t>
            </a:r>
            <a:r>
              <a:rPr lang="fr-FR" sz="1200" b="0" dirty="0">
                <a:solidFill>
                  <a:srgbClr val="CE9178"/>
                </a:solidFill>
                <a:effectLst/>
              </a:rPr>
              <a:t>"&lt;</a:t>
            </a:r>
            <a:r>
              <a:rPr lang="fr-FR" sz="1200" b="0" dirty="0" err="1">
                <a:solidFill>
                  <a:srgbClr val="CE9178"/>
                </a:solidFill>
                <a:effectLst/>
              </a:rPr>
              <a:t>hr</a:t>
            </a:r>
            <a:r>
              <a:rPr lang="fr-FR" sz="1200" b="0" dirty="0">
                <a:solidFill>
                  <a:srgbClr val="CE9178"/>
                </a:solidFill>
                <a:effectLst/>
              </a:rPr>
              <a:t>/&gt;"</a:t>
            </a:r>
            <a:r>
              <a:rPr lang="fr-FR" sz="1200" b="0" dirty="0">
                <a:solidFill>
                  <a:srgbClr val="D4D4D4"/>
                </a:solidFill>
                <a:effectLst/>
              </a:rPr>
              <a:t>;</a:t>
            </a:r>
          </a:p>
          <a:p>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CE9178"/>
                </a:solidFill>
                <a:effectLst/>
              </a:rPr>
              <a:t>"Votre fichier a une taille de "</a:t>
            </a:r>
            <a:r>
              <a:rPr lang="fr-FR" sz="1200" b="0" dirty="0">
                <a:solidFill>
                  <a:srgbClr val="D4D4D4"/>
                </a:solidFill>
                <a:effectLst/>
              </a:rPr>
              <a:t>,</a:t>
            </a:r>
            <a:r>
              <a:rPr lang="fr-FR" sz="1200" b="0" dirty="0">
                <a:solidFill>
                  <a:srgbClr val="9CDCFE"/>
                </a:solidFill>
                <a:effectLst/>
              </a:rPr>
              <a:t>$_FILES</a:t>
            </a:r>
            <a:r>
              <a:rPr lang="fr-FR" sz="1200" b="0" dirty="0">
                <a:solidFill>
                  <a:srgbClr val="D4D4D4"/>
                </a:solidFill>
                <a:effectLst/>
              </a:rPr>
              <a:t>[</a:t>
            </a:r>
            <a:r>
              <a:rPr lang="fr-FR" sz="1200" b="0" dirty="0">
                <a:solidFill>
                  <a:srgbClr val="CE9178"/>
                </a:solidFill>
                <a:effectLst/>
              </a:rPr>
              <a:t>"fich"</a:t>
            </a:r>
            <a:r>
              <a:rPr lang="fr-FR" sz="1200" b="0" dirty="0">
                <a:solidFill>
                  <a:srgbClr val="D4D4D4"/>
                </a:solidFill>
                <a:effectLst/>
              </a:rPr>
              <a:t>][</a:t>
            </a:r>
            <a:r>
              <a:rPr lang="fr-FR" sz="1200" b="0" dirty="0">
                <a:solidFill>
                  <a:srgbClr val="CE9178"/>
                </a:solidFill>
                <a:effectLst/>
              </a:rPr>
              <a:t>"size"</a:t>
            </a:r>
            <a:r>
              <a:rPr lang="fr-FR" sz="1200" b="0" dirty="0">
                <a:solidFill>
                  <a:srgbClr val="D4D4D4"/>
                </a:solidFill>
                <a:effectLst/>
              </a:rPr>
              <a:t>],</a:t>
            </a:r>
            <a:r>
              <a:rPr lang="fr-FR" sz="1200" b="0" dirty="0">
                <a:solidFill>
                  <a:srgbClr val="CE9178"/>
                </a:solidFill>
                <a:effectLst/>
              </a:rPr>
              <a:t>"&lt;</a:t>
            </a:r>
            <a:r>
              <a:rPr lang="fr-FR" sz="1200" b="0" dirty="0" err="1">
                <a:solidFill>
                  <a:srgbClr val="CE9178"/>
                </a:solidFill>
                <a:effectLst/>
              </a:rPr>
              <a:t>hr</a:t>
            </a:r>
            <a:r>
              <a:rPr lang="fr-FR" sz="1200" b="0" dirty="0">
                <a:solidFill>
                  <a:srgbClr val="CE9178"/>
                </a:solidFill>
                <a:effectLst/>
              </a:rPr>
              <a:t> /&gt;"</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r>
              <a:rPr lang="fr-FR" sz="1200" b="0" dirty="0" err="1">
                <a:solidFill>
                  <a:srgbClr val="C586C0"/>
                </a:solidFill>
                <a:effectLst/>
              </a:rPr>
              <a:t>else</a:t>
            </a:r>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CE9178"/>
                </a:solidFill>
                <a:effectLst/>
              </a:rPr>
              <a:t>"&lt;</a:t>
            </a:r>
            <a:r>
              <a:rPr lang="fr-FR" sz="1200" b="0" dirty="0" err="1">
                <a:solidFill>
                  <a:srgbClr val="CE9178"/>
                </a:solidFill>
                <a:effectLst/>
              </a:rPr>
              <a:t>hr</a:t>
            </a:r>
            <a:r>
              <a:rPr lang="fr-FR" sz="1200" b="0" dirty="0">
                <a:solidFill>
                  <a:srgbClr val="CE9178"/>
                </a:solidFill>
                <a:effectLst/>
              </a:rPr>
              <a:t> /&gt; Erreur de transfert n°"</a:t>
            </a:r>
            <a:r>
              <a:rPr lang="fr-FR" sz="1200" b="0" dirty="0">
                <a:solidFill>
                  <a:srgbClr val="D4D4D4"/>
                </a:solidFill>
                <a:effectLst/>
              </a:rPr>
              <a:t>,</a:t>
            </a:r>
            <a:r>
              <a:rPr lang="fr-FR" sz="1200" b="0" dirty="0">
                <a:solidFill>
                  <a:srgbClr val="9CDCFE"/>
                </a:solidFill>
                <a:effectLst/>
              </a:rPr>
              <a:t>$_FILES</a:t>
            </a:r>
            <a:r>
              <a:rPr lang="fr-FR" sz="1200" b="0" dirty="0">
                <a:solidFill>
                  <a:srgbClr val="D4D4D4"/>
                </a:solidFill>
                <a:effectLst/>
              </a:rPr>
              <a:t>[</a:t>
            </a:r>
            <a:r>
              <a:rPr lang="fr-FR" sz="1200" b="0" dirty="0">
                <a:solidFill>
                  <a:srgbClr val="CE9178"/>
                </a:solidFill>
                <a:effectLst/>
              </a:rPr>
              <a:t>"fich"</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error</a:t>
            </a:r>
            <a:r>
              <a:rPr lang="fr-FR" sz="1200" b="0" dirty="0">
                <a:solidFill>
                  <a:srgbClr val="CE9178"/>
                </a:solidFill>
                <a:effectLst/>
              </a:rPr>
              <a:t>"</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a:t>
            </a:r>
          </a:p>
          <a:p>
            <a:r>
              <a:rPr lang="fr-FR" sz="1200" b="0" dirty="0">
                <a:solidFill>
                  <a:srgbClr val="569CD6"/>
                </a:solidFill>
                <a:effectLst/>
              </a:rPr>
              <a:t>?&gt;</a:t>
            </a:r>
            <a:endParaRPr lang="fr-FR" sz="1200" b="0" dirty="0">
              <a:solidFill>
                <a:srgbClr val="D4D4D4"/>
              </a:solidFill>
              <a:effectLst/>
            </a:endParaRPr>
          </a:p>
        </p:txBody>
      </p:sp>
      <p:sp>
        <p:nvSpPr>
          <p:cNvPr id="9" name="ZoneTexte 8">
            <a:extLst>
              <a:ext uri="{FF2B5EF4-FFF2-40B4-BE49-F238E27FC236}">
                <a16:creationId xmlns:a16="http://schemas.microsoft.com/office/drawing/2014/main" id="{E4AC310B-BC72-40AD-A38D-748ABA1DB435}"/>
              </a:ext>
            </a:extLst>
          </p:cNvPr>
          <p:cNvSpPr txBox="1"/>
          <p:nvPr/>
        </p:nvSpPr>
        <p:spPr>
          <a:xfrm>
            <a:off x="2164532" y="6212336"/>
            <a:ext cx="2223247" cy="261610"/>
          </a:xfrm>
          <a:prstGeom prst="rect">
            <a:avLst/>
          </a:prstGeom>
          <a:noFill/>
        </p:spPr>
        <p:txBody>
          <a:bodyPr wrap="square" rtlCol="0">
            <a:spAutoFit/>
          </a:bodyPr>
          <a:lstStyle/>
          <a:p>
            <a:r>
              <a:rPr lang="fr-FR" sz="1100" dirty="0">
                <a:solidFill>
                  <a:schemeClr val="tx1">
                    <a:lumMod val="75000"/>
                    <a:lumOff val="25000"/>
                  </a:schemeClr>
                </a:solidFill>
              </a:rPr>
              <a:t>Fichier : </a:t>
            </a:r>
            <a:r>
              <a:rPr lang="fr-FR" sz="1100" dirty="0" err="1">
                <a:solidFill>
                  <a:schemeClr val="tx1">
                    <a:lumMod val="75000"/>
                    <a:lumOff val="25000"/>
                  </a:schemeClr>
                </a:solidFill>
              </a:rPr>
              <a:t>index.php</a:t>
            </a:r>
            <a:r>
              <a:rPr lang="fr-FR" sz="1100" dirty="0">
                <a:solidFill>
                  <a:schemeClr val="tx1">
                    <a:lumMod val="75000"/>
                    <a:lumOff val="25000"/>
                  </a:schemeClr>
                </a:solidFill>
              </a:rPr>
              <a:t> (Partie2)</a:t>
            </a:r>
          </a:p>
        </p:txBody>
      </p:sp>
    </p:spTree>
    <p:extLst>
      <p:ext uri="{BB962C8B-B14F-4D97-AF65-F5344CB8AC3E}">
        <p14:creationId xmlns:p14="http://schemas.microsoft.com/office/powerpoint/2010/main" val="2181226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D407E807-81BF-47B3-B0DE-2EA856156377}"/>
              </a:ext>
            </a:extLst>
          </p:cNvPr>
          <p:cNvSpPr>
            <a:spLocks noGrp="1"/>
          </p:cNvSpPr>
          <p:nvPr>
            <p:ph sz="quarter" idx="13"/>
          </p:nvPr>
        </p:nvSpPr>
        <p:spPr/>
        <p:txBody>
          <a:bodyPr/>
          <a:lstStyle/>
          <a:p>
            <a:r>
              <a:rPr lang="fr-FR" dirty="0"/>
              <a:t>Exercices</a:t>
            </a:r>
          </a:p>
        </p:txBody>
      </p:sp>
      <p:sp>
        <p:nvSpPr>
          <p:cNvPr id="2" name="Titre 1">
            <a:extLst>
              <a:ext uri="{FF2B5EF4-FFF2-40B4-BE49-F238E27FC236}">
                <a16:creationId xmlns:a16="http://schemas.microsoft.com/office/drawing/2014/main" id="{44D8420B-D961-4CBD-A570-F0760791E5CC}"/>
              </a:ext>
            </a:extLst>
          </p:cNvPr>
          <p:cNvSpPr>
            <a:spLocks noGrp="1"/>
          </p:cNvSpPr>
          <p:nvPr>
            <p:ph type="title"/>
          </p:nvPr>
        </p:nvSpPr>
        <p:spPr/>
        <p:txBody>
          <a:bodyPr/>
          <a:lstStyle/>
          <a:p>
            <a:r>
              <a:rPr lang="fr-FR" dirty="0"/>
              <a:t>Activité 2</a:t>
            </a:r>
          </a:p>
        </p:txBody>
      </p:sp>
      <p:sp>
        <p:nvSpPr>
          <p:cNvPr id="3" name="Espace réservé du texte 2">
            <a:extLst>
              <a:ext uri="{FF2B5EF4-FFF2-40B4-BE49-F238E27FC236}">
                <a16:creationId xmlns:a16="http://schemas.microsoft.com/office/drawing/2014/main" id="{D04C81E2-F76A-4269-96F1-C5FBFF70B6FE}"/>
              </a:ext>
            </a:extLst>
          </p:cNvPr>
          <p:cNvSpPr>
            <a:spLocks noGrp="1"/>
          </p:cNvSpPr>
          <p:nvPr>
            <p:ph type="body" sz="quarter" idx="11"/>
          </p:nvPr>
        </p:nvSpPr>
        <p:spPr/>
        <p:txBody>
          <a:bodyPr/>
          <a:lstStyle/>
          <a:p>
            <a:r>
              <a:rPr lang="fr-FR" dirty="0"/>
              <a:t>Livre d’or</a:t>
            </a:r>
          </a:p>
        </p:txBody>
      </p:sp>
      <p:sp>
        <p:nvSpPr>
          <p:cNvPr id="4" name="Espace réservé du contenu 3">
            <a:extLst>
              <a:ext uri="{FF2B5EF4-FFF2-40B4-BE49-F238E27FC236}">
                <a16:creationId xmlns:a16="http://schemas.microsoft.com/office/drawing/2014/main" id="{FC78EC2E-5F3B-4CBA-8299-711C93C5F109}"/>
              </a:ext>
            </a:extLst>
          </p:cNvPr>
          <p:cNvSpPr>
            <a:spLocks noGrp="1"/>
          </p:cNvSpPr>
          <p:nvPr>
            <p:ph sz="quarter" idx="12"/>
          </p:nvPr>
        </p:nvSpPr>
        <p:spPr/>
        <p:txBody>
          <a:bodyPr/>
          <a:lstStyle/>
          <a:p>
            <a:pPr marL="228600" indent="-228600">
              <a:buFont typeface="+mj-lt"/>
              <a:buAutoNum type="arabicPeriod"/>
            </a:pPr>
            <a:r>
              <a:rPr lang="fr-FR" dirty="0"/>
              <a:t>Créer un livre d’or qui n’affiche que les cinq derniers avis donnés par les visiteurs du site.</a:t>
            </a:r>
          </a:p>
          <a:p>
            <a:pPr marL="228600" indent="-228600">
              <a:buFont typeface="+mj-lt"/>
              <a:buAutoNum type="arabicPeriod"/>
            </a:pPr>
            <a:r>
              <a:rPr lang="fr-FR" dirty="0"/>
              <a:t>Le résultat obtenu doit ressembler à la capture suivante :</a:t>
            </a:r>
          </a:p>
        </p:txBody>
      </p:sp>
      <p:sp>
        <p:nvSpPr>
          <p:cNvPr id="8" name="ZoneTexte 7">
            <a:extLst>
              <a:ext uri="{FF2B5EF4-FFF2-40B4-BE49-F238E27FC236}">
                <a16:creationId xmlns:a16="http://schemas.microsoft.com/office/drawing/2014/main" id="{AA5FFB01-0036-4C07-8693-ABCF085ACE40}"/>
              </a:ext>
            </a:extLst>
          </p:cNvPr>
          <p:cNvSpPr txBox="1"/>
          <p:nvPr/>
        </p:nvSpPr>
        <p:spPr>
          <a:xfrm>
            <a:off x="8367252" y="6224120"/>
            <a:ext cx="1868129" cy="261610"/>
          </a:xfrm>
          <a:prstGeom prst="rect">
            <a:avLst/>
          </a:prstGeom>
          <a:noFill/>
        </p:spPr>
        <p:txBody>
          <a:bodyPr wrap="square" rtlCol="0">
            <a:spAutoFit/>
          </a:bodyPr>
          <a:lstStyle/>
          <a:p>
            <a:pPr algn="ctr"/>
            <a:r>
              <a:rPr lang="fr-FR" sz="1100" dirty="0">
                <a:solidFill>
                  <a:schemeClr val="tx1">
                    <a:lumMod val="75000"/>
                    <a:lumOff val="25000"/>
                  </a:schemeClr>
                </a:solidFill>
              </a:rPr>
              <a:t>Fig. : Résultat exercice</a:t>
            </a:r>
          </a:p>
        </p:txBody>
      </p:sp>
      <p:pic>
        <p:nvPicPr>
          <p:cNvPr id="9" name="Image 8">
            <a:extLst>
              <a:ext uri="{FF2B5EF4-FFF2-40B4-BE49-F238E27FC236}">
                <a16:creationId xmlns:a16="http://schemas.microsoft.com/office/drawing/2014/main" id="{E5B98769-2B49-483A-947B-8E4E379F83FC}"/>
              </a:ext>
            </a:extLst>
          </p:cNvPr>
          <p:cNvPicPr>
            <a:picLocks noChangeAspect="1"/>
          </p:cNvPicPr>
          <p:nvPr/>
        </p:nvPicPr>
        <p:blipFill>
          <a:blip r:embed="rId2"/>
          <a:stretch>
            <a:fillRect/>
          </a:stretch>
        </p:blipFill>
        <p:spPr>
          <a:xfrm>
            <a:off x="7240740" y="1616658"/>
            <a:ext cx="3879544" cy="4600778"/>
          </a:xfrm>
          <a:prstGeom prst="rect">
            <a:avLst/>
          </a:prstGeom>
        </p:spPr>
      </p:pic>
      <p:sp>
        <p:nvSpPr>
          <p:cNvPr id="6" name="Flèche vers la droite 5">
            <a:extLst>
              <a:ext uri="{FF2B5EF4-FFF2-40B4-BE49-F238E27FC236}">
                <a16:creationId xmlns:a16="http://schemas.microsoft.com/office/drawing/2014/main" id="{79F91161-E83E-7843-B84E-D0F91C52A0EF}"/>
              </a:ext>
            </a:extLst>
          </p:cNvPr>
          <p:cNvSpPr/>
          <p:nvPr/>
        </p:nvSpPr>
        <p:spPr>
          <a:xfrm>
            <a:off x="5169262" y="2305356"/>
            <a:ext cx="1848051" cy="154005"/>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94728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D407E807-81BF-47B3-B0DE-2EA856156377}"/>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44D8420B-D961-4CBD-A570-F0760791E5CC}"/>
              </a:ext>
            </a:extLst>
          </p:cNvPr>
          <p:cNvSpPr>
            <a:spLocks noGrp="1"/>
          </p:cNvSpPr>
          <p:nvPr>
            <p:ph type="title"/>
          </p:nvPr>
        </p:nvSpPr>
        <p:spPr/>
        <p:txBody>
          <a:bodyPr/>
          <a:lstStyle/>
          <a:p>
            <a:r>
              <a:rPr lang="fr-FR" dirty="0"/>
              <a:t>Activité 2</a:t>
            </a:r>
          </a:p>
        </p:txBody>
      </p:sp>
      <p:sp>
        <p:nvSpPr>
          <p:cNvPr id="3" name="Espace réservé du texte 2">
            <a:extLst>
              <a:ext uri="{FF2B5EF4-FFF2-40B4-BE49-F238E27FC236}">
                <a16:creationId xmlns:a16="http://schemas.microsoft.com/office/drawing/2014/main" id="{D04C81E2-F76A-4269-96F1-C5FBFF70B6FE}"/>
              </a:ext>
            </a:extLst>
          </p:cNvPr>
          <p:cNvSpPr>
            <a:spLocks noGrp="1"/>
          </p:cNvSpPr>
          <p:nvPr>
            <p:ph type="body" sz="quarter" idx="11"/>
          </p:nvPr>
        </p:nvSpPr>
        <p:spPr/>
        <p:txBody>
          <a:bodyPr/>
          <a:lstStyle/>
          <a:p>
            <a:r>
              <a:rPr lang="fr-FR" dirty="0"/>
              <a:t>Livre d’or</a:t>
            </a:r>
          </a:p>
        </p:txBody>
      </p:sp>
      <p:sp>
        <p:nvSpPr>
          <p:cNvPr id="4" name="Espace réservé du contenu 3">
            <a:extLst>
              <a:ext uri="{FF2B5EF4-FFF2-40B4-BE49-F238E27FC236}">
                <a16:creationId xmlns:a16="http://schemas.microsoft.com/office/drawing/2014/main" id="{FC78EC2E-5F3B-4CBA-8299-711C93C5F109}"/>
              </a:ext>
            </a:extLst>
          </p:cNvPr>
          <p:cNvSpPr>
            <a:spLocks noGrp="1"/>
          </p:cNvSpPr>
          <p:nvPr>
            <p:ph sz="quarter" idx="12"/>
          </p:nvPr>
        </p:nvSpPr>
        <p:spPr/>
        <p:txBody>
          <a:bodyPr/>
          <a:lstStyle/>
          <a:p>
            <a:r>
              <a:rPr lang="fr-FR" dirty="0"/>
              <a:t>Fichier index.html</a:t>
            </a:r>
          </a:p>
        </p:txBody>
      </p:sp>
      <p:sp>
        <p:nvSpPr>
          <p:cNvPr id="6" name="Rectangle 5">
            <a:extLst>
              <a:ext uri="{FF2B5EF4-FFF2-40B4-BE49-F238E27FC236}">
                <a16:creationId xmlns:a16="http://schemas.microsoft.com/office/drawing/2014/main" id="{D3055185-8557-4701-A1BC-60A8AC78622F}"/>
              </a:ext>
            </a:extLst>
          </p:cNvPr>
          <p:cNvSpPr/>
          <p:nvPr/>
        </p:nvSpPr>
        <p:spPr>
          <a:xfrm>
            <a:off x="3605726" y="2382359"/>
            <a:ext cx="5230762" cy="365165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808080"/>
                </a:solidFill>
                <a:effectLst/>
              </a:rPr>
              <a:t>&lt;</a:t>
            </a:r>
            <a:r>
              <a:rPr lang="fr-FR" sz="1200" b="0" dirty="0">
                <a:solidFill>
                  <a:srgbClr val="569CD6"/>
                </a:solidFill>
                <a:effectLst/>
              </a:rPr>
              <a:t>html</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head</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meta</a:t>
            </a:r>
            <a:r>
              <a:rPr lang="fr-FR" sz="1200" b="0" dirty="0">
                <a:solidFill>
                  <a:srgbClr val="D4D4D4"/>
                </a:solidFill>
                <a:effectLst/>
              </a:rPr>
              <a:t> </a:t>
            </a:r>
            <a:r>
              <a:rPr lang="fr-FR" sz="1200" b="0" dirty="0">
                <a:solidFill>
                  <a:srgbClr val="9CDCFE"/>
                </a:solidFill>
                <a:effectLst/>
              </a:rPr>
              <a:t>http-</a:t>
            </a:r>
            <a:r>
              <a:rPr lang="fr-FR" sz="1200" b="0" dirty="0" err="1">
                <a:solidFill>
                  <a:srgbClr val="9CDCFE"/>
                </a:solidFill>
                <a:effectLst/>
              </a:rPr>
              <a:t>equiv</a:t>
            </a:r>
            <a:r>
              <a:rPr lang="fr-FR" sz="1200" b="0" dirty="0">
                <a:solidFill>
                  <a:srgbClr val="D4D4D4"/>
                </a:solidFill>
                <a:effectLst/>
              </a:rPr>
              <a:t>=</a:t>
            </a:r>
            <a:r>
              <a:rPr lang="fr-FR" sz="1200" b="0" dirty="0">
                <a:solidFill>
                  <a:srgbClr val="CE9178"/>
                </a:solidFill>
                <a:effectLst/>
              </a:rPr>
              <a:t>"content-type"</a:t>
            </a:r>
            <a:r>
              <a:rPr lang="fr-FR" sz="1200" b="0" dirty="0">
                <a:solidFill>
                  <a:srgbClr val="D4D4D4"/>
                </a:solidFill>
                <a:effectLst/>
              </a:rPr>
              <a:t> </a:t>
            </a:r>
            <a:r>
              <a:rPr lang="fr-FR" sz="1200" b="0" dirty="0">
                <a:solidFill>
                  <a:srgbClr val="9CDCFE"/>
                </a:solidFill>
                <a:effectLst/>
              </a:rPr>
              <a:t>content</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text</a:t>
            </a:r>
            <a:r>
              <a:rPr lang="fr-FR" sz="1200" b="0" dirty="0">
                <a:solidFill>
                  <a:srgbClr val="CE9178"/>
                </a:solidFill>
                <a:effectLst/>
              </a:rPr>
              <a:t>/html; </a:t>
            </a:r>
            <a:r>
              <a:rPr lang="fr-FR" sz="1200" b="0" dirty="0" err="1">
                <a:solidFill>
                  <a:srgbClr val="CE9178"/>
                </a:solidFill>
                <a:effectLst/>
              </a:rPr>
              <a:t>charset</a:t>
            </a:r>
            <a:r>
              <a:rPr lang="fr-FR" sz="1200" b="0" dirty="0">
                <a:solidFill>
                  <a:srgbClr val="CE9178"/>
                </a:solidFill>
                <a:effectLst/>
              </a:rPr>
              <a:t>=iso-8859-1"</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title</a:t>
            </a:r>
            <a:r>
              <a:rPr lang="fr-FR" sz="1200" b="0" dirty="0">
                <a:solidFill>
                  <a:srgbClr val="808080"/>
                </a:solidFill>
                <a:effectLst/>
              </a:rPr>
              <a:t>&gt;</a:t>
            </a:r>
            <a:r>
              <a:rPr lang="fr-FR" sz="1200" b="0" dirty="0">
                <a:solidFill>
                  <a:srgbClr val="D4D4D4"/>
                </a:solidFill>
                <a:effectLst/>
              </a:rPr>
              <a:t>Le livre est d'or </a:t>
            </a:r>
            <a:r>
              <a:rPr lang="fr-FR" sz="1200" b="0" dirty="0">
                <a:solidFill>
                  <a:srgbClr val="808080"/>
                </a:solidFill>
                <a:effectLst/>
              </a:rPr>
              <a:t>&lt;/</a:t>
            </a:r>
            <a:r>
              <a:rPr lang="fr-FR" sz="1200" b="0" dirty="0" err="1">
                <a:solidFill>
                  <a:srgbClr val="569CD6"/>
                </a:solidFill>
                <a:effectLst/>
              </a:rPr>
              <a:t>title</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head</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body</a:t>
            </a:r>
            <a:r>
              <a:rPr lang="fr-FR" sz="1200" b="0" dirty="0">
                <a:solidFill>
                  <a:srgbClr val="D4D4D4"/>
                </a:solidFill>
                <a:effectLst/>
              </a:rPr>
              <a:t> </a:t>
            </a:r>
            <a:r>
              <a:rPr lang="fr-FR" sz="1200" b="0" dirty="0">
                <a:solidFill>
                  <a:srgbClr val="9CDCFE"/>
                </a:solidFill>
                <a:effectLst/>
              </a:rPr>
              <a:t>style</a:t>
            </a:r>
            <a:r>
              <a:rPr lang="fr-FR" sz="1200" b="0" dirty="0">
                <a:solidFill>
                  <a:srgbClr val="D4D4D4"/>
                </a:solidFill>
                <a:effectLst/>
              </a:rPr>
              <a:t>=</a:t>
            </a:r>
            <a:r>
              <a:rPr lang="fr-FR" sz="1200" b="0" dirty="0">
                <a:solidFill>
                  <a:srgbClr val="CE9178"/>
                </a:solidFill>
                <a:effectLst/>
              </a:rPr>
              <a:t>"background-</a:t>
            </a:r>
            <a:r>
              <a:rPr lang="fr-FR" sz="1200" b="0" dirty="0" err="1">
                <a:solidFill>
                  <a:srgbClr val="CE9178"/>
                </a:solidFill>
                <a:effectLst/>
              </a:rPr>
              <a:t>color</a:t>
            </a:r>
            <a:r>
              <a:rPr lang="fr-FR" sz="1200" b="0" dirty="0">
                <a:solidFill>
                  <a:srgbClr val="CE9178"/>
                </a:solidFill>
                <a:effectLst/>
              </a:rPr>
              <a:t>: #ffcc00;"</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form</a:t>
            </a:r>
            <a:r>
              <a:rPr lang="fr-FR" sz="1200" b="0" dirty="0">
                <a:solidFill>
                  <a:srgbClr val="D4D4D4"/>
                </a:solidFill>
                <a:effectLst/>
              </a:rPr>
              <a:t> </a:t>
            </a:r>
            <a:r>
              <a:rPr lang="fr-FR" sz="1200" b="0" dirty="0">
                <a:solidFill>
                  <a:srgbClr val="9CDCFE"/>
                </a:solidFill>
                <a:effectLst/>
              </a:rPr>
              <a:t>action</a:t>
            </a:r>
            <a:r>
              <a:rPr lang="fr-FR" sz="1200" b="0" dirty="0">
                <a:solidFill>
                  <a:srgbClr val="D4D4D4"/>
                </a:solidFill>
                <a:effectLst/>
              </a:rPr>
              <a:t>=</a:t>
            </a:r>
            <a:r>
              <a:rPr lang="fr-FR" sz="1200" b="0" dirty="0">
                <a:solidFill>
                  <a:srgbClr val="CE9178"/>
                </a:solidFill>
                <a:effectLst/>
              </a:rPr>
              <a:t>"</a:t>
            </a:r>
            <a:r>
              <a:rPr lang="fr-FR" sz="1200" b="0" dirty="0">
                <a:solidFill>
                  <a:srgbClr val="569CD6"/>
                </a:solidFill>
                <a:effectLst/>
              </a:rPr>
              <a:t>&lt;?=</a:t>
            </a:r>
            <a:r>
              <a:rPr lang="fr-FR" sz="1200" b="0" dirty="0">
                <a:solidFill>
                  <a:srgbClr val="D4D4D4"/>
                </a:solidFill>
                <a:effectLst/>
              </a:rPr>
              <a:t> </a:t>
            </a:r>
            <a:r>
              <a:rPr lang="fr-FR" sz="1200" b="0" dirty="0">
                <a:solidFill>
                  <a:srgbClr val="9CDCFE"/>
                </a:solidFill>
                <a:effectLst/>
              </a:rPr>
              <a:t>$_SERVER</a:t>
            </a:r>
            <a:r>
              <a:rPr lang="fr-FR" sz="1200" b="0" dirty="0">
                <a:solidFill>
                  <a:srgbClr val="D4D4D4"/>
                </a:solidFill>
                <a:effectLst/>
              </a:rPr>
              <a:t>[</a:t>
            </a:r>
            <a:r>
              <a:rPr lang="fr-FR" sz="1200" b="0" dirty="0">
                <a:solidFill>
                  <a:srgbClr val="CE9178"/>
                </a:solidFill>
                <a:effectLst/>
              </a:rPr>
              <a:t>'PHP_SELF'</a:t>
            </a:r>
            <a:r>
              <a:rPr lang="fr-FR" sz="1200" b="0" dirty="0">
                <a:solidFill>
                  <a:srgbClr val="D4D4D4"/>
                </a:solidFill>
                <a:effectLst/>
              </a:rPr>
              <a:t>]</a:t>
            </a:r>
            <a:r>
              <a:rPr lang="fr-FR" sz="1200" b="0" dirty="0">
                <a:solidFill>
                  <a:srgbClr val="569CD6"/>
                </a:solidFill>
                <a:effectLst/>
              </a:rPr>
              <a:t>?&gt;</a:t>
            </a:r>
            <a:r>
              <a:rPr lang="fr-FR" sz="1200" b="0" dirty="0">
                <a:solidFill>
                  <a:srgbClr val="CE9178"/>
                </a:solidFill>
                <a:effectLst/>
              </a:rPr>
              <a:t>"</a:t>
            </a:r>
            <a:r>
              <a:rPr lang="fr-FR" sz="1200" b="0" dirty="0">
                <a:solidFill>
                  <a:srgbClr val="D4D4D4"/>
                </a:solidFill>
                <a:effectLst/>
              </a:rPr>
              <a:t> </a:t>
            </a:r>
            <a:r>
              <a:rPr lang="fr-FR" sz="1200" b="0" dirty="0" err="1">
                <a:solidFill>
                  <a:srgbClr val="9CDCFE"/>
                </a:solidFill>
                <a:effectLst/>
              </a:rPr>
              <a:t>method</a:t>
            </a:r>
            <a:r>
              <a:rPr lang="fr-FR" sz="1200" b="0" dirty="0">
                <a:solidFill>
                  <a:srgbClr val="D4D4D4"/>
                </a:solidFill>
                <a:effectLst/>
              </a:rPr>
              <a:t>=</a:t>
            </a:r>
            <a:r>
              <a:rPr lang="fr-FR" sz="1200" b="0" dirty="0">
                <a:solidFill>
                  <a:srgbClr val="CE9178"/>
                </a:solidFill>
                <a:effectLst/>
              </a:rPr>
              <a:t>"post"</a:t>
            </a:r>
            <a:r>
              <a:rPr lang="fr-FR" sz="1200" b="0" dirty="0">
                <a:solidFill>
                  <a:srgbClr val="D4D4D4"/>
                </a:solidFill>
                <a:effectLst/>
              </a:rPr>
              <a:t> </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fieldset</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legend</a:t>
            </a:r>
            <a:r>
              <a:rPr lang="fr-FR" sz="1200" b="0" dirty="0">
                <a:solidFill>
                  <a:srgbClr val="808080"/>
                </a:solidFill>
                <a:effectLst/>
              </a:rPr>
              <a:t>&gt;&lt;</a:t>
            </a:r>
            <a:r>
              <a:rPr lang="fr-FR" sz="1200" b="0" dirty="0">
                <a:solidFill>
                  <a:srgbClr val="569CD6"/>
                </a:solidFill>
                <a:effectLst/>
              </a:rPr>
              <a:t>b</a:t>
            </a:r>
            <a:r>
              <a:rPr lang="fr-FR" sz="1200" b="0" dirty="0">
                <a:solidFill>
                  <a:srgbClr val="808080"/>
                </a:solidFill>
                <a:effectLst/>
              </a:rPr>
              <a:t>&gt;</a:t>
            </a:r>
            <a:r>
              <a:rPr lang="fr-FR" sz="1200" b="0" dirty="0">
                <a:solidFill>
                  <a:srgbClr val="D4D4D4"/>
                </a:solidFill>
                <a:effectLst/>
              </a:rPr>
              <a:t>Donnez votre avis sur PHP 8 ! </a:t>
            </a:r>
            <a:r>
              <a:rPr lang="fr-FR" sz="1200" b="0" dirty="0">
                <a:solidFill>
                  <a:srgbClr val="808080"/>
                </a:solidFill>
                <a:effectLst/>
              </a:rPr>
              <a:t>&lt;/</a:t>
            </a:r>
            <a:r>
              <a:rPr lang="fr-FR" sz="1200" b="0" dirty="0">
                <a:solidFill>
                  <a:srgbClr val="569CD6"/>
                </a:solidFill>
                <a:effectLst/>
              </a:rPr>
              <a:t>b</a:t>
            </a:r>
            <a:r>
              <a:rPr lang="fr-FR" sz="1200" b="0" dirty="0">
                <a:solidFill>
                  <a:srgbClr val="808080"/>
                </a:solidFill>
                <a:effectLst/>
              </a:rPr>
              <a:t>&gt;&lt;/</a:t>
            </a:r>
            <a:r>
              <a:rPr lang="fr-FR" sz="1200" b="0" dirty="0" err="1">
                <a:solidFill>
                  <a:srgbClr val="569CD6"/>
                </a:solidFill>
                <a:effectLst/>
              </a:rPr>
              <a:t>legend</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b</a:t>
            </a:r>
            <a:r>
              <a:rPr lang="fr-FR" sz="1200" b="0" dirty="0">
                <a:solidFill>
                  <a:srgbClr val="808080"/>
                </a:solidFill>
                <a:effectLst/>
              </a:rPr>
              <a:t>&gt;</a:t>
            </a:r>
            <a:r>
              <a:rPr lang="fr-FR" sz="1200" b="0" dirty="0">
                <a:solidFill>
                  <a:srgbClr val="D4D4D4"/>
                </a:solidFill>
                <a:effectLst/>
              </a:rPr>
              <a:t>Nom : </a:t>
            </a:r>
            <a:r>
              <a:rPr lang="fr-FR" sz="1200" b="0" dirty="0">
                <a:solidFill>
                  <a:srgbClr val="569CD6"/>
                </a:solidFill>
                <a:effectLst/>
              </a:rPr>
              <a:t>&amp;</a:t>
            </a:r>
            <a:r>
              <a:rPr lang="fr-FR" sz="1200" b="0" dirty="0" err="1">
                <a:solidFill>
                  <a:srgbClr val="569CD6"/>
                </a:solidFill>
                <a:effectLst/>
              </a:rPr>
              <a:t>nbsp</a:t>
            </a:r>
            <a:r>
              <a:rPr lang="fr-FR" sz="1200" b="0" dirty="0">
                <a:solidFill>
                  <a:srgbClr val="569CD6"/>
                </a:solidFill>
                <a:effectLst/>
              </a:rPr>
              <a:t>;</a:t>
            </a:r>
            <a:r>
              <a:rPr lang="fr-FR" sz="1200" b="0" dirty="0">
                <a:solidFill>
                  <a:srgbClr val="808080"/>
                </a:solidFill>
                <a:effectLst/>
              </a:rPr>
              <a:t>&lt;</a:t>
            </a:r>
            <a:r>
              <a:rPr lang="fr-FR" sz="1200" b="0" dirty="0">
                <a:solidFill>
                  <a:srgbClr val="569CD6"/>
                </a:solidFill>
                <a:effectLst/>
              </a:rPr>
              <a:t>input</a:t>
            </a:r>
            <a:r>
              <a:rPr lang="fr-FR" sz="1200" b="0" dirty="0">
                <a:solidFill>
                  <a:srgbClr val="D4D4D4"/>
                </a:solidFill>
                <a:effectLst/>
              </a:rPr>
              <a:t> </a:t>
            </a:r>
            <a:r>
              <a:rPr lang="fr-FR" sz="1200" b="0" dirty="0">
                <a:solidFill>
                  <a:srgbClr val="9CDCFE"/>
                </a:solidFill>
                <a:effectLst/>
              </a:rPr>
              <a:t>type</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text</a:t>
            </a:r>
            <a:r>
              <a:rPr lang="fr-FR" sz="1200" b="0" dirty="0">
                <a:solidFill>
                  <a:srgbClr val="CE9178"/>
                </a:solidFill>
                <a:effectLst/>
              </a:rPr>
              <a:t>"</a:t>
            </a:r>
            <a:r>
              <a:rPr lang="fr-FR" sz="1200" b="0" dirty="0">
                <a:solidFill>
                  <a:srgbClr val="D4D4D4"/>
                </a:solidFill>
                <a:effectLst/>
              </a:rPr>
              <a:t> </a:t>
            </a:r>
            <a:r>
              <a:rPr lang="fr-FR" sz="1200" b="0" dirty="0" err="1">
                <a:solidFill>
                  <a:srgbClr val="9CDCFE"/>
                </a:solidFill>
                <a:effectLst/>
              </a:rPr>
              <a:t>name</a:t>
            </a:r>
            <a:r>
              <a:rPr lang="fr-FR" sz="1200" b="0" dirty="0">
                <a:solidFill>
                  <a:srgbClr val="D4D4D4"/>
                </a:solidFill>
                <a:effectLst/>
              </a:rPr>
              <a:t>=</a:t>
            </a:r>
            <a:r>
              <a:rPr lang="fr-FR" sz="1200" b="0" dirty="0">
                <a:solidFill>
                  <a:srgbClr val="CE9178"/>
                </a:solidFill>
                <a:effectLst/>
              </a:rPr>
              <a:t>"nom"</a:t>
            </a:r>
            <a:r>
              <a:rPr lang="fr-FR" sz="1200" b="0" dirty="0">
                <a:solidFill>
                  <a:srgbClr val="D4D4D4"/>
                </a:solidFill>
                <a:effectLst/>
              </a:rPr>
              <a:t> </a:t>
            </a:r>
            <a:r>
              <a:rPr lang="fr-FR" sz="1200" b="0" dirty="0" err="1">
                <a:solidFill>
                  <a:srgbClr val="9CDCFE"/>
                </a:solidFill>
                <a:effectLst/>
              </a:rPr>
              <a:t>width</a:t>
            </a:r>
            <a:r>
              <a:rPr lang="fr-FR" sz="1200" b="0" dirty="0">
                <a:solidFill>
                  <a:srgbClr val="D4D4D4"/>
                </a:solidFill>
                <a:effectLst/>
              </a:rPr>
              <a:t>=</a:t>
            </a:r>
            <a:r>
              <a:rPr lang="fr-FR" sz="1200" b="0" dirty="0">
                <a:solidFill>
                  <a:srgbClr val="CE9178"/>
                </a:solidFill>
                <a:effectLst/>
              </a:rPr>
              <a:t>"60"</a:t>
            </a:r>
            <a:r>
              <a:rPr lang="fr-FR" sz="1200" b="0" dirty="0">
                <a:solidFill>
                  <a:srgbClr val="D4D4D4"/>
                </a:solidFill>
                <a:effectLst/>
              </a:rPr>
              <a:t> </a:t>
            </a:r>
            <a:r>
              <a:rPr lang="fr-FR" sz="1200" b="0" dirty="0">
                <a:solidFill>
                  <a:srgbClr val="808080"/>
                </a:solidFill>
                <a:effectLst/>
              </a:rPr>
              <a:t>/&gt;</a:t>
            </a:r>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br</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Mail : </a:t>
            </a:r>
            <a:r>
              <a:rPr lang="fr-FR" sz="1200" b="0" dirty="0">
                <a:solidFill>
                  <a:srgbClr val="569CD6"/>
                </a:solidFill>
                <a:effectLst/>
              </a:rPr>
              <a:t>&amp;</a:t>
            </a:r>
            <a:r>
              <a:rPr lang="fr-FR" sz="1200" b="0" dirty="0" err="1">
                <a:solidFill>
                  <a:srgbClr val="569CD6"/>
                </a:solidFill>
                <a:effectLst/>
              </a:rPr>
              <a:t>nbsp</a:t>
            </a:r>
            <a:r>
              <a:rPr lang="fr-FR" sz="1200" b="0" dirty="0">
                <a:solidFill>
                  <a:srgbClr val="569CD6"/>
                </a:solidFill>
                <a:effectLst/>
              </a:rPr>
              <a:t>;</a:t>
            </a:r>
            <a:r>
              <a:rPr lang="fr-FR" sz="1200" b="0" dirty="0">
                <a:solidFill>
                  <a:srgbClr val="808080"/>
                </a:solidFill>
                <a:effectLst/>
              </a:rPr>
              <a:t>&lt;</a:t>
            </a:r>
            <a:r>
              <a:rPr lang="fr-FR" sz="1200" b="0" dirty="0">
                <a:solidFill>
                  <a:srgbClr val="569CD6"/>
                </a:solidFill>
                <a:effectLst/>
              </a:rPr>
              <a:t>input</a:t>
            </a:r>
            <a:r>
              <a:rPr lang="fr-FR" sz="1200" b="0" dirty="0">
                <a:solidFill>
                  <a:srgbClr val="D4D4D4"/>
                </a:solidFill>
                <a:effectLst/>
              </a:rPr>
              <a:t> </a:t>
            </a:r>
            <a:r>
              <a:rPr lang="fr-FR" sz="1200" b="0" dirty="0">
                <a:solidFill>
                  <a:srgbClr val="9CDCFE"/>
                </a:solidFill>
                <a:effectLst/>
              </a:rPr>
              <a:t>type</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text</a:t>
            </a:r>
            <a:r>
              <a:rPr lang="fr-FR" sz="1200" b="0" dirty="0">
                <a:solidFill>
                  <a:srgbClr val="CE9178"/>
                </a:solidFill>
                <a:effectLst/>
              </a:rPr>
              <a:t>"</a:t>
            </a:r>
            <a:r>
              <a:rPr lang="fr-FR" sz="1200" b="0" dirty="0">
                <a:solidFill>
                  <a:srgbClr val="D4D4D4"/>
                </a:solidFill>
                <a:effectLst/>
              </a:rPr>
              <a:t> </a:t>
            </a:r>
            <a:r>
              <a:rPr lang="fr-FR" sz="1200" b="0" dirty="0" err="1">
                <a:solidFill>
                  <a:srgbClr val="9CDCFE"/>
                </a:solidFill>
                <a:effectLst/>
              </a:rPr>
              <a:t>name</a:t>
            </a:r>
            <a:r>
              <a:rPr lang="fr-FR" sz="1200" b="0" dirty="0">
                <a:solidFill>
                  <a:srgbClr val="D4D4D4"/>
                </a:solidFill>
                <a:effectLst/>
              </a:rPr>
              <a:t>=</a:t>
            </a:r>
            <a:r>
              <a:rPr lang="fr-FR" sz="1200" b="0" dirty="0">
                <a:solidFill>
                  <a:srgbClr val="CE9178"/>
                </a:solidFill>
                <a:effectLst/>
              </a:rPr>
              <a:t>"mail"</a:t>
            </a:r>
            <a:r>
              <a:rPr lang="fr-FR" sz="1200" b="0" dirty="0">
                <a:solidFill>
                  <a:srgbClr val="D4D4D4"/>
                </a:solidFill>
                <a:effectLst/>
              </a:rPr>
              <a:t> </a:t>
            </a:r>
            <a:r>
              <a:rPr lang="fr-FR" sz="1200" b="0" dirty="0" err="1">
                <a:solidFill>
                  <a:srgbClr val="9CDCFE"/>
                </a:solidFill>
                <a:effectLst/>
              </a:rPr>
              <a:t>width</a:t>
            </a:r>
            <a:r>
              <a:rPr lang="fr-FR" sz="1200" b="0" dirty="0">
                <a:solidFill>
                  <a:srgbClr val="D4D4D4"/>
                </a:solidFill>
                <a:effectLst/>
              </a:rPr>
              <a:t>=</a:t>
            </a:r>
            <a:r>
              <a:rPr lang="fr-FR" sz="1200" b="0" dirty="0">
                <a:solidFill>
                  <a:srgbClr val="CE9178"/>
                </a:solidFill>
                <a:effectLst/>
              </a:rPr>
              <a:t>"60"</a:t>
            </a:r>
            <a:r>
              <a:rPr lang="fr-FR" sz="1200" b="0" dirty="0">
                <a:solidFill>
                  <a:srgbClr val="D4D4D4"/>
                </a:solidFill>
                <a:effectLst/>
              </a:rPr>
              <a:t> </a:t>
            </a:r>
            <a:r>
              <a:rPr lang="fr-FR" sz="1200" b="0" dirty="0">
                <a:solidFill>
                  <a:srgbClr val="808080"/>
                </a:solidFill>
                <a:effectLst/>
              </a:rPr>
              <a:t>/&gt;</a:t>
            </a:r>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br</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Vos commentaires sur le site</a:t>
            </a:r>
            <a:r>
              <a:rPr lang="fr-FR" sz="1200" b="0" dirty="0">
                <a:solidFill>
                  <a:srgbClr val="808080"/>
                </a:solidFill>
                <a:effectLst/>
              </a:rPr>
              <a:t>&lt;/</a:t>
            </a:r>
            <a:r>
              <a:rPr lang="fr-FR" sz="1200" b="0" dirty="0">
                <a:solidFill>
                  <a:srgbClr val="569CD6"/>
                </a:solidFill>
                <a:effectLst/>
              </a:rPr>
              <a:t>b</a:t>
            </a:r>
            <a:r>
              <a:rPr lang="fr-FR" sz="1200" b="0" dirty="0">
                <a:solidFill>
                  <a:srgbClr val="808080"/>
                </a:solidFill>
                <a:effectLst/>
              </a:rPr>
              <a:t>&gt;&lt;</a:t>
            </a:r>
            <a:r>
              <a:rPr lang="fr-FR" sz="1200" b="0" dirty="0" err="1">
                <a:solidFill>
                  <a:srgbClr val="569CD6"/>
                </a:solidFill>
                <a:effectLst/>
              </a:rPr>
              <a:t>br</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textarea</a:t>
            </a:r>
            <a:r>
              <a:rPr lang="fr-FR" sz="1200" b="0" dirty="0">
                <a:solidFill>
                  <a:srgbClr val="D4D4D4"/>
                </a:solidFill>
                <a:effectLst/>
              </a:rPr>
              <a:t> </a:t>
            </a:r>
            <a:r>
              <a:rPr lang="fr-FR" sz="1200" b="0" dirty="0" err="1">
                <a:solidFill>
                  <a:srgbClr val="9CDCFE"/>
                </a:solidFill>
                <a:effectLst/>
              </a:rPr>
              <a:t>name</a:t>
            </a:r>
            <a:r>
              <a:rPr lang="fr-FR" sz="1200" b="0" dirty="0">
                <a:solidFill>
                  <a:srgbClr val="D4D4D4"/>
                </a:solidFill>
                <a:effectLst/>
              </a:rPr>
              <a:t>=</a:t>
            </a:r>
            <a:r>
              <a:rPr lang="fr-FR" sz="1200" b="0" dirty="0">
                <a:solidFill>
                  <a:srgbClr val="CE9178"/>
                </a:solidFill>
                <a:effectLst/>
              </a:rPr>
              <a:t>"comment"</a:t>
            </a:r>
            <a:r>
              <a:rPr lang="fr-FR" sz="1200" b="0" dirty="0">
                <a:solidFill>
                  <a:srgbClr val="D4D4D4"/>
                </a:solidFill>
                <a:effectLst/>
              </a:rPr>
              <a:t> </a:t>
            </a:r>
            <a:r>
              <a:rPr lang="fr-FR" sz="1200" b="0" dirty="0" err="1">
                <a:solidFill>
                  <a:srgbClr val="9CDCFE"/>
                </a:solidFill>
                <a:effectLst/>
              </a:rPr>
              <a:t>rows</a:t>
            </a:r>
            <a:r>
              <a:rPr lang="fr-FR" sz="1200" b="0" dirty="0">
                <a:solidFill>
                  <a:srgbClr val="D4D4D4"/>
                </a:solidFill>
                <a:effectLst/>
              </a:rPr>
              <a:t>=</a:t>
            </a:r>
            <a:r>
              <a:rPr lang="fr-FR" sz="1200" b="0" dirty="0">
                <a:solidFill>
                  <a:srgbClr val="CE9178"/>
                </a:solidFill>
                <a:effectLst/>
              </a:rPr>
              <a:t>"10"</a:t>
            </a:r>
            <a:r>
              <a:rPr lang="fr-FR" sz="1200" b="0" dirty="0">
                <a:solidFill>
                  <a:srgbClr val="D4D4D4"/>
                </a:solidFill>
                <a:effectLst/>
              </a:rPr>
              <a:t> </a:t>
            </a:r>
            <a:r>
              <a:rPr lang="fr-FR" sz="1200" b="0" dirty="0">
                <a:solidFill>
                  <a:srgbClr val="9CDCFE"/>
                </a:solidFill>
                <a:effectLst/>
              </a:rPr>
              <a:t>cols</a:t>
            </a:r>
            <a:r>
              <a:rPr lang="fr-FR" sz="1200" b="0" dirty="0">
                <a:solidFill>
                  <a:srgbClr val="D4D4D4"/>
                </a:solidFill>
                <a:effectLst/>
              </a:rPr>
              <a:t>=</a:t>
            </a:r>
            <a:r>
              <a:rPr lang="fr-FR" sz="1200" b="0" dirty="0">
                <a:solidFill>
                  <a:srgbClr val="CE9178"/>
                </a:solidFill>
                <a:effectLst/>
              </a:rPr>
              <a:t>"50"</a:t>
            </a:r>
            <a:r>
              <a:rPr lang="fr-FR" sz="1200" b="0" dirty="0">
                <a:solidFill>
                  <a:srgbClr val="808080"/>
                </a:solidFill>
                <a:effectLst/>
              </a:rPr>
              <a:t>&gt;&lt;/</a:t>
            </a:r>
            <a:r>
              <a:rPr lang="fr-FR" sz="1200" b="0" dirty="0" err="1">
                <a:solidFill>
                  <a:srgbClr val="569CD6"/>
                </a:solidFill>
                <a:effectLst/>
              </a:rPr>
              <a:t>textarea</a:t>
            </a:r>
            <a:r>
              <a:rPr lang="fr-FR" sz="1200" b="0" dirty="0">
                <a:solidFill>
                  <a:srgbClr val="808080"/>
                </a:solidFill>
                <a:effectLst/>
              </a:rPr>
              <a:t>&gt;</a:t>
            </a:r>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br</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input</a:t>
            </a:r>
            <a:r>
              <a:rPr lang="fr-FR" sz="1200" b="0" dirty="0">
                <a:solidFill>
                  <a:srgbClr val="D4D4D4"/>
                </a:solidFill>
                <a:effectLst/>
              </a:rPr>
              <a:t> </a:t>
            </a:r>
            <a:r>
              <a:rPr lang="fr-FR" sz="1200" b="0" dirty="0">
                <a:solidFill>
                  <a:srgbClr val="9CDCFE"/>
                </a:solidFill>
                <a:effectLst/>
              </a:rPr>
              <a:t>type</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submit</a:t>
            </a:r>
            <a:r>
              <a:rPr lang="fr-FR" sz="1200" b="0" dirty="0">
                <a:solidFill>
                  <a:srgbClr val="CE9178"/>
                </a:solidFill>
                <a:effectLst/>
              </a:rPr>
              <a:t>"</a:t>
            </a:r>
            <a:r>
              <a:rPr lang="fr-FR" sz="1200" b="0" dirty="0">
                <a:solidFill>
                  <a:srgbClr val="D4D4D4"/>
                </a:solidFill>
                <a:effectLst/>
              </a:rPr>
              <a:t> </a:t>
            </a:r>
            <a:r>
              <a:rPr lang="fr-FR" sz="1200" b="0" dirty="0">
                <a:solidFill>
                  <a:srgbClr val="9CDCFE"/>
                </a:solidFill>
                <a:effectLst/>
              </a:rPr>
              <a:t>value</a:t>
            </a:r>
            <a:r>
              <a:rPr lang="fr-FR" sz="1200" b="0" dirty="0">
                <a:solidFill>
                  <a:srgbClr val="D4D4D4"/>
                </a:solidFill>
                <a:effectLst/>
              </a:rPr>
              <a:t>=</a:t>
            </a:r>
            <a:r>
              <a:rPr lang="fr-FR" sz="1200" b="0" dirty="0">
                <a:solidFill>
                  <a:srgbClr val="CE9178"/>
                </a:solidFill>
                <a:effectLst/>
              </a:rPr>
              <a:t>"Envoyer "</a:t>
            </a:r>
            <a:r>
              <a:rPr lang="fr-FR" sz="1200" b="0" dirty="0">
                <a:solidFill>
                  <a:srgbClr val="D4D4D4"/>
                </a:solidFill>
                <a:effectLst/>
              </a:rPr>
              <a:t> </a:t>
            </a:r>
            <a:r>
              <a:rPr lang="fr-FR" sz="1200" b="0" dirty="0" err="1">
                <a:solidFill>
                  <a:srgbClr val="9CDCFE"/>
                </a:solidFill>
                <a:effectLst/>
              </a:rPr>
              <a:t>name</a:t>
            </a:r>
            <a:r>
              <a:rPr lang="fr-FR" sz="1200" b="0" dirty="0">
                <a:solidFill>
                  <a:srgbClr val="D4D4D4"/>
                </a:solidFill>
                <a:effectLst/>
              </a:rPr>
              <a:t>=</a:t>
            </a:r>
            <a:r>
              <a:rPr lang="fr-FR" sz="1200" b="0" dirty="0">
                <a:solidFill>
                  <a:srgbClr val="CE9178"/>
                </a:solidFill>
                <a:effectLst/>
              </a:rPr>
              <a:t>"envoi"</a:t>
            </a:r>
            <a:r>
              <a:rPr lang="fr-FR" sz="1200" b="0" dirty="0">
                <a:solidFill>
                  <a:srgbClr val="D4D4D4"/>
                </a:solidFill>
                <a:effectLst/>
              </a:rPr>
              <a:t> </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input</a:t>
            </a:r>
            <a:r>
              <a:rPr lang="fr-FR" sz="1200" b="0" dirty="0">
                <a:solidFill>
                  <a:srgbClr val="D4D4D4"/>
                </a:solidFill>
                <a:effectLst/>
              </a:rPr>
              <a:t> </a:t>
            </a:r>
            <a:r>
              <a:rPr lang="fr-FR" sz="1200" b="0" dirty="0">
                <a:solidFill>
                  <a:srgbClr val="9CDCFE"/>
                </a:solidFill>
                <a:effectLst/>
              </a:rPr>
              <a:t>type</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submit</a:t>
            </a:r>
            <a:r>
              <a:rPr lang="fr-FR" sz="1200" b="0" dirty="0">
                <a:solidFill>
                  <a:srgbClr val="CE9178"/>
                </a:solidFill>
                <a:effectLst/>
              </a:rPr>
              <a:t>"</a:t>
            </a:r>
            <a:r>
              <a:rPr lang="fr-FR" sz="1200" b="0" dirty="0">
                <a:solidFill>
                  <a:srgbClr val="D4D4D4"/>
                </a:solidFill>
                <a:effectLst/>
              </a:rPr>
              <a:t> </a:t>
            </a:r>
            <a:r>
              <a:rPr lang="fr-FR" sz="1200" b="0" dirty="0">
                <a:solidFill>
                  <a:srgbClr val="9CDCFE"/>
                </a:solidFill>
                <a:effectLst/>
              </a:rPr>
              <a:t>value</a:t>
            </a:r>
            <a:r>
              <a:rPr lang="fr-FR" sz="1200" b="0" dirty="0">
                <a:solidFill>
                  <a:srgbClr val="D4D4D4"/>
                </a:solidFill>
                <a:effectLst/>
              </a:rPr>
              <a:t>=</a:t>
            </a:r>
            <a:r>
              <a:rPr lang="fr-FR" sz="1200" b="0" dirty="0">
                <a:solidFill>
                  <a:srgbClr val="CE9178"/>
                </a:solidFill>
                <a:effectLst/>
              </a:rPr>
              <a:t>"Afficher les avis"</a:t>
            </a:r>
            <a:r>
              <a:rPr lang="fr-FR" sz="1200" b="0" dirty="0">
                <a:solidFill>
                  <a:srgbClr val="D4D4D4"/>
                </a:solidFill>
                <a:effectLst/>
              </a:rPr>
              <a:t> </a:t>
            </a:r>
            <a:r>
              <a:rPr lang="fr-FR" sz="1200" b="0" dirty="0" err="1">
                <a:solidFill>
                  <a:srgbClr val="9CDCFE"/>
                </a:solidFill>
                <a:effectLst/>
              </a:rPr>
              <a:t>name</a:t>
            </a:r>
            <a:r>
              <a:rPr lang="fr-FR" sz="1200" b="0" dirty="0">
                <a:solidFill>
                  <a:srgbClr val="D4D4D4"/>
                </a:solidFill>
                <a:effectLst/>
              </a:rPr>
              <a:t>=</a:t>
            </a:r>
            <a:r>
              <a:rPr lang="fr-FR" sz="1200" b="0" dirty="0">
                <a:solidFill>
                  <a:srgbClr val="CE9178"/>
                </a:solidFill>
                <a:effectLst/>
              </a:rPr>
              <a:t>"affiche"</a:t>
            </a:r>
            <a:r>
              <a:rPr lang="fr-FR" sz="1200" b="0" dirty="0">
                <a:solidFill>
                  <a:srgbClr val="D4D4D4"/>
                </a:solidFill>
                <a:effectLst/>
              </a:rPr>
              <a:t> </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fieldset</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form</a:t>
            </a:r>
            <a:r>
              <a:rPr lang="fr-FR" sz="1200" b="0" dirty="0">
                <a:solidFill>
                  <a:srgbClr val="808080"/>
                </a:solidFill>
                <a:effectLst/>
              </a:rPr>
              <a:t>&gt;</a:t>
            </a:r>
            <a:endParaRPr lang="fr-FR" sz="1200" b="0" dirty="0">
              <a:solidFill>
                <a:srgbClr val="D4D4D4"/>
              </a:solidFill>
              <a:effectLst/>
            </a:endParaRPr>
          </a:p>
        </p:txBody>
      </p:sp>
      <p:sp>
        <p:nvSpPr>
          <p:cNvPr id="8" name="ZoneTexte 7">
            <a:extLst>
              <a:ext uri="{FF2B5EF4-FFF2-40B4-BE49-F238E27FC236}">
                <a16:creationId xmlns:a16="http://schemas.microsoft.com/office/drawing/2014/main" id="{C87F458E-EF04-47F4-AAD0-72BEBAE1233E}"/>
              </a:ext>
            </a:extLst>
          </p:cNvPr>
          <p:cNvSpPr txBox="1"/>
          <p:nvPr/>
        </p:nvSpPr>
        <p:spPr>
          <a:xfrm>
            <a:off x="5014315" y="6040698"/>
            <a:ext cx="2163370" cy="261610"/>
          </a:xfrm>
          <a:prstGeom prst="rect">
            <a:avLst/>
          </a:prstGeom>
          <a:noFill/>
        </p:spPr>
        <p:txBody>
          <a:bodyPr wrap="square" rtlCol="0">
            <a:spAutoFit/>
          </a:bodyPr>
          <a:lstStyle/>
          <a:p>
            <a:pPr algn="ctr"/>
            <a:r>
              <a:rPr lang="fr-FR" sz="1100" dirty="0">
                <a:solidFill>
                  <a:schemeClr val="tx1">
                    <a:lumMod val="75000"/>
                    <a:lumOff val="25000"/>
                  </a:schemeClr>
                </a:solidFill>
              </a:rPr>
              <a:t>Fichier : index.html (Partie1)</a:t>
            </a:r>
          </a:p>
        </p:txBody>
      </p:sp>
    </p:spTree>
    <p:extLst>
      <p:ext uri="{BB962C8B-B14F-4D97-AF65-F5344CB8AC3E}">
        <p14:creationId xmlns:p14="http://schemas.microsoft.com/office/powerpoint/2010/main" val="38147546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D407E807-81BF-47B3-B0DE-2EA856156377}"/>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44D8420B-D961-4CBD-A570-F0760791E5CC}"/>
              </a:ext>
            </a:extLst>
          </p:cNvPr>
          <p:cNvSpPr>
            <a:spLocks noGrp="1"/>
          </p:cNvSpPr>
          <p:nvPr>
            <p:ph type="title"/>
          </p:nvPr>
        </p:nvSpPr>
        <p:spPr/>
        <p:txBody>
          <a:bodyPr/>
          <a:lstStyle/>
          <a:p>
            <a:r>
              <a:rPr lang="fr-FR" dirty="0"/>
              <a:t>Activité 2</a:t>
            </a:r>
          </a:p>
        </p:txBody>
      </p:sp>
      <p:sp>
        <p:nvSpPr>
          <p:cNvPr id="3" name="Espace réservé du texte 2">
            <a:extLst>
              <a:ext uri="{FF2B5EF4-FFF2-40B4-BE49-F238E27FC236}">
                <a16:creationId xmlns:a16="http://schemas.microsoft.com/office/drawing/2014/main" id="{D04C81E2-F76A-4269-96F1-C5FBFF70B6FE}"/>
              </a:ext>
            </a:extLst>
          </p:cNvPr>
          <p:cNvSpPr>
            <a:spLocks noGrp="1"/>
          </p:cNvSpPr>
          <p:nvPr>
            <p:ph type="body" sz="quarter" idx="11"/>
          </p:nvPr>
        </p:nvSpPr>
        <p:spPr/>
        <p:txBody>
          <a:bodyPr/>
          <a:lstStyle/>
          <a:p>
            <a:r>
              <a:rPr lang="fr-FR" dirty="0"/>
              <a:t>Livre d’or</a:t>
            </a:r>
          </a:p>
        </p:txBody>
      </p:sp>
      <p:sp>
        <p:nvSpPr>
          <p:cNvPr id="4" name="Espace réservé du contenu 3">
            <a:extLst>
              <a:ext uri="{FF2B5EF4-FFF2-40B4-BE49-F238E27FC236}">
                <a16:creationId xmlns:a16="http://schemas.microsoft.com/office/drawing/2014/main" id="{FC78EC2E-5F3B-4CBA-8299-711C93C5F109}"/>
              </a:ext>
            </a:extLst>
          </p:cNvPr>
          <p:cNvSpPr>
            <a:spLocks noGrp="1"/>
          </p:cNvSpPr>
          <p:nvPr>
            <p:ph sz="quarter" idx="12"/>
          </p:nvPr>
        </p:nvSpPr>
        <p:spPr/>
        <p:txBody>
          <a:bodyPr/>
          <a:lstStyle/>
          <a:p>
            <a:r>
              <a:rPr lang="fr-FR" dirty="0"/>
              <a:t>Fichier index.html</a:t>
            </a:r>
          </a:p>
        </p:txBody>
      </p:sp>
      <p:sp>
        <p:nvSpPr>
          <p:cNvPr id="7" name="Rectangle 6">
            <a:extLst>
              <a:ext uri="{FF2B5EF4-FFF2-40B4-BE49-F238E27FC236}">
                <a16:creationId xmlns:a16="http://schemas.microsoft.com/office/drawing/2014/main" id="{AE5E10B9-8FB2-4AF4-A914-04AF65D62224}"/>
              </a:ext>
            </a:extLst>
          </p:cNvPr>
          <p:cNvSpPr/>
          <p:nvPr/>
        </p:nvSpPr>
        <p:spPr>
          <a:xfrm>
            <a:off x="2565958" y="1742883"/>
            <a:ext cx="7455015" cy="45148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569CD6"/>
                </a:solidFill>
                <a:effectLst/>
              </a:rPr>
              <a:t>&lt;?</a:t>
            </a:r>
            <a:r>
              <a:rPr lang="fr-FR" sz="1200" b="0" dirty="0" err="1">
                <a:solidFill>
                  <a:srgbClr val="569CD6"/>
                </a:solidFill>
                <a:effectLst/>
              </a:rPr>
              <a:t>php</a:t>
            </a:r>
            <a:endParaRPr lang="fr-FR" sz="1200" b="0" dirty="0">
              <a:solidFill>
                <a:srgbClr val="D4D4D4"/>
              </a:solidFill>
              <a:effectLst/>
            </a:endParaRPr>
          </a:p>
          <a:p>
            <a:r>
              <a:rPr lang="fr-FR" sz="1200" b="0" dirty="0">
                <a:solidFill>
                  <a:srgbClr val="D4D4D4"/>
                </a:solidFill>
                <a:effectLst/>
              </a:rPr>
              <a:t>            </a:t>
            </a:r>
            <a:r>
              <a:rPr lang="fr-FR" sz="1200" b="0" dirty="0">
                <a:solidFill>
                  <a:srgbClr val="9CDCFE"/>
                </a:solidFill>
                <a:effectLst/>
              </a:rPr>
              <a:t>$date</a:t>
            </a:r>
            <a:r>
              <a:rPr lang="fr-FR" sz="1200" b="0" dirty="0">
                <a:solidFill>
                  <a:srgbClr val="D4D4D4"/>
                </a:solidFill>
                <a:effectLst/>
              </a:rPr>
              <a:t>= </a:t>
            </a:r>
            <a:r>
              <a:rPr lang="fr-FR" sz="1200" b="0" dirty="0">
                <a:solidFill>
                  <a:srgbClr val="DCDCAA"/>
                </a:solidFill>
                <a:effectLst/>
              </a:rPr>
              <a:t>time</a:t>
            </a:r>
            <a:r>
              <a:rPr lang="fr-FR" sz="1200" b="0" dirty="0">
                <a:solidFill>
                  <a:srgbClr val="D4D4D4"/>
                </a:solidFill>
                <a:effectLst/>
              </a:rPr>
              <a:t>();</a:t>
            </a:r>
          </a:p>
          <a:p>
            <a:r>
              <a:rPr lang="fr-FR" sz="1200" b="0" dirty="0">
                <a:solidFill>
                  <a:srgbClr val="D4D4D4"/>
                </a:solidFill>
                <a:effectLst/>
              </a:rPr>
              <a:t>            </a:t>
            </a:r>
            <a:r>
              <a:rPr lang="fr-FR" sz="1200" b="0" dirty="0">
                <a:solidFill>
                  <a:srgbClr val="6A9955"/>
                </a:solidFill>
                <a:effectLst/>
              </a:rPr>
              <a:t>//ENREGISTREMENT</a:t>
            </a:r>
            <a:endParaRPr lang="fr-FR" sz="1200" b="0" dirty="0">
              <a:solidFill>
                <a:srgbClr val="D4D4D4"/>
              </a:solidFill>
              <a:effectLst/>
            </a:endParaRPr>
          </a:p>
          <a:p>
            <a:r>
              <a:rPr lang="fr-FR" sz="1200" b="0" dirty="0">
                <a:solidFill>
                  <a:srgbClr val="D4D4D4"/>
                </a:solidFill>
                <a:effectLst/>
              </a:rPr>
              <a:t>            </a:t>
            </a:r>
            <a:r>
              <a:rPr lang="fr-FR" sz="1200" b="0" dirty="0">
                <a:solidFill>
                  <a:srgbClr val="C586C0"/>
                </a:solidFill>
                <a:effectLst/>
              </a:rPr>
              <a:t>if</a:t>
            </a:r>
            <a:r>
              <a:rPr lang="fr-FR" sz="1200" b="0" dirty="0">
                <a:solidFill>
                  <a:srgbClr val="D4D4D4"/>
                </a:solidFill>
                <a:effectLst/>
              </a:rPr>
              <a:t>(</a:t>
            </a:r>
            <a:r>
              <a:rPr lang="fr-FR" sz="1200" b="0" dirty="0" err="1">
                <a:solidFill>
                  <a:srgbClr val="DCDCAA"/>
                </a:solidFill>
                <a:effectLst/>
              </a:rPr>
              <a:t>isset</a:t>
            </a:r>
            <a:r>
              <a:rPr lang="fr-FR" sz="1200" b="0" dirty="0">
                <a:solidFill>
                  <a:srgbClr val="D4D4D4"/>
                </a:solidFill>
                <a:effectLst/>
              </a:rPr>
              <a:t>(</a:t>
            </a:r>
            <a:r>
              <a:rPr lang="fr-FR" sz="1200" b="0" dirty="0">
                <a:solidFill>
                  <a:srgbClr val="9CDCFE"/>
                </a:solidFill>
                <a:effectLst/>
              </a:rPr>
              <a:t>$_POST</a:t>
            </a:r>
            <a:r>
              <a:rPr lang="fr-FR" sz="1200" b="0" dirty="0">
                <a:solidFill>
                  <a:srgbClr val="D4D4D4"/>
                </a:solidFill>
                <a:effectLst/>
              </a:rPr>
              <a:t>[</a:t>
            </a:r>
            <a:r>
              <a:rPr lang="fr-FR" sz="1200" b="0" dirty="0">
                <a:solidFill>
                  <a:srgbClr val="CE9178"/>
                </a:solidFill>
                <a:effectLst/>
              </a:rPr>
              <a:t>'envoi'</a:t>
            </a:r>
            <a:r>
              <a:rPr lang="fr-FR" sz="1200" b="0" dirty="0">
                <a:solidFill>
                  <a:srgbClr val="D4D4D4"/>
                </a:solidFill>
                <a:effectLst/>
              </a:rPr>
              <a:t>])) {</a:t>
            </a:r>
          </a:p>
          <a:p>
            <a:r>
              <a:rPr lang="fr-FR" sz="1200" b="0" dirty="0">
                <a:solidFill>
                  <a:srgbClr val="D4D4D4"/>
                </a:solidFill>
                <a:effectLst/>
              </a:rPr>
              <a:t>                </a:t>
            </a:r>
            <a:r>
              <a:rPr lang="fr-FR" sz="1200" b="0" dirty="0">
                <a:solidFill>
                  <a:srgbClr val="C586C0"/>
                </a:solidFill>
                <a:effectLst/>
              </a:rPr>
              <a:t>if</a:t>
            </a:r>
            <a:r>
              <a:rPr lang="fr-FR" sz="1200" b="0" dirty="0">
                <a:solidFill>
                  <a:srgbClr val="D4D4D4"/>
                </a:solidFill>
                <a:effectLst/>
              </a:rPr>
              <a:t>(</a:t>
            </a:r>
            <a:r>
              <a:rPr lang="fr-FR" sz="1200" b="0" dirty="0" err="1">
                <a:solidFill>
                  <a:srgbClr val="DCDCAA"/>
                </a:solidFill>
                <a:effectLst/>
              </a:rPr>
              <a:t>isset</a:t>
            </a:r>
            <a:r>
              <a:rPr lang="fr-FR" sz="1200" b="0" dirty="0">
                <a:solidFill>
                  <a:srgbClr val="D4D4D4"/>
                </a:solidFill>
                <a:effectLst/>
              </a:rPr>
              <a:t>(</a:t>
            </a:r>
            <a:r>
              <a:rPr lang="fr-FR" sz="1200" b="0" dirty="0">
                <a:solidFill>
                  <a:srgbClr val="9CDCFE"/>
                </a:solidFill>
                <a:effectLst/>
              </a:rPr>
              <a:t>$_POST</a:t>
            </a:r>
            <a:r>
              <a:rPr lang="fr-FR" sz="1200" b="0" dirty="0">
                <a:solidFill>
                  <a:srgbClr val="D4D4D4"/>
                </a:solidFill>
                <a:effectLst/>
              </a:rPr>
              <a:t>[</a:t>
            </a:r>
            <a:r>
              <a:rPr lang="fr-FR" sz="1200" b="0" dirty="0">
                <a:solidFill>
                  <a:srgbClr val="CE9178"/>
                </a:solidFill>
                <a:effectLst/>
              </a:rPr>
              <a:t>'nom'</a:t>
            </a:r>
            <a:r>
              <a:rPr lang="fr-FR" sz="1200" b="0" dirty="0">
                <a:solidFill>
                  <a:srgbClr val="D4D4D4"/>
                </a:solidFill>
                <a:effectLst/>
              </a:rPr>
              <a:t>]) &amp;&amp; </a:t>
            </a:r>
            <a:r>
              <a:rPr lang="fr-FR" sz="1200" b="0" dirty="0" err="1">
                <a:solidFill>
                  <a:srgbClr val="DCDCAA"/>
                </a:solidFill>
                <a:effectLst/>
              </a:rPr>
              <a:t>isset</a:t>
            </a:r>
            <a:r>
              <a:rPr lang="fr-FR" sz="1200" b="0" dirty="0">
                <a:solidFill>
                  <a:srgbClr val="D4D4D4"/>
                </a:solidFill>
                <a:effectLst/>
              </a:rPr>
              <a:t>(</a:t>
            </a:r>
            <a:r>
              <a:rPr lang="fr-FR" sz="1200" b="0" dirty="0">
                <a:solidFill>
                  <a:srgbClr val="9CDCFE"/>
                </a:solidFill>
                <a:effectLst/>
              </a:rPr>
              <a:t>$_POST</a:t>
            </a:r>
            <a:r>
              <a:rPr lang="fr-FR" sz="1200" b="0" dirty="0">
                <a:solidFill>
                  <a:srgbClr val="D4D4D4"/>
                </a:solidFill>
                <a:effectLst/>
              </a:rPr>
              <a:t>[</a:t>
            </a:r>
            <a:r>
              <a:rPr lang="fr-FR" sz="1200" b="0" dirty="0">
                <a:solidFill>
                  <a:srgbClr val="CE9178"/>
                </a:solidFill>
                <a:effectLst/>
              </a:rPr>
              <a:t>'mail'</a:t>
            </a:r>
            <a:r>
              <a:rPr lang="fr-FR" sz="1200" b="0" dirty="0">
                <a:solidFill>
                  <a:srgbClr val="D4D4D4"/>
                </a:solidFill>
                <a:effectLst/>
              </a:rPr>
              <a:t>]) &amp;&amp; </a:t>
            </a:r>
            <a:r>
              <a:rPr lang="fr-FR" sz="1200" b="0" dirty="0" err="1">
                <a:solidFill>
                  <a:srgbClr val="DCDCAA"/>
                </a:solidFill>
                <a:effectLst/>
              </a:rPr>
              <a:t>isset</a:t>
            </a:r>
            <a:r>
              <a:rPr lang="fr-FR" sz="1200" b="0" dirty="0">
                <a:solidFill>
                  <a:srgbClr val="D4D4D4"/>
                </a:solidFill>
                <a:effectLst/>
              </a:rPr>
              <a:t>(</a:t>
            </a:r>
            <a:r>
              <a:rPr lang="fr-FR" sz="1200" b="0" dirty="0">
                <a:solidFill>
                  <a:srgbClr val="9CDCFE"/>
                </a:solidFill>
                <a:effectLst/>
              </a:rPr>
              <a:t>$_POST</a:t>
            </a:r>
            <a:r>
              <a:rPr lang="fr-FR" sz="1200" b="0" dirty="0">
                <a:solidFill>
                  <a:srgbClr val="D4D4D4"/>
                </a:solidFill>
                <a:effectLst/>
              </a:rPr>
              <a:t>[</a:t>
            </a:r>
            <a:r>
              <a:rPr lang="fr-FR" sz="1200" b="0" dirty="0">
                <a:solidFill>
                  <a:srgbClr val="CE9178"/>
                </a:solidFill>
                <a:effectLst/>
              </a:rPr>
              <a:t>'comment'</a:t>
            </a:r>
            <a:r>
              <a:rPr lang="fr-FR" sz="1200" b="0" dirty="0">
                <a:solidFill>
                  <a:srgbClr val="D4D4D4"/>
                </a:solidFill>
                <a:effectLst/>
              </a:rPr>
              <a:t>])) {</a:t>
            </a:r>
          </a:p>
          <a:p>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CE9178"/>
                </a:solidFill>
                <a:effectLst/>
              </a:rPr>
              <a:t>"&lt;h2&gt;"</a:t>
            </a:r>
            <a:r>
              <a:rPr lang="fr-FR" sz="1200" b="0" dirty="0">
                <a:solidFill>
                  <a:srgbClr val="D4D4D4"/>
                </a:solidFill>
                <a:effectLst/>
              </a:rPr>
              <a:t>,</a:t>
            </a:r>
            <a:r>
              <a:rPr lang="fr-FR" sz="1200" b="0" dirty="0">
                <a:solidFill>
                  <a:srgbClr val="9CDCFE"/>
                </a:solidFill>
                <a:effectLst/>
              </a:rPr>
              <a:t>$_POST</a:t>
            </a:r>
            <a:r>
              <a:rPr lang="fr-FR" sz="1200" b="0" dirty="0">
                <a:solidFill>
                  <a:srgbClr val="D4D4D4"/>
                </a:solidFill>
                <a:effectLst/>
              </a:rPr>
              <a:t>[</a:t>
            </a:r>
            <a:r>
              <a:rPr lang="fr-FR" sz="1200" b="0" dirty="0">
                <a:solidFill>
                  <a:srgbClr val="CE9178"/>
                </a:solidFill>
                <a:effectLst/>
              </a:rPr>
              <a:t>'nom'</a:t>
            </a:r>
            <a:r>
              <a:rPr lang="fr-FR" sz="1200" b="0" dirty="0">
                <a:solidFill>
                  <a:srgbClr val="D4D4D4"/>
                </a:solidFill>
                <a:effectLst/>
              </a:rPr>
              <a:t>],</a:t>
            </a:r>
            <a:r>
              <a:rPr lang="fr-FR" sz="1200" b="0" dirty="0">
                <a:solidFill>
                  <a:srgbClr val="CE9178"/>
                </a:solidFill>
                <a:effectLst/>
              </a:rPr>
              <a:t>" merci de votre avis &lt;/h2&gt; "</a:t>
            </a:r>
            <a:r>
              <a:rPr lang="fr-FR" sz="1200" b="0" dirty="0">
                <a:solidFill>
                  <a:srgbClr val="D4D4D4"/>
                </a:solidFill>
                <a:effectLst/>
              </a:rPr>
              <a:t>;</a:t>
            </a:r>
          </a:p>
          <a:p>
            <a:r>
              <a:rPr lang="fr-FR" sz="1200" b="0" dirty="0">
                <a:solidFill>
                  <a:srgbClr val="D4D4D4"/>
                </a:solidFill>
                <a:effectLst/>
              </a:rPr>
              <a:t>                    </a:t>
            </a:r>
            <a:r>
              <a:rPr lang="fr-FR" sz="1200" b="0" dirty="0">
                <a:solidFill>
                  <a:srgbClr val="C586C0"/>
                </a:solidFill>
                <a:effectLst/>
              </a:rPr>
              <a:t>if</a:t>
            </a:r>
            <a:r>
              <a:rPr lang="fr-FR" sz="1200" b="0" dirty="0">
                <a:solidFill>
                  <a:srgbClr val="D4D4D4"/>
                </a:solidFill>
                <a:effectLst/>
              </a:rPr>
              <a:t>(</a:t>
            </a:r>
            <a:r>
              <a:rPr lang="fr-FR" sz="1200" b="0" dirty="0" err="1">
                <a:solidFill>
                  <a:srgbClr val="DCDCAA"/>
                </a:solidFill>
                <a:effectLst/>
              </a:rPr>
              <a:t>file_exists</a:t>
            </a:r>
            <a:r>
              <a:rPr lang="fr-FR" sz="1200" b="0" dirty="0">
                <a:solidFill>
                  <a:srgbClr val="D4D4D4"/>
                </a:solidFill>
                <a:effectLst/>
              </a:rPr>
              <a:t>(</a:t>
            </a:r>
            <a:r>
              <a:rPr lang="fr-FR" sz="1200" b="0" dirty="0">
                <a:solidFill>
                  <a:srgbClr val="CE9178"/>
                </a:solidFill>
                <a:effectLst/>
              </a:rPr>
              <a:t>"livre2.txt"</a:t>
            </a:r>
            <a:r>
              <a:rPr lang="fr-FR" sz="1200" b="0" dirty="0">
                <a:solidFill>
                  <a:srgbClr val="D4D4D4"/>
                </a:solidFill>
                <a:effectLst/>
              </a:rPr>
              <a:t>) ) {</a:t>
            </a:r>
          </a:p>
          <a:p>
            <a:r>
              <a:rPr lang="fr-FR" sz="1200" b="0" dirty="0">
                <a:solidFill>
                  <a:srgbClr val="D4D4D4"/>
                </a:solidFill>
                <a:effectLst/>
              </a:rPr>
              <a:t>                        </a:t>
            </a:r>
            <a:r>
              <a:rPr lang="fr-FR" sz="1200" b="0" dirty="0">
                <a:solidFill>
                  <a:srgbClr val="C586C0"/>
                </a:solidFill>
                <a:effectLst/>
              </a:rPr>
              <a:t>if</a:t>
            </a:r>
            <a:r>
              <a:rPr lang="fr-FR" sz="1200" b="0" dirty="0">
                <a:solidFill>
                  <a:srgbClr val="D4D4D4"/>
                </a:solidFill>
                <a:effectLst/>
              </a:rPr>
              <a:t>(</a:t>
            </a:r>
            <a:r>
              <a:rPr lang="fr-FR" sz="1200" b="0" dirty="0">
                <a:solidFill>
                  <a:srgbClr val="9CDCFE"/>
                </a:solidFill>
                <a:effectLst/>
              </a:rPr>
              <a:t>$</a:t>
            </a:r>
            <a:r>
              <a:rPr lang="fr-FR" sz="1200" b="0" dirty="0" err="1">
                <a:solidFill>
                  <a:srgbClr val="9CDCFE"/>
                </a:solidFill>
                <a:effectLst/>
              </a:rPr>
              <a:t>id_file</a:t>
            </a:r>
            <a:r>
              <a:rPr lang="fr-FR" sz="1200" b="0" dirty="0">
                <a:solidFill>
                  <a:srgbClr val="D4D4D4"/>
                </a:solidFill>
                <a:effectLst/>
              </a:rPr>
              <a:t>=</a:t>
            </a:r>
            <a:r>
              <a:rPr lang="fr-FR" sz="1200" b="0" dirty="0" err="1">
                <a:solidFill>
                  <a:srgbClr val="DCDCAA"/>
                </a:solidFill>
                <a:effectLst/>
              </a:rPr>
              <a:t>fopen</a:t>
            </a:r>
            <a:r>
              <a:rPr lang="fr-FR" sz="1200" b="0" dirty="0">
                <a:solidFill>
                  <a:srgbClr val="D4D4D4"/>
                </a:solidFill>
                <a:effectLst/>
              </a:rPr>
              <a:t>(</a:t>
            </a:r>
            <a:r>
              <a:rPr lang="fr-FR" sz="1200" b="0" dirty="0">
                <a:solidFill>
                  <a:srgbClr val="CE9178"/>
                </a:solidFill>
                <a:effectLst/>
              </a:rPr>
              <a:t>"livre2.txt"</a:t>
            </a:r>
            <a:r>
              <a:rPr lang="fr-FR" sz="1200" b="0" dirty="0">
                <a:solidFill>
                  <a:srgbClr val="D4D4D4"/>
                </a:solidFill>
                <a:effectLst/>
              </a:rPr>
              <a:t>,</a:t>
            </a:r>
            <a:r>
              <a:rPr lang="fr-FR" sz="1200" b="0" dirty="0">
                <a:solidFill>
                  <a:srgbClr val="CE9178"/>
                </a:solidFill>
                <a:effectLst/>
              </a:rPr>
              <a:t>"a"</a:t>
            </a:r>
            <a:r>
              <a:rPr lang="fr-FR" sz="1200" b="0" dirty="0">
                <a:solidFill>
                  <a:srgbClr val="D4D4D4"/>
                </a:solidFill>
                <a:effectLst/>
              </a:rPr>
              <a:t>)) {</a:t>
            </a:r>
          </a:p>
          <a:p>
            <a:r>
              <a:rPr lang="fr-FR" sz="1200" b="0" dirty="0">
                <a:solidFill>
                  <a:srgbClr val="D4D4D4"/>
                </a:solidFill>
                <a:effectLst/>
              </a:rPr>
              <a:t>                            </a:t>
            </a:r>
            <a:r>
              <a:rPr lang="fr-FR" sz="1200" b="0" dirty="0" err="1">
                <a:solidFill>
                  <a:srgbClr val="DCDCAA"/>
                </a:solidFill>
                <a:effectLst/>
              </a:rPr>
              <a:t>flock</a:t>
            </a:r>
            <a:r>
              <a:rPr lang="fr-FR" sz="1200" b="0" dirty="0">
                <a:solidFill>
                  <a:srgbClr val="D4D4D4"/>
                </a:solidFill>
                <a:effectLst/>
              </a:rPr>
              <a:t>(</a:t>
            </a:r>
            <a:r>
              <a:rPr lang="fr-FR" sz="1200" b="0" dirty="0">
                <a:solidFill>
                  <a:srgbClr val="9CDCFE"/>
                </a:solidFill>
                <a:effectLst/>
              </a:rPr>
              <a:t>$id_file</a:t>
            </a:r>
            <a:r>
              <a:rPr lang="fr-FR" sz="1200" b="0" dirty="0">
                <a:solidFill>
                  <a:srgbClr val="D4D4D4"/>
                </a:solidFill>
                <a:effectLst/>
              </a:rPr>
              <a:t>,</a:t>
            </a:r>
            <a:r>
              <a:rPr lang="fr-FR" sz="1200" b="0" dirty="0">
                <a:solidFill>
                  <a:srgbClr val="B5CEA8"/>
                </a:solidFill>
                <a:effectLst/>
              </a:rPr>
              <a:t>2</a:t>
            </a:r>
            <a:r>
              <a:rPr lang="fr-FR" sz="1200" b="0" dirty="0">
                <a:solidFill>
                  <a:srgbClr val="D4D4D4"/>
                </a:solidFill>
                <a:effectLst/>
              </a:rPr>
              <a:t>);</a:t>
            </a:r>
          </a:p>
          <a:p>
            <a:r>
              <a:rPr lang="fr-FR" sz="1200" b="0" dirty="0">
                <a:solidFill>
                  <a:srgbClr val="D4D4D4"/>
                </a:solidFill>
                <a:effectLst/>
              </a:rPr>
              <a:t>                            </a:t>
            </a:r>
            <a:r>
              <a:rPr lang="fr-FR" sz="1200" b="0" dirty="0" err="1">
                <a:solidFill>
                  <a:srgbClr val="DCDCAA"/>
                </a:solidFill>
                <a:effectLst/>
              </a:rPr>
              <a:t>fwrite</a:t>
            </a:r>
            <a:r>
              <a:rPr lang="fr-FR" sz="1200" b="0" dirty="0">
                <a:solidFill>
                  <a:srgbClr val="D4D4D4"/>
                </a:solidFill>
                <a:effectLst/>
              </a:rPr>
              <a:t>(</a:t>
            </a:r>
            <a:r>
              <a:rPr lang="fr-FR" sz="1200" b="0" dirty="0">
                <a:solidFill>
                  <a:srgbClr val="9CDCFE"/>
                </a:solidFill>
                <a:effectLst/>
              </a:rPr>
              <a:t>$</a:t>
            </a:r>
            <a:r>
              <a:rPr lang="fr-FR" sz="1200" b="0" dirty="0" err="1">
                <a:solidFill>
                  <a:srgbClr val="9CDCFE"/>
                </a:solidFill>
                <a:effectLst/>
              </a:rPr>
              <a:t>id_file</a:t>
            </a:r>
            <a:r>
              <a:rPr lang="fr-FR" sz="1200" b="0" dirty="0" err="1">
                <a:solidFill>
                  <a:srgbClr val="D4D4D4"/>
                </a:solidFill>
                <a:effectLst/>
              </a:rPr>
              <a:t>,</a:t>
            </a:r>
            <a:r>
              <a:rPr lang="fr-FR" sz="1200" b="0" dirty="0" err="1">
                <a:solidFill>
                  <a:srgbClr val="9CDCFE"/>
                </a:solidFill>
                <a:effectLst/>
              </a:rPr>
              <a:t>$_POST</a:t>
            </a:r>
            <a:r>
              <a:rPr lang="fr-FR" sz="1200" b="0" dirty="0">
                <a:solidFill>
                  <a:srgbClr val="D4D4D4"/>
                </a:solidFill>
                <a:effectLst/>
              </a:rPr>
              <a:t>[</a:t>
            </a:r>
            <a:r>
              <a:rPr lang="fr-FR" sz="1200" b="0" dirty="0">
                <a:solidFill>
                  <a:srgbClr val="CE9178"/>
                </a:solidFill>
                <a:effectLst/>
              </a:rPr>
              <a:t>'nom'</a:t>
            </a:r>
            <a:r>
              <a:rPr lang="fr-FR" sz="1200" b="0" dirty="0">
                <a:solidFill>
                  <a:srgbClr val="D4D4D4"/>
                </a:solidFill>
                <a:effectLst/>
              </a:rPr>
              <a:t>].</a:t>
            </a:r>
            <a:r>
              <a:rPr lang="fr-FR" sz="1200" b="0" dirty="0">
                <a:solidFill>
                  <a:srgbClr val="CE9178"/>
                </a:solidFill>
                <a:effectLst/>
              </a:rPr>
              <a:t>":"</a:t>
            </a:r>
            <a:r>
              <a:rPr lang="fr-FR" sz="1200" b="0" dirty="0">
                <a:solidFill>
                  <a:srgbClr val="D4D4D4"/>
                </a:solidFill>
                <a:effectLst/>
              </a:rPr>
              <a:t>.</a:t>
            </a:r>
            <a:r>
              <a:rPr lang="fr-FR" sz="1200" b="0" dirty="0">
                <a:solidFill>
                  <a:srgbClr val="9CDCFE"/>
                </a:solidFill>
                <a:effectLst/>
              </a:rPr>
              <a:t>$_POST</a:t>
            </a:r>
            <a:r>
              <a:rPr lang="fr-FR" sz="1200" b="0" dirty="0">
                <a:solidFill>
                  <a:srgbClr val="D4D4D4"/>
                </a:solidFill>
                <a:effectLst/>
              </a:rPr>
              <a:t>[</a:t>
            </a:r>
            <a:r>
              <a:rPr lang="fr-FR" sz="1200" b="0" dirty="0">
                <a:solidFill>
                  <a:srgbClr val="CE9178"/>
                </a:solidFill>
                <a:effectLst/>
              </a:rPr>
              <a:t>'mail'</a:t>
            </a:r>
            <a:r>
              <a:rPr lang="fr-FR" sz="1200" b="0" dirty="0">
                <a:solidFill>
                  <a:srgbClr val="D4D4D4"/>
                </a:solidFill>
                <a:effectLst/>
              </a:rPr>
              <a:t>].</a:t>
            </a:r>
            <a:r>
              <a:rPr lang="fr-FR" sz="1200" b="0" dirty="0">
                <a:solidFill>
                  <a:srgbClr val="CE9178"/>
                </a:solidFill>
                <a:effectLst/>
              </a:rPr>
              <a:t>":"</a:t>
            </a:r>
            <a:r>
              <a:rPr lang="fr-FR" sz="1200" b="0" dirty="0">
                <a:solidFill>
                  <a:srgbClr val="D4D4D4"/>
                </a:solidFill>
                <a:effectLst/>
              </a:rPr>
              <a:t>.</a:t>
            </a:r>
            <a:r>
              <a:rPr lang="fr-FR" sz="1200" b="0" dirty="0">
                <a:solidFill>
                  <a:srgbClr val="9CDCFE"/>
                </a:solidFill>
                <a:effectLst/>
              </a:rPr>
              <a:t>$date</a:t>
            </a:r>
            <a:r>
              <a:rPr lang="fr-FR" sz="1200" b="0" dirty="0">
                <a:solidFill>
                  <a:srgbClr val="D4D4D4"/>
                </a:solidFill>
                <a:effectLst/>
              </a:rPr>
              <a:t>.</a:t>
            </a:r>
            <a:r>
              <a:rPr lang="fr-FR" sz="1200" b="0" dirty="0">
                <a:solidFill>
                  <a:srgbClr val="CE9178"/>
                </a:solidFill>
                <a:effectLst/>
              </a:rPr>
              <a:t>":"</a:t>
            </a:r>
            <a:r>
              <a:rPr lang="fr-FR" sz="1200" b="0" dirty="0">
                <a:solidFill>
                  <a:srgbClr val="D4D4D4"/>
                </a:solidFill>
                <a:effectLst/>
              </a:rPr>
              <a:t>.</a:t>
            </a:r>
            <a:r>
              <a:rPr lang="fr-FR" sz="1200" b="0" dirty="0">
                <a:solidFill>
                  <a:srgbClr val="9CDCFE"/>
                </a:solidFill>
                <a:effectLst/>
              </a:rPr>
              <a:t>$_POST</a:t>
            </a:r>
            <a:r>
              <a:rPr lang="fr-FR" sz="1200" b="0" dirty="0">
                <a:solidFill>
                  <a:srgbClr val="D4D4D4"/>
                </a:solidFill>
                <a:effectLst/>
              </a:rPr>
              <a:t>[</a:t>
            </a:r>
            <a:r>
              <a:rPr lang="fr-FR" sz="1200" b="0" dirty="0">
                <a:solidFill>
                  <a:srgbClr val="CE9178"/>
                </a:solidFill>
                <a:effectLst/>
              </a:rPr>
              <a:t>'comment'</a:t>
            </a:r>
            <a:r>
              <a:rPr lang="fr-FR" sz="1200" b="0" dirty="0">
                <a:solidFill>
                  <a:srgbClr val="D4D4D4"/>
                </a:solidFill>
                <a:effectLst/>
              </a:rPr>
              <a:t>].</a:t>
            </a:r>
            <a:r>
              <a:rPr lang="fr-FR" sz="1200" b="0" dirty="0">
                <a:solidFill>
                  <a:srgbClr val="CE9178"/>
                </a:solidFill>
                <a:effectLst/>
              </a:rPr>
              <a:t>"</a:t>
            </a:r>
            <a:r>
              <a:rPr lang="fr-FR" sz="1200" b="0" dirty="0">
                <a:solidFill>
                  <a:srgbClr val="D7BA7D"/>
                </a:solidFill>
                <a:effectLst/>
              </a:rPr>
              <a:t>\n</a:t>
            </a:r>
            <a:r>
              <a:rPr lang="fr-FR" sz="1200" b="0" dirty="0">
                <a:solidFill>
                  <a:srgbClr val="CE9178"/>
                </a:solidFill>
                <a:effectLst/>
              </a:rPr>
              <a:t>"</a:t>
            </a:r>
            <a:r>
              <a:rPr lang="fr-FR" sz="1200" b="0" dirty="0">
                <a:solidFill>
                  <a:srgbClr val="D4D4D4"/>
                </a:solidFill>
                <a:effectLst/>
              </a:rPr>
              <a:t>);</a:t>
            </a:r>
          </a:p>
          <a:p>
            <a:r>
              <a:rPr lang="fr-FR" sz="1200" b="0" dirty="0">
                <a:solidFill>
                  <a:srgbClr val="D4D4D4"/>
                </a:solidFill>
                <a:effectLst/>
              </a:rPr>
              <a:t>                            </a:t>
            </a:r>
            <a:r>
              <a:rPr lang="fr-FR" sz="1200" b="0" dirty="0" err="1">
                <a:solidFill>
                  <a:srgbClr val="DCDCAA"/>
                </a:solidFill>
                <a:effectLst/>
              </a:rPr>
              <a:t>flock</a:t>
            </a:r>
            <a:r>
              <a:rPr lang="fr-FR" sz="1200" b="0" dirty="0">
                <a:solidFill>
                  <a:srgbClr val="D4D4D4"/>
                </a:solidFill>
                <a:effectLst/>
              </a:rPr>
              <a:t>(</a:t>
            </a:r>
            <a:r>
              <a:rPr lang="fr-FR" sz="1200" b="0" dirty="0">
                <a:solidFill>
                  <a:srgbClr val="9CDCFE"/>
                </a:solidFill>
                <a:effectLst/>
              </a:rPr>
              <a:t>$id_file</a:t>
            </a:r>
            <a:r>
              <a:rPr lang="fr-FR" sz="1200" b="0" dirty="0">
                <a:solidFill>
                  <a:srgbClr val="D4D4D4"/>
                </a:solidFill>
                <a:effectLst/>
              </a:rPr>
              <a:t>,</a:t>
            </a:r>
            <a:r>
              <a:rPr lang="fr-FR" sz="1200" b="0" dirty="0">
                <a:solidFill>
                  <a:srgbClr val="B5CEA8"/>
                </a:solidFill>
                <a:effectLst/>
              </a:rPr>
              <a:t>3</a:t>
            </a:r>
            <a:r>
              <a:rPr lang="fr-FR" sz="1200" b="0" dirty="0">
                <a:solidFill>
                  <a:srgbClr val="D4D4D4"/>
                </a:solidFill>
                <a:effectLst/>
              </a:rPr>
              <a:t>);</a:t>
            </a:r>
          </a:p>
          <a:p>
            <a:r>
              <a:rPr lang="fr-FR" sz="1200" b="0" dirty="0">
                <a:solidFill>
                  <a:srgbClr val="D4D4D4"/>
                </a:solidFill>
                <a:effectLst/>
              </a:rPr>
              <a:t>                            </a:t>
            </a:r>
            <a:r>
              <a:rPr lang="fr-FR" sz="1200" b="0" dirty="0" err="1">
                <a:solidFill>
                  <a:srgbClr val="DCDCAA"/>
                </a:solidFill>
                <a:effectLst/>
              </a:rPr>
              <a:t>fclose</a:t>
            </a:r>
            <a:r>
              <a:rPr lang="fr-FR" sz="1200" b="0" dirty="0">
                <a:solidFill>
                  <a:srgbClr val="D4D4D4"/>
                </a:solidFill>
                <a:effectLst/>
              </a:rPr>
              <a:t>(</a:t>
            </a:r>
            <a:r>
              <a:rPr lang="fr-FR" sz="1200" b="0" dirty="0">
                <a:solidFill>
                  <a:srgbClr val="9CDCFE"/>
                </a:solidFill>
                <a:effectLst/>
              </a:rPr>
              <a:t>$</a:t>
            </a:r>
            <a:r>
              <a:rPr lang="fr-FR" sz="1200" b="0" dirty="0" err="1">
                <a:solidFill>
                  <a:srgbClr val="9CDCFE"/>
                </a:solidFill>
                <a:effectLst/>
              </a:rPr>
              <a:t>id_file</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r>
              <a:rPr lang="fr-FR" sz="1200" b="0" dirty="0" err="1">
                <a:solidFill>
                  <a:srgbClr val="C586C0"/>
                </a:solidFill>
                <a:effectLst/>
              </a:rPr>
              <a:t>else</a:t>
            </a:r>
            <a:r>
              <a:rPr lang="fr-FR" sz="1200" b="0" dirty="0">
                <a:solidFill>
                  <a:srgbClr val="D4D4D4"/>
                </a:solidFill>
                <a:effectLst/>
              </a:rPr>
              <a:t>{ </a:t>
            </a:r>
          </a:p>
          <a:p>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CE9178"/>
                </a:solidFill>
                <a:effectLst/>
              </a:rPr>
              <a:t>"fichier inaccessible"</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p>
          <a:p>
            <a:r>
              <a:rPr lang="fr-FR" sz="1200" b="0" dirty="0">
                <a:solidFill>
                  <a:srgbClr val="D4D4D4"/>
                </a:solidFill>
                <a:effectLst/>
              </a:rPr>
              <a:t>                    </a:t>
            </a:r>
            <a:r>
              <a:rPr lang="fr-FR" sz="1200" b="0" dirty="0" err="1">
                <a:solidFill>
                  <a:srgbClr val="C586C0"/>
                </a:solidFill>
                <a:effectLst/>
              </a:rPr>
              <a:t>else</a:t>
            </a:r>
            <a:r>
              <a:rPr lang="fr-FR" sz="1200" b="0" dirty="0">
                <a:solidFill>
                  <a:srgbClr val="D4D4D4"/>
                </a:solidFill>
                <a:effectLst/>
              </a:rPr>
              <a:t> {</a:t>
            </a:r>
          </a:p>
          <a:p>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id_file</a:t>
            </a:r>
            <a:r>
              <a:rPr lang="fr-FR" sz="1200" b="0" dirty="0">
                <a:solidFill>
                  <a:srgbClr val="D4D4D4"/>
                </a:solidFill>
                <a:effectLst/>
              </a:rPr>
              <a:t>=</a:t>
            </a:r>
            <a:r>
              <a:rPr lang="fr-FR" sz="1200" b="0" dirty="0" err="1">
                <a:solidFill>
                  <a:srgbClr val="DCDCAA"/>
                </a:solidFill>
                <a:effectLst/>
              </a:rPr>
              <a:t>fopen</a:t>
            </a:r>
            <a:r>
              <a:rPr lang="fr-FR" sz="1200" b="0" dirty="0">
                <a:solidFill>
                  <a:srgbClr val="D4D4D4"/>
                </a:solidFill>
                <a:effectLst/>
              </a:rPr>
              <a:t>(</a:t>
            </a:r>
            <a:r>
              <a:rPr lang="fr-FR" sz="1200" b="0" dirty="0">
                <a:solidFill>
                  <a:srgbClr val="CE9178"/>
                </a:solidFill>
                <a:effectLst/>
              </a:rPr>
              <a:t>"livre2.txt"</a:t>
            </a:r>
            <a:r>
              <a:rPr lang="fr-FR" sz="1200" b="0" dirty="0">
                <a:solidFill>
                  <a:srgbClr val="D4D4D4"/>
                </a:solidFill>
                <a:effectLst/>
              </a:rPr>
              <a:t>,</a:t>
            </a:r>
            <a:r>
              <a:rPr lang="fr-FR" sz="1200" b="0" dirty="0">
                <a:solidFill>
                  <a:srgbClr val="CE9178"/>
                </a:solidFill>
                <a:effectLst/>
              </a:rPr>
              <a:t>"w"</a:t>
            </a:r>
            <a:r>
              <a:rPr lang="fr-FR" sz="1200" b="0" dirty="0">
                <a:solidFill>
                  <a:srgbClr val="D4D4D4"/>
                </a:solidFill>
                <a:effectLst/>
              </a:rPr>
              <a:t>);</a:t>
            </a:r>
          </a:p>
          <a:p>
            <a:r>
              <a:rPr lang="fr-FR" sz="1200" b="0" dirty="0">
                <a:solidFill>
                  <a:srgbClr val="D4D4D4"/>
                </a:solidFill>
                <a:effectLst/>
              </a:rPr>
              <a:t>                        </a:t>
            </a:r>
            <a:r>
              <a:rPr lang="fr-FR" sz="1200" b="0" dirty="0" err="1">
                <a:solidFill>
                  <a:srgbClr val="DCDCAA"/>
                </a:solidFill>
                <a:effectLst/>
              </a:rPr>
              <a:t>fwrite</a:t>
            </a:r>
            <a:r>
              <a:rPr lang="fr-FR" sz="1200" b="0" dirty="0">
                <a:solidFill>
                  <a:srgbClr val="D4D4D4"/>
                </a:solidFill>
                <a:effectLst/>
              </a:rPr>
              <a:t>(</a:t>
            </a:r>
            <a:r>
              <a:rPr lang="fr-FR" sz="1200" b="0" dirty="0">
                <a:solidFill>
                  <a:srgbClr val="9CDCFE"/>
                </a:solidFill>
                <a:effectLst/>
              </a:rPr>
              <a:t>$</a:t>
            </a:r>
            <a:r>
              <a:rPr lang="fr-FR" sz="1200" b="0" dirty="0" err="1">
                <a:solidFill>
                  <a:srgbClr val="9CDCFE"/>
                </a:solidFill>
                <a:effectLst/>
              </a:rPr>
              <a:t>id_file</a:t>
            </a:r>
            <a:r>
              <a:rPr lang="fr-FR" sz="1200" b="0" dirty="0">
                <a:solidFill>
                  <a:srgbClr val="D4D4D4"/>
                </a:solidFill>
                <a:effectLst/>
              </a:rPr>
              <a:t>,</a:t>
            </a:r>
            <a:r>
              <a:rPr lang="fr-FR" sz="1200" b="0" dirty="0">
                <a:solidFill>
                  <a:srgbClr val="9CDCFE"/>
                </a:solidFill>
                <a:effectLst/>
              </a:rPr>
              <a:t>$$_POST</a:t>
            </a:r>
            <a:r>
              <a:rPr lang="fr-FR" sz="1200" b="0" dirty="0">
                <a:solidFill>
                  <a:srgbClr val="D4D4D4"/>
                </a:solidFill>
                <a:effectLst/>
              </a:rPr>
              <a:t>[</a:t>
            </a:r>
            <a:r>
              <a:rPr lang="fr-FR" sz="1200" b="0" dirty="0">
                <a:solidFill>
                  <a:srgbClr val="CE9178"/>
                </a:solidFill>
                <a:effectLst/>
              </a:rPr>
              <a:t>'nom'</a:t>
            </a:r>
            <a:r>
              <a:rPr lang="fr-FR" sz="1200" b="0" dirty="0">
                <a:solidFill>
                  <a:srgbClr val="D4D4D4"/>
                </a:solidFill>
                <a:effectLst/>
              </a:rPr>
              <a:t>].</a:t>
            </a:r>
            <a:r>
              <a:rPr lang="fr-FR" sz="1200" b="0" dirty="0">
                <a:solidFill>
                  <a:srgbClr val="CE9178"/>
                </a:solidFill>
                <a:effectLst/>
              </a:rPr>
              <a:t>":"</a:t>
            </a:r>
            <a:r>
              <a:rPr lang="fr-FR" sz="1200" b="0" dirty="0">
                <a:solidFill>
                  <a:srgbClr val="D4D4D4"/>
                </a:solidFill>
                <a:effectLst/>
              </a:rPr>
              <a:t>.</a:t>
            </a:r>
            <a:r>
              <a:rPr lang="fr-FR" sz="1200" b="0" dirty="0">
                <a:solidFill>
                  <a:srgbClr val="9CDCFE"/>
                </a:solidFill>
                <a:effectLst/>
              </a:rPr>
              <a:t>$$_POST</a:t>
            </a:r>
            <a:r>
              <a:rPr lang="fr-FR" sz="1200" b="0" dirty="0">
                <a:solidFill>
                  <a:srgbClr val="D4D4D4"/>
                </a:solidFill>
                <a:effectLst/>
              </a:rPr>
              <a:t>[</a:t>
            </a:r>
            <a:r>
              <a:rPr lang="fr-FR" sz="1200" b="0" dirty="0">
                <a:solidFill>
                  <a:srgbClr val="CE9178"/>
                </a:solidFill>
                <a:effectLst/>
              </a:rPr>
              <a:t>'mail'</a:t>
            </a:r>
            <a:r>
              <a:rPr lang="fr-FR" sz="1200" b="0" dirty="0">
                <a:solidFill>
                  <a:srgbClr val="D4D4D4"/>
                </a:solidFill>
                <a:effectLst/>
              </a:rPr>
              <a:t>].</a:t>
            </a:r>
            <a:r>
              <a:rPr lang="fr-FR" sz="1200" b="0" dirty="0">
                <a:solidFill>
                  <a:srgbClr val="CE9178"/>
                </a:solidFill>
                <a:effectLst/>
              </a:rPr>
              <a:t>":"</a:t>
            </a:r>
            <a:r>
              <a:rPr lang="fr-FR" sz="1200" b="0" dirty="0">
                <a:solidFill>
                  <a:srgbClr val="D4D4D4"/>
                </a:solidFill>
                <a:effectLst/>
              </a:rPr>
              <a:t>.</a:t>
            </a:r>
            <a:r>
              <a:rPr lang="fr-FR" sz="1200" b="0" dirty="0">
                <a:solidFill>
                  <a:srgbClr val="9CDCFE"/>
                </a:solidFill>
                <a:effectLst/>
              </a:rPr>
              <a:t>$date</a:t>
            </a:r>
            <a:r>
              <a:rPr lang="fr-FR" sz="1200" b="0" dirty="0">
                <a:solidFill>
                  <a:srgbClr val="D4D4D4"/>
                </a:solidFill>
                <a:effectLst/>
              </a:rPr>
              <a:t>.</a:t>
            </a:r>
            <a:r>
              <a:rPr lang="fr-FR" sz="1200" b="0" dirty="0">
                <a:solidFill>
                  <a:srgbClr val="CE9178"/>
                </a:solidFill>
                <a:effectLst/>
              </a:rPr>
              <a:t>":"</a:t>
            </a:r>
            <a:r>
              <a:rPr lang="fr-FR" sz="1200" b="0" dirty="0">
                <a:solidFill>
                  <a:srgbClr val="D4D4D4"/>
                </a:solidFill>
                <a:effectLst/>
              </a:rPr>
              <a:t>.</a:t>
            </a:r>
            <a:r>
              <a:rPr lang="fr-FR" sz="1200" b="0" dirty="0">
                <a:solidFill>
                  <a:srgbClr val="9CDCFE"/>
                </a:solidFill>
                <a:effectLst/>
              </a:rPr>
              <a:t>$$_POST</a:t>
            </a:r>
            <a:r>
              <a:rPr lang="fr-FR" sz="1200" b="0" dirty="0">
                <a:solidFill>
                  <a:srgbClr val="D4D4D4"/>
                </a:solidFill>
                <a:effectLst/>
              </a:rPr>
              <a:t>[</a:t>
            </a:r>
            <a:r>
              <a:rPr lang="fr-FR" sz="1200" b="0" dirty="0">
                <a:solidFill>
                  <a:srgbClr val="CE9178"/>
                </a:solidFill>
                <a:effectLst/>
              </a:rPr>
              <a:t>'comment'</a:t>
            </a:r>
            <a:r>
              <a:rPr lang="fr-FR" sz="1200" b="0" dirty="0">
                <a:solidFill>
                  <a:srgbClr val="D4D4D4"/>
                </a:solidFill>
                <a:effectLst/>
              </a:rPr>
              <a:t>].</a:t>
            </a:r>
            <a:r>
              <a:rPr lang="fr-FR" sz="1200" b="0" dirty="0">
                <a:solidFill>
                  <a:srgbClr val="CE9178"/>
                </a:solidFill>
                <a:effectLst/>
              </a:rPr>
              <a:t>"</a:t>
            </a:r>
            <a:r>
              <a:rPr lang="fr-FR" sz="1200" b="0" dirty="0">
                <a:solidFill>
                  <a:srgbClr val="D7BA7D"/>
                </a:solidFill>
                <a:effectLst/>
              </a:rPr>
              <a:t>\n</a:t>
            </a:r>
            <a:r>
              <a:rPr lang="fr-FR" sz="1200" b="0" dirty="0">
                <a:solidFill>
                  <a:srgbClr val="CE9178"/>
                </a:solidFill>
                <a:effectLst/>
              </a:rPr>
              <a:t>"</a:t>
            </a:r>
            <a:r>
              <a:rPr lang="fr-FR" sz="1200" b="0" dirty="0">
                <a:solidFill>
                  <a:srgbClr val="D4D4D4"/>
                </a:solidFill>
                <a:effectLst/>
              </a:rPr>
              <a:t>);</a:t>
            </a:r>
          </a:p>
          <a:p>
            <a:r>
              <a:rPr lang="fr-FR" sz="1200" b="0" dirty="0">
                <a:solidFill>
                  <a:srgbClr val="D4D4D4"/>
                </a:solidFill>
                <a:effectLst/>
              </a:rPr>
              <a:t>                        </a:t>
            </a:r>
            <a:r>
              <a:rPr lang="fr-FR" sz="1200" b="0" dirty="0" err="1">
                <a:solidFill>
                  <a:srgbClr val="DCDCAA"/>
                </a:solidFill>
                <a:effectLst/>
              </a:rPr>
              <a:t>fclose</a:t>
            </a:r>
            <a:r>
              <a:rPr lang="fr-FR" sz="1200" b="0" dirty="0">
                <a:solidFill>
                  <a:srgbClr val="D4D4D4"/>
                </a:solidFill>
                <a:effectLst/>
              </a:rPr>
              <a:t>(</a:t>
            </a:r>
            <a:r>
              <a:rPr lang="fr-FR" sz="1200" b="0" dirty="0">
                <a:solidFill>
                  <a:srgbClr val="9CDCFE"/>
                </a:solidFill>
                <a:effectLst/>
              </a:rPr>
              <a:t>$</a:t>
            </a:r>
            <a:r>
              <a:rPr lang="fr-FR" sz="1200" b="0" dirty="0" err="1">
                <a:solidFill>
                  <a:srgbClr val="9CDCFE"/>
                </a:solidFill>
                <a:effectLst/>
              </a:rPr>
              <a:t>id_file</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p>
          <a:p>
            <a:r>
              <a:rPr lang="fr-FR" sz="1200" b="0" dirty="0">
                <a:solidFill>
                  <a:srgbClr val="D4D4D4"/>
                </a:solidFill>
                <a:effectLst/>
              </a:rPr>
              <a:t>            }</a:t>
            </a:r>
          </a:p>
        </p:txBody>
      </p:sp>
      <p:sp>
        <p:nvSpPr>
          <p:cNvPr id="9" name="ZoneTexte 8">
            <a:extLst>
              <a:ext uri="{FF2B5EF4-FFF2-40B4-BE49-F238E27FC236}">
                <a16:creationId xmlns:a16="http://schemas.microsoft.com/office/drawing/2014/main" id="{CFB3B3A0-5D8E-4D73-97B6-DED9012130B7}"/>
              </a:ext>
            </a:extLst>
          </p:cNvPr>
          <p:cNvSpPr txBox="1"/>
          <p:nvPr/>
        </p:nvSpPr>
        <p:spPr>
          <a:xfrm>
            <a:off x="5211780" y="6245502"/>
            <a:ext cx="2163370" cy="261610"/>
          </a:xfrm>
          <a:prstGeom prst="rect">
            <a:avLst/>
          </a:prstGeom>
          <a:noFill/>
        </p:spPr>
        <p:txBody>
          <a:bodyPr wrap="square" rtlCol="0">
            <a:spAutoFit/>
          </a:bodyPr>
          <a:lstStyle/>
          <a:p>
            <a:pPr algn="ctr"/>
            <a:r>
              <a:rPr lang="fr-FR" sz="1100" dirty="0">
                <a:solidFill>
                  <a:schemeClr val="tx1">
                    <a:lumMod val="75000"/>
                    <a:lumOff val="25000"/>
                  </a:schemeClr>
                </a:solidFill>
              </a:rPr>
              <a:t>Fichier : index.html (Partie2)</a:t>
            </a:r>
          </a:p>
        </p:txBody>
      </p:sp>
    </p:spTree>
    <p:extLst>
      <p:ext uri="{BB962C8B-B14F-4D97-AF65-F5344CB8AC3E}">
        <p14:creationId xmlns:p14="http://schemas.microsoft.com/office/powerpoint/2010/main" val="33577090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D407E807-81BF-47B3-B0DE-2EA856156377}"/>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44D8420B-D961-4CBD-A570-F0760791E5CC}"/>
              </a:ext>
            </a:extLst>
          </p:cNvPr>
          <p:cNvSpPr>
            <a:spLocks noGrp="1"/>
          </p:cNvSpPr>
          <p:nvPr>
            <p:ph type="title"/>
          </p:nvPr>
        </p:nvSpPr>
        <p:spPr/>
        <p:txBody>
          <a:bodyPr/>
          <a:lstStyle/>
          <a:p>
            <a:r>
              <a:rPr lang="fr-FR" dirty="0"/>
              <a:t>Activité 2</a:t>
            </a:r>
          </a:p>
        </p:txBody>
      </p:sp>
      <p:sp>
        <p:nvSpPr>
          <p:cNvPr id="3" name="Espace réservé du texte 2">
            <a:extLst>
              <a:ext uri="{FF2B5EF4-FFF2-40B4-BE49-F238E27FC236}">
                <a16:creationId xmlns:a16="http://schemas.microsoft.com/office/drawing/2014/main" id="{D04C81E2-F76A-4269-96F1-C5FBFF70B6FE}"/>
              </a:ext>
            </a:extLst>
          </p:cNvPr>
          <p:cNvSpPr>
            <a:spLocks noGrp="1"/>
          </p:cNvSpPr>
          <p:nvPr>
            <p:ph type="body" sz="quarter" idx="11"/>
          </p:nvPr>
        </p:nvSpPr>
        <p:spPr/>
        <p:txBody>
          <a:bodyPr/>
          <a:lstStyle/>
          <a:p>
            <a:r>
              <a:rPr lang="fr-FR" dirty="0"/>
              <a:t>Livre d’or</a:t>
            </a:r>
          </a:p>
        </p:txBody>
      </p:sp>
      <p:sp>
        <p:nvSpPr>
          <p:cNvPr id="4" name="Espace réservé du contenu 3">
            <a:extLst>
              <a:ext uri="{FF2B5EF4-FFF2-40B4-BE49-F238E27FC236}">
                <a16:creationId xmlns:a16="http://schemas.microsoft.com/office/drawing/2014/main" id="{FC78EC2E-5F3B-4CBA-8299-711C93C5F109}"/>
              </a:ext>
            </a:extLst>
          </p:cNvPr>
          <p:cNvSpPr>
            <a:spLocks noGrp="1"/>
          </p:cNvSpPr>
          <p:nvPr>
            <p:ph sz="quarter" idx="12"/>
          </p:nvPr>
        </p:nvSpPr>
        <p:spPr>
          <a:xfrm>
            <a:off x="720000" y="1863155"/>
            <a:ext cx="1638189" cy="3950504"/>
          </a:xfrm>
        </p:spPr>
        <p:txBody>
          <a:bodyPr/>
          <a:lstStyle/>
          <a:p>
            <a:r>
              <a:rPr lang="fr-FR" dirty="0"/>
              <a:t>Fichier index.html</a:t>
            </a:r>
          </a:p>
        </p:txBody>
      </p:sp>
      <p:sp>
        <p:nvSpPr>
          <p:cNvPr id="7" name="Rectangle 6">
            <a:extLst>
              <a:ext uri="{FF2B5EF4-FFF2-40B4-BE49-F238E27FC236}">
                <a16:creationId xmlns:a16="http://schemas.microsoft.com/office/drawing/2014/main" id="{AE5E10B9-8FB2-4AF4-A914-04AF65D62224}"/>
              </a:ext>
            </a:extLst>
          </p:cNvPr>
          <p:cNvSpPr/>
          <p:nvPr/>
        </p:nvSpPr>
        <p:spPr>
          <a:xfrm>
            <a:off x="2717586" y="1559267"/>
            <a:ext cx="7455015" cy="47613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6A9955"/>
                </a:solidFill>
                <a:effectLst/>
              </a:rPr>
              <a:t>//LECTURE DES DONNES</a:t>
            </a:r>
            <a:endParaRPr lang="fr-FR" sz="1200" b="0" dirty="0">
              <a:solidFill>
                <a:srgbClr val="D4D4D4"/>
              </a:solidFill>
              <a:effectLst/>
            </a:endParaRPr>
          </a:p>
          <a:p>
            <a:r>
              <a:rPr lang="fr-FR" sz="1200" b="0" dirty="0">
                <a:solidFill>
                  <a:srgbClr val="D4D4D4"/>
                </a:solidFill>
                <a:effectLst/>
              </a:rPr>
              <a:t>            </a:t>
            </a:r>
            <a:r>
              <a:rPr lang="fr-FR" sz="1200" b="0" dirty="0">
                <a:solidFill>
                  <a:srgbClr val="C586C0"/>
                </a:solidFill>
                <a:effectLst/>
              </a:rPr>
              <a:t>if</a:t>
            </a:r>
            <a:r>
              <a:rPr lang="fr-FR" sz="1200" b="0" dirty="0">
                <a:solidFill>
                  <a:srgbClr val="D4D4D4"/>
                </a:solidFill>
                <a:effectLst/>
              </a:rPr>
              <a:t>(</a:t>
            </a:r>
            <a:r>
              <a:rPr lang="fr-FR" sz="1200" b="0" dirty="0" err="1">
                <a:solidFill>
                  <a:srgbClr val="DCDCAA"/>
                </a:solidFill>
                <a:effectLst/>
              </a:rPr>
              <a:t>isset</a:t>
            </a:r>
            <a:r>
              <a:rPr lang="fr-FR" sz="1200" b="0" dirty="0">
                <a:solidFill>
                  <a:srgbClr val="D4D4D4"/>
                </a:solidFill>
                <a:effectLst/>
              </a:rPr>
              <a:t>(</a:t>
            </a:r>
            <a:r>
              <a:rPr lang="fr-FR" sz="1200" b="0" dirty="0">
                <a:solidFill>
                  <a:srgbClr val="9CDCFE"/>
                </a:solidFill>
                <a:effectLst/>
              </a:rPr>
              <a:t>$_POST</a:t>
            </a:r>
            <a:r>
              <a:rPr lang="fr-FR" sz="1200" b="0" dirty="0">
                <a:solidFill>
                  <a:srgbClr val="D4D4D4"/>
                </a:solidFill>
                <a:effectLst/>
              </a:rPr>
              <a:t>[</a:t>
            </a:r>
            <a:r>
              <a:rPr lang="fr-FR" sz="1200" b="0" dirty="0">
                <a:solidFill>
                  <a:srgbClr val="CE9178"/>
                </a:solidFill>
                <a:effectLst/>
              </a:rPr>
              <a:t>'affiche'</a:t>
            </a:r>
            <a:r>
              <a:rPr lang="fr-FR" sz="1200" b="0" dirty="0">
                <a:solidFill>
                  <a:srgbClr val="D4D4D4"/>
                </a:solidFill>
                <a:effectLst/>
              </a:rPr>
              <a:t>])) {</a:t>
            </a:r>
          </a:p>
          <a:p>
            <a:r>
              <a:rPr lang="fr-FR" sz="1200" b="0" dirty="0">
                <a:solidFill>
                  <a:srgbClr val="D4D4D4"/>
                </a:solidFill>
                <a:effectLst/>
              </a:rPr>
              <a:t>                </a:t>
            </a:r>
            <a:r>
              <a:rPr lang="fr-FR" sz="1200" b="0" dirty="0">
                <a:solidFill>
                  <a:srgbClr val="C586C0"/>
                </a:solidFill>
                <a:effectLst/>
              </a:rPr>
              <a:t>if</a:t>
            </a:r>
            <a:r>
              <a:rPr lang="fr-FR" sz="1200" b="0" dirty="0">
                <a:solidFill>
                  <a:srgbClr val="D4D4D4"/>
                </a:solidFill>
                <a:effectLst/>
              </a:rPr>
              <a:t>(</a:t>
            </a:r>
            <a:r>
              <a:rPr lang="fr-FR" sz="1200" b="0" dirty="0">
                <a:solidFill>
                  <a:srgbClr val="9CDCFE"/>
                </a:solidFill>
                <a:effectLst/>
              </a:rPr>
              <a:t>$</a:t>
            </a:r>
            <a:r>
              <a:rPr lang="fr-FR" sz="1200" b="0" dirty="0" err="1">
                <a:solidFill>
                  <a:srgbClr val="9CDCFE"/>
                </a:solidFill>
                <a:effectLst/>
              </a:rPr>
              <a:t>id_file</a:t>
            </a:r>
            <a:r>
              <a:rPr lang="fr-FR" sz="1200" b="0" dirty="0">
                <a:solidFill>
                  <a:srgbClr val="D4D4D4"/>
                </a:solidFill>
                <a:effectLst/>
              </a:rPr>
              <a:t>=</a:t>
            </a:r>
            <a:r>
              <a:rPr lang="fr-FR" sz="1200" b="0" dirty="0" err="1">
                <a:solidFill>
                  <a:srgbClr val="DCDCAA"/>
                </a:solidFill>
                <a:effectLst/>
              </a:rPr>
              <a:t>fopen</a:t>
            </a:r>
            <a:r>
              <a:rPr lang="fr-FR" sz="1200" b="0" dirty="0">
                <a:solidFill>
                  <a:srgbClr val="D4D4D4"/>
                </a:solidFill>
                <a:effectLst/>
              </a:rPr>
              <a:t>(</a:t>
            </a:r>
            <a:r>
              <a:rPr lang="fr-FR" sz="1200" b="0" dirty="0">
                <a:solidFill>
                  <a:srgbClr val="CE9178"/>
                </a:solidFill>
                <a:effectLst/>
              </a:rPr>
              <a:t>"livre2.txt"</a:t>
            </a:r>
            <a:r>
              <a:rPr lang="fr-FR" sz="1200" b="0" dirty="0">
                <a:solidFill>
                  <a:srgbClr val="D4D4D4"/>
                </a:solidFill>
                <a:effectLst/>
              </a:rPr>
              <a:t>,</a:t>
            </a:r>
            <a:r>
              <a:rPr lang="fr-FR" sz="1200" b="0" dirty="0">
                <a:solidFill>
                  <a:srgbClr val="CE9178"/>
                </a:solidFill>
                <a:effectLst/>
              </a:rPr>
              <a:t>"r"</a:t>
            </a:r>
            <a:r>
              <a:rPr lang="fr-FR" sz="1200" b="0" dirty="0">
                <a:solidFill>
                  <a:srgbClr val="D4D4D4"/>
                </a:solidFill>
                <a:effectLst/>
              </a:rPr>
              <a:t>)) {</a:t>
            </a:r>
          </a:p>
          <a:p>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CE9178"/>
                </a:solidFill>
                <a:effectLst/>
              </a:rPr>
              <a:t>"&lt;table border=</a:t>
            </a:r>
            <a:r>
              <a:rPr lang="fr-FR" sz="1200" b="0" dirty="0">
                <a:solidFill>
                  <a:srgbClr val="D7BA7D"/>
                </a:solidFill>
                <a:effectLst/>
              </a:rPr>
              <a:t>\"</a:t>
            </a:r>
            <a:r>
              <a:rPr lang="fr-FR" sz="1200" b="0" dirty="0">
                <a:solidFill>
                  <a:srgbClr val="CE9178"/>
                </a:solidFill>
                <a:effectLst/>
              </a:rPr>
              <a:t>2</a:t>
            </a:r>
            <a:r>
              <a:rPr lang="fr-FR" sz="1200" b="0" dirty="0">
                <a:solidFill>
                  <a:srgbClr val="D7BA7D"/>
                </a:solidFill>
                <a:effectLst/>
              </a:rPr>
              <a:t>\"</a:t>
            </a:r>
            <a:r>
              <a:rPr lang="fr-FR" sz="1200" b="0" dirty="0">
                <a:solidFill>
                  <a:srgbClr val="CE9178"/>
                </a:solidFill>
                <a:effectLst/>
              </a:rPr>
              <a:t>&gt; &lt;</a:t>
            </a:r>
            <a:r>
              <a:rPr lang="fr-FR" sz="1200" b="0" dirty="0" err="1">
                <a:solidFill>
                  <a:srgbClr val="CE9178"/>
                </a:solidFill>
                <a:effectLst/>
              </a:rPr>
              <a:t>tbody</a:t>
            </a:r>
            <a:r>
              <a:rPr lang="fr-FR" sz="1200" b="0" dirty="0">
                <a:solidFill>
                  <a:srgbClr val="CE9178"/>
                </a:solidFill>
                <a:effectLst/>
              </a:rPr>
              <a:t>&gt;"</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$i</a:t>
            </a:r>
            <a:r>
              <a:rPr lang="fr-FR" sz="1200" b="0" dirty="0">
                <a:solidFill>
                  <a:srgbClr val="D4D4D4"/>
                </a:solidFill>
                <a:effectLst/>
              </a:rPr>
              <a:t>=</a:t>
            </a:r>
            <a:r>
              <a:rPr lang="fr-FR" sz="1200" b="0" dirty="0">
                <a:solidFill>
                  <a:srgbClr val="B5CEA8"/>
                </a:solidFill>
                <a:effectLst/>
              </a:rPr>
              <a:t>0</a:t>
            </a:r>
            <a:r>
              <a:rPr lang="fr-FR" sz="1200" b="0" dirty="0">
                <a:solidFill>
                  <a:srgbClr val="D4D4D4"/>
                </a:solidFill>
                <a:effectLst/>
              </a:rPr>
              <a:t>;</a:t>
            </a:r>
          </a:p>
          <a:p>
            <a:r>
              <a:rPr lang="fr-FR" sz="1200" b="0" dirty="0">
                <a:solidFill>
                  <a:srgbClr val="D4D4D4"/>
                </a:solidFill>
                <a:effectLst/>
              </a:rPr>
              <a:t>                    </a:t>
            </a:r>
            <a:r>
              <a:rPr lang="fr-FR" sz="1200" b="0" dirty="0" err="1">
                <a:solidFill>
                  <a:srgbClr val="C586C0"/>
                </a:solidFill>
                <a:effectLst/>
              </a:rPr>
              <a:t>while</a:t>
            </a:r>
            <a:r>
              <a:rPr lang="fr-FR" sz="1200" b="0" dirty="0">
                <a:solidFill>
                  <a:srgbClr val="D4D4D4"/>
                </a:solidFill>
                <a:effectLst/>
              </a:rPr>
              <a:t>(</a:t>
            </a:r>
            <a:r>
              <a:rPr lang="fr-FR" sz="1200" b="0" dirty="0">
                <a:solidFill>
                  <a:srgbClr val="9CDCFE"/>
                </a:solidFill>
                <a:effectLst/>
              </a:rPr>
              <a:t>$tab</a:t>
            </a:r>
            <a:r>
              <a:rPr lang="fr-FR" sz="1200" b="0" dirty="0">
                <a:solidFill>
                  <a:srgbClr val="D4D4D4"/>
                </a:solidFill>
                <a:effectLst/>
              </a:rPr>
              <a:t>=</a:t>
            </a:r>
            <a:r>
              <a:rPr lang="fr-FR" sz="1200" b="0" dirty="0" err="1">
                <a:solidFill>
                  <a:srgbClr val="DCDCAA"/>
                </a:solidFill>
                <a:effectLst/>
              </a:rPr>
              <a:t>fgetcsv</a:t>
            </a:r>
            <a:r>
              <a:rPr lang="fr-FR" sz="1200" b="0" dirty="0">
                <a:solidFill>
                  <a:srgbClr val="D4D4D4"/>
                </a:solidFill>
                <a:effectLst/>
              </a:rPr>
              <a:t>(</a:t>
            </a:r>
            <a:r>
              <a:rPr lang="fr-FR" sz="1200" b="0" dirty="0">
                <a:solidFill>
                  <a:srgbClr val="9CDCFE"/>
                </a:solidFill>
                <a:effectLst/>
              </a:rPr>
              <a:t>$id_file</a:t>
            </a:r>
            <a:r>
              <a:rPr lang="fr-FR" sz="1200" b="0" dirty="0">
                <a:solidFill>
                  <a:srgbClr val="D4D4D4"/>
                </a:solidFill>
                <a:effectLst/>
              </a:rPr>
              <a:t>,</a:t>
            </a:r>
            <a:r>
              <a:rPr lang="fr-FR" sz="1200" b="0" dirty="0">
                <a:solidFill>
                  <a:srgbClr val="B5CEA8"/>
                </a:solidFill>
                <a:effectLst/>
              </a:rPr>
              <a:t>200</a:t>
            </a:r>
            <a:r>
              <a:rPr lang="fr-FR" sz="1200" b="0" dirty="0">
                <a:solidFill>
                  <a:srgbClr val="D4D4D4"/>
                </a:solidFill>
                <a:effectLst/>
              </a:rPr>
              <a:t>,</a:t>
            </a:r>
            <a:r>
              <a:rPr lang="fr-FR" sz="1200" b="0" dirty="0">
                <a:solidFill>
                  <a:srgbClr val="CE9178"/>
                </a:solidFill>
                <a:effectLst/>
              </a:rPr>
              <a:t>":"</a:t>
            </a:r>
            <a:r>
              <a:rPr lang="fr-FR" sz="1200" b="0" dirty="0">
                <a:solidFill>
                  <a:srgbClr val="D4D4D4"/>
                </a:solidFill>
                <a:effectLst/>
              </a:rPr>
              <a:t>) ) {</a:t>
            </a:r>
          </a:p>
          <a:p>
            <a:r>
              <a:rPr lang="fr-FR" sz="1200" b="0" dirty="0">
                <a:solidFill>
                  <a:srgbClr val="D4D4D4"/>
                </a:solidFill>
                <a:effectLst/>
              </a:rPr>
              <a:t>                        </a:t>
            </a:r>
            <a:r>
              <a:rPr lang="fr-FR" sz="1200" b="0" dirty="0">
                <a:solidFill>
                  <a:srgbClr val="9CDCFE"/>
                </a:solidFill>
                <a:effectLst/>
              </a:rPr>
              <a:t>$tab5</a:t>
            </a:r>
            <a:r>
              <a:rPr lang="fr-FR" sz="1200" b="0" dirty="0">
                <a:solidFill>
                  <a:srgbClr val="D4D4D4"/>
                </a:solidFill>
                <a:effectLst/>
              </a:rPr>
              <a:t>[</a:t>
            </a:r>
            <a:r>
              <a:rPr lang="fr-FR" sz="1200" b="0" dirty="0">
                <a:solidFill>
                  <a:srgbClr val="9CDCFE"/>
                </a:solidFill>
                <a:effectLst/>
              </a:rPr>
              <a:t>$i</a:t>
            </a:r>
            <a:r>
              <a:rPr lang="fr-FR" sz="1200" b="0" dirty="0">
                <a:solidFill>
                  <a:srgbClr val="D4D4D4"/>
                </a:solidFill>
                <a:effectLst/>
              </a:rPr>
              <a:t>]=</a:t>
            </a:r>
            <a:r>
              <a:rPr lang="fr-FR" sz="1200" b="0" dirty="0">
                <a:solidFill>
                  <a:srgbClr val="9CDCFE"/>
                </a:solidFill>
                <a:effectLst/>
              </a:rPr>
              <a:t>$tab</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$i</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r>
              <a:rPr lang="fr-FR" sz="1200" b="0" dirty="0">
                <a:solidFill>
                  <a:srgbClr val="9CDCFE"/>
                </a:solidFill>
                <a:effectLst/>
              </a:rPr>
              <a:t>$tab5</a:t>
            </a:r>
            <a:r>
              <a:rPr lang="fr-FR" sz="1200" b="0" dirty="0">
                <a:solidFill>
                  <a:srgbClr val="D4D4D4"/>
                </a:solidFill>
                <a:effectLst/>
              </a:rPr>
              <a:t>=</a:t>
            </a:r>
            <a:r>
              <a:rPr lang="fr-FR" sz="1200" b="0" dirty="0" err="1">
                <a:solidFill>
                  <a:srgbClr val="DCDCAA"/>
                </a:solidFill>
                <a:effectLst/>
              </a:rPr>
              <a:t>array_reverse</a:t>
            </a:r>
            <a:r>
              <a:rPr lang="fr-FR" sz="1200" b="0" dirty="0">
                <a:solidFill>
                  <a:srgbClr val="D4D4D4"/>
                </a:solidFill>
                <a:effectLst/>
              </a:rPr>
              <a:t>(</a:t>
            </a:r>
            <a:r>
              <a:rPr lang="fr-FR" sz="1200" b="0" dirty="0">
                <a:solidFill>
                  <a:srgbClr val="9CDCFE"/>
                </a:solidFill>
                <a:effectLst/>
              </a:rPr>
              <a:t>$tab5</a:t>
            </a:r>
            <a:r>
              <a:rPr lang="fr-FR" sz="1200" b="0" dirty="0">
                <a:solidFill>
                  <a:srgbClr val="D4D4D4"/>
                </a:solidFill>
                <a:effectLst/>
              </a:rPr>
              <a:t>);</a:t>
            </a:r>
          </a:p>
          <a:p>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CE9178"/>
                </a:solidFill>
                <a:effectLst/>
              </a:rPr>
              <a:t>"&lt;</a:t>
            </a:r>
            <a:r>
              <a:rPr lang="fr-FR" sz="1200" b="0" dirty="0" err="1">
                <a:solidFill>
                  <a:srgbClr val="CE9178"/>
                </a:solidFill>
                <a:effectLst/>
              </a:rPr>
              <a:t>hr</a:t>
            </a:r>
            <a:r>
              <a:rPr lang="fr-FR" sz="1200" b="0" dirty="0">
                <a:solidFill>
                  <a:srgbClr val="CE9178"/>
                </a:solidFill>
                <a:effectLst/>
              </a:rPr>
              <a:t> /&gt;"</a:t>
            </a:r>
            <a:r>
              <a:rPr lang="fr-FR" sz="1200" b="0" dirty="0">
                <a:solidFill>
                  <a:srgbClr val="D4D4D4"/>
                </a:solidFill>
                <a:effectLst/>
              </a:rPr>
              <a:t>;</a:t>
            </a:r>
          </a:p>
          <a:p>
            <a:r>
              <a:rPr lang="fr-FR" sz="1200" b="0" dirty="0">
                <a:solidFill>
                  <a:srgbClr val="D4D4D4"/>
                </a:solidFill>
                <a:effectLst/>
              </a:rPr>
              <a:t>                    </a:t>
            </a:r>
            <a:r>
              <a:rPr lang="fr-FR" sz="1200" b="0" dirty="0">
                <a:solidFill>
                  <a:srgbClr val="C586C0"/>
                </a:solidFill>
                <a:effectLst/>
              </a:rPr>
              <a:t>for</a:t>
            </a:r>
            <a:r>
              <a:rPr lang="fr-FR" sz="1200" b="0" dirty="0">
                <a:solidFill>
                  <a:srgbClr val="D4D4D4"/>
                </a:solidFill>
                <a:effectLst/>
              </a:rPr>
              <a:t>(</a:t>
            </a:r>
            <a:r>
              <a:rPr lang="fr-FR" sz="1200" b="0" dirty="0">
                <a:solidFill>
                  <a:srgbClr val="9CDCFE"/>
                </a:solidFill>
                <a:effectLst/>
              </a:rPr>
              <a:t>$i</a:t>
            </a:r>
            <a:r>
              <a:rPr lang="fr-FR" sz="1200" b="0" dirty="0">
                <a:solidFill>
                  <a:srgbClr val="D4D4D4"/>
                </a:solidFill>
                <a:effectLst/>
              </a:rPr>
              <a:t>=</a:t>
            </a:r>
            <a:r>
              <a:rPr lang="fr-FR" sz="1200" b="0" dirty="0">
                <a:solidFill>
                  <a:srgbClr val="B5CEA8"/>
                </a:solidFill>
                <a:effectLst/>
              </a:rPr>
              <a:t>0</a:t>
            </a:r>
            <a:r>
              <a:rPr lang="fr-FR" sz="1200" b="0" dirty="0">
                <a:solidFill>
                  <a:srgbClr val="D4D4D4"/>
                </a:solidFill>
                <a:effectLst/>
              </a:rPr>
              <a:t>;</a:t>
            </a:r>
            <a:r>
              <a:rPr lang="fr-FR" sz="1200" b="0" dirty="0">
                <a:solidFill>
                  <a:srgbClr val="9CDCFE"/>
                </a:solidFill>
                <a:effectLst/>
              </a:rPr>
              <a:t>$i</a:t>
            </a:r>
            <a:r>
              <a:rPr lang="fr-FR" sz="1200" b="0" dirty="0">
                <a:solidFill>
                  <a:srgbClr val="D4D4D4"/>
                </a:solidFill>
                <a:effectLst/>
              </a:rPr>
              <a:t>&lt;</a:t>
            </a:r>
            <a:r>
              <a:rPr lang="fr-FR" sz="1200" b="0" dirty="0">
                <a:solidFill>
                  <a:srgbClr val="B5CEA8"/>
                </a:solidFill>
                <a:effectLst/>
              </a:rPr>
              <a:t>5</a:t>
            </a:r>
            <a:r>
              <a:rPr lang="fr-FR" sz="1200" b="0" dirty="0">
                <a:solidFill>
                  <a:srgbClr val="D4D4D4"/>
                </a:solidFill>
                <a:effectLst/>
              </a:rPr>
              <a:t>;</a:t>
            </a:r>
            <a:r>
              <a:rPr lang="fr-FR" sz="1200" b="0" dirty="0">
                <a:solidFill>
                  <a:srgbClr val="9CDCFE"/>
                </a:solidFill>
                <a:effectLst/>
              </a:rPr>
              <a:t>$i</a:t>
            </a:r>
            <a:r>
              <a:rPr lang="fr-FR" sz="1200" b="0" dirty="0">
                <a:solidFill>
                  <a:srgbClr val="D4D4D4"/>
                </a:solidFill>
                <a:effectLst/>
              </a:rPr>
              <a:t>++) {</a:t>
            </a:r>
          </a:p>
          <a:p>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CE9178"/>
                </a:solidFill>
                <a:effectLst/>
              </a:rPr>
              <a:t>"&lt;tr&gt; &lt;td&gt;"</a:t>
            </a:r>
            <a:r>
              <a:rPr lang="fr-FR" sz="1200" b="0" dirty="0">
                <a:solidFill>
                  <a:srgbClr val="D4D4D4"/>
                </a:solidFill>
                <a:effectLst/>
              </a:rPr>
              <a:t>,</a:t>
            </a:r>
            <a:r>
              <a:rPr lang="fr-FR" sz="1200" b="0" dirty="0">
                <a:solidFill>
                  <a:srgbClr val="9CDCFE"/>
                </a:solidFill>
                <a:effectLst/>
              </a:rPr>
              <a:t>$i</a:t>
            </a:r>
            <a:r>
              <a:rPr lang="fr-FR" sz="1200" b="0" dirty="0">
                <a:solidFill>
                  <a:srgbClr val="D4D4D4"/>
                </a:solidFill>
                <a:effectLst/>
              </a:rPr>
              <a:t>+</a:t>
            </a:r>
            <a:r>
              <a:rPr lang="fr-FR" sz="1200" b="0" dirty="0">
                <a:solidFill>
                  <a:srgbClr val="B5CEA8"/>
                </a:solidFill>
                <a:effectLst/>
              </a:rPr>
              <a:t>1</a:t>
            </a:r>
            <a:r>
              <a:rPr lang="fr-FR" sz="1200" b="0" dirty="0">
                <a:solidFill>
                  <a:srgbClr val="D4D4D4"/>
                </a:solidFill>
                <a:effectLst/>
              </a:rPr>
              <a:t> ,</a:t>
            </a:r>
            <a:r>
              <a:rPr lang="fr-FR" sz="1200" b="0" dirty="0">
                <a:solidFill>
                  <a:srgbClr val="CE9178"/>
                </a:solidFill>
                <a:effectLst/>
              </a:rPr>
              <a:t>": de: "</a:t>
            </a:r>
            <a:r>
              <a:rPr lang="fr-FR" sz="1200" b="0" dirty="0">
                <a:solidFill>
                  <a:srgbClr val="D4D4D4"/>
                </a:solidFill>
                <a:effectLst/>
              </a:rPr>
              <a:t>.</a:t>
            </a:r>
            <a:r>
              <a:rPr lang="fr-FR" sz="1200" b="0" dirty="0">
                <a:solidFill>
                  <a:srgbClr val="9CDCFE"/>
                </a:solidFill>
                <a:effectLst/>
              </a:rPr>
              <a:t>$tab5</a:t>
            </a:r>
            <a:r>
              <a:rPr lang="fr-FR" sz="1200" b="0" dirty="0">
                <a:solidFill>
                  <a:srgbClr val="D4D4D4"/>
                </a:solidFill>
                <a:effectLst/>
              </a:rPr>
              <a:t>[</a:t>
            </a:r>
            <a:r>
              <a:rPr lang="fr-FR" sz="1200" b="0" dirty="0">
                <a:solidFill>
                  <a:srgbClr val="9CDCFE"/>
                </a:solidFill>
                <a:effectLst/>
              </a:rPr>
              <a:t>$i</a:t>
            </a:r>
            <a:r>
              <a:rPr lang="fr-FR" sz="1200" b="0" dirty="0">
                <a:solidFill>
                  <a:srgbClr val="D4D4D4"/>
                </a:solidFill>
                <a:effectLst/>
              </a:rPr>
              <a:t>][</a:t>
            </a:r>
            <a:r>
              <a:rPr lang="fr-FR" sz="1200" b="0" dirty="0">
                <a:solidFill>
                  <a:srgbClr val="B5CEA8"/>
                </a:solidFill>
                <a:effectLst/>
              </a:rPr>
              <a:t>0</a:t>
            </a:r>
            <a:r>
              <a:rPr lang="fr-FR" sz="1200" b="0" dirty="0">
                <a:solidFill>
                  <a:srgbClr val="D4D4D4"/>
                </a:solidFill>
                <a:effectLst/>
              </a:rPr>
              <a:t>].</a:t>
            </a:r>
            <a:r>
              <a:rPr lang="fr-FR" sz="1200" b="0" dirty="0">
                <a:solidFill>
                  <a:srgbClr val="CE9178"/>
                </a:solidFill>
                <a:effectLst/>
              </a:rPr>
              <a:t>" &lt;/td&gt; &lt;td&gt; &lt;</a:t>
            </a:r>
            <a:r>
              <a:rPr lang="fr-FR" sz="1200" b="0" dirty="0" err="1">
                <a:solidFill>
                  <a:srgbClr val="CE9178"/>
                </a:solidFill>
                <a:effectLst/>
              </a:rPr>
              <a:t>ahref</a:t>
            </a:r>
            <a:r>
              <a:rPr lang="fr-FR" sz="1200" b="0" dirty="0">
                <a:solidFill>
                  <a:srgbClr val="CE9178"/>
                </a:solidFill>
                <a:effectLst/>
              </a:rPr>
              <a:t>=</a:t>
            </a:r>
            <a:r>
              <a:rPr lang="fr-FR" sz="1200" b="0" dirty="0">
                <a:solidFill>
                  <a:srgbClr val="D7BA7D"/>
                </a:solidFill>
                <a:effectLst/>
              </a:rPr>
              <a:t>\"</a:t>
            </a:r>
            <a:r>
              <a:rPr lang="fr-FR" sz="1200" b="0" dirty="0">
                <a:solidFill>
                  <a:srgbClr val="CE9178"/>
                </a:solidFill>
                <a:effectLst/>
              </a:rPr>
              <a:t>mailto:"</a:t>
            </a:r>
            <a:r>
              <a:rPr lang="fr-FR" sz="1200" b="0" dirty="0">
                <a:solidFill>
                  <a:srgbClr val="D4D4D4"/>
                </a:solidFill>
                <a:effectLst/>
              </a:rPr>
              <a:t>.</a:t>
            </a:r>
            <a:r>
              <a:rPr lang="fr-FR" sz="1200" b="0" dirty="0">
                <a:solidFill>
                  <a:srgbClr val="9CDCFE"/>
                </a:solidFill>
                <a:effectLst/>
              </a:rPr>
              <a:t>$tab5</a:t>
            </a:r>
            <a:r>
              <a:rPr lang="fr-FR" sz="1200" b="0" dirty="0">
                <a:solidFill>
                  <a:srgbClr val="D4D4D4"/>
                </a:solidFill>
                <a:effectLst/>
              </a:rPr>
              <a:t>[</a:t>
            </a:r>
            <a:r>
              <a:rPr lang="fr-FR" sz="1200" b="0" dirty="0">
                <a:solidFill>
                  <a:srgbClr val="9CDCFE"/>
                </a:solidFill>
                <a:effectLst/>
              </a:rPr>
              <a:t>$i</a:t>
            </a:r>
            <a:r>
              <a:rPr lang="fr-FR" sz="1200" b="0" dirty="0">
                <a:solidFill>
                  <a:srgbClr val="D4D4D4"/>
                </a:solidFill>
                <a:effectLst/>
              </a:rPr>
              <a:t>][</a:t>
            </a:r>
            <a:r>
              <a:rPr lang="fr-FR" sz="1200" b="0" dirty="0">
                <a:solidFill>
                  <a:srgbClr val="B5CEA8"/>
                </a:solidFill>
                <a:effectLst/>
              </a:rPr>
              <a:t>1</a:t>
            </a:r>
            <a:r>
              <a:rPr lang="fr-FR" sz="1200" b="0" dirty="0">
                <a:solidFill>
                  <a:srgbClr val="D4D4D4"/>
                </a:solidFill>
                <a:effectLst/>
              </a:rPr>
              <a:t>].</a:t>
            </a:r>
            <a:r>
              <a:rPr lang="fr-FR" sz="1200" b="0" dirty="0">
                <a:solidFill>
                  <a:srgbClr val="CE9178"/>
                </a:solidFill>
                <a:effectLst/>
              </a:rPr>
              <a:t>" </a:t>
            </a:r>
            <a:r>
              <a:rPr lang="fr-FR" sz="1200" b="0" dirty="0">
                <a:solidFill>
                  <a:srgbClr val="D7BA7D"/>
                </a:solidFill>
                <a:effectLst/>
              </a:rPr>
              <a:t>\"</a:t>
            </a:r>
            <a:r>
              <a:rPr lang="fr-FR" sz="1200" b="0" dirty="0">
                <a:solidFill>
                  <a:srgbClr val="CE9178"/>
                </a:solidFill>
                <a:effectLst/>
              </a:rPr>
              <a:t> &gt; "</a:t>
            </a:r>
            <a:r>
              <a:rPr lang="fr-FR" sz="1200" b="0" dirty="0">
                <a:solidFill>
                  <a:srgbClr val="D4D4D4"/>
                </a:solidFill>
                <a:effectLst/>
              </a:rPr>
              <a:t>.</a:t>
            </a:r>
            <a:r>
              <a:rPr lang="fr-FR" sz="1200" b="0" dirty="0">
                <a:solidFill>
                  <a:srgbClr val="9CDCFE"/>
                </a:solidFill>
                <a:effectLst/>
              </a:rPr>
              <a:t>$tab5</a:t>
            </a:r>
            <a:r>
              <a:rPr lang="fr-FR" sz="1200" b="0" dirty="0">
                <a:solidFill>
                  <a:srgbClr val="D4D4D4"/>
                </a:solidFill>
                <a:effectLst/>
              </a:rPr>
              <a:t>[</a:t>
            </a:r>
            <a:r>
              <a:rPr lang="fr-FR" sz="1200" b="0" dirty="0">
                <a:solidFill>
                  <a:srgbClr val="9CDCFE"/>
                </a:solidFill>
                <a:effectLst/>
              </a:rPr>
              <a:t>$i</a:t>
            </a:r>
            <a:r>
              <a:rPr lang="fr-FR" sz="1200" b="0" dirty="0">
                <a:solidFill>
                  <a:srgbClr val="D4D4D4"/>
                </a:solidFill>
                <a:effectLst/>
              </a:rPr>
              <a:t>][</a:t>
            </a:r>
            <a:r>
              <a:rPr lang="fr-FR" sz="1200" b="0" dirty="0">
                <a:solidFill>
                  <a:srgbClr val="B5CEA8"/>
                </a:solidFill>
                <a:effectLst/>
              </a:rPr>
              <a:t>1</a:t>
            </a:r>
            <a:r>
              <a:rPr lang="fr-FR" sz="1200" b="0" dirty="0">
                <a:solidFill>
                  <a:srgbClr val="D4D4D4"/>
                </a:solidFill>
                <a:effectLst/>
              </a:rPr>
              <a:t>].</a:t>
            </a:r>
            <a:r>
              <a:rPr lang="fr-FR" sz="1200" b="0" dirty="0">
                <a:solidFill>
                  <a:srgbClr val="CE9178"/>
                </a:solidFill>
                <a:effectLst/>
              </a:rPr>
              <a:t>"&lt;/a&gt;&lt;/td&gt;&lt;td&gt;le: "</a:t>
            </a:r>
            <a:r>
              <a:rPr lang="fr-FR" sz="1200" b="0" dirty="0">
                <a:solidFill>
                  <a:srgbClr val="D4D4D4"/>
                </a:solidFill>
                <a:effectLst/>
              </a:rPr>
              <a:t>,</a:t>
            </a:r>
            <a:r>
              <a:rPr lang="fr-FR" sz="1200" b="0" dirty="0">
                <a:solidFill>
                  <a:srgbClr val="DCDCAA"/>
                </a:solidFill>
                <a:effectLst/>
              </a:rPr>
              <a:t>date</a:t>
            </a:r>
            <a:r>
              <a:rPr lang="fr-FR" sz="1200" b="0" dirty="0">
                <a:solidFill>
                  <a:srgbClr val="D4D4D4"/>
                </a:solidFill>
                <a:effectLst/>
              </a:rPr>
              <a:t>(</a:t>
            </a:r>
            <a:r>
              <a:rPr lang="fr-FR" sz="1200" b="0" dirty="0">
                <a:solidFill>
                  <a:srgbClr val="CE9178"/>
                </a:solidFill>
                <a:effectLst/>
              </a:rPr>
              <a:t>"d/m/y H:i:s"</a:t>
            </a:r>
            <a:r>
              <a:rPr lang="fr-FR" sz="1200" b="0" dirty="0">
                <a:solidFill>
                  <a:srgbClr val="D4D4D4"/>
                </a:solidFill>
                <a:effectLst/>
              </a:rPr>
              <a:t>, </a:t>
            </a:r>
            <a:r>
              <a:rPr lang="fr-FR" sz="1200" b="0" dirty="0">
                <a:solidFill>
                  <a:srgbClr val="9CDCFE"/>
                </a:solidFill>
                <a:effectLst/>
              </a:rPr>
              <a:t>$tab5</a:t>
            </a:r>
            <a:r>
              <a:rPr lang="fr-FR" sz="1200" b="0" dirty="0">
                <a:solidFill>
                  <a:srgbClr val="D4D4D4"/>
                </a:solidFill>
                <a:effectLst/>
              </a:rPr>
              <a:t>[</a:t>
            </a:r>
            <a:r>
              <a:rPr lang="fr-FR" sz="1200" b="0" dirty="0">
                <a:solidFill>
                  <a:srgbClr val="9CDCFE"/>
                </a:solidFill>
                <a:effectLst/>
              </a:rPr>
              <a:t>$i</a:t>
            </a:r>
            <a:r>
              <a:rPr lang="fr-FR" sz="1200" b="0" dirty="0">
                <a:solidFill>
                  <a:srgbClr val="D4D4D4"/>
                </a:solidFill>
                <a:effectLst/>
              </a:rPr>
              <a:t>][</a:t>
            </a:r>
            <a:r>
              <a:rPr lang="fr-FR" sz="1200" b="0" dirty="0">
                <a:solidFill>
                  <a:srgbClr val="B5CEA8"/>
                </a:solidFill>
                <a:effectLst/>
              </a:rPr>
              <a:t>2</a:t>
            </a:r>
            <a:r>
              <a:rPr lang="fr-FR" sz="1200" b="0" dirty="0">
                <a:solidFill>
                  <a:srgbClr val="D4D4D4"/>
                </a:solidFill>
                <a:effectLst/>
              </a:rPr>
              <a:t>]),</a:t>
            </a:r>
            <a:r>
              <a:rPr lang="fr-FR" sz="1200" b="0" dirty="0">
                <a:solidFill>
                  <a:srgbClr val="CE9178"/>
                </a:solidFill>
                <a:effectLst/>
              </a:rPr>
              <a:t>" &lt;/td&gt;&lt;/tr&gt;"</a:t>
            </a:r>
            <a:r>
              <a:rPr lang="fr-FR" sz="1200" b="0" dirty="0">
                <a:solidFill>
                  <a:srgbClr val="D4D4D4"/>
                </a:solidFill>
                <a:effectLst/>
              </a:rPr>
              <a:t>;</a:t>
            </a:r>
          </a:p>
          <a:p>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CE9178"/>
                </a:solidFill>
                <a:effectLst/>
              </a:rPr>
              <a:t>"&lt;tr &gt; &lt;td </a:t>
            </a:r>
            <a:r>
              <a:rPr lang="fr-FR" sz="1200" b="0" dirty="0" err="1">
                <a:solidFill>
                  <a:srgbClr val="CE9178"/>
                </a:solidFill>
                <a:effectLst/>
              </a:rPr>
              <a:t>colspan</a:t>
            </a:r>
            <a:r>
              <a:rPr lang="fr-FR" sz="1200" b="0" dirty="0">
                <a:solidFill>
                  <a:srgbClr val="CE9178"/>
                </a:solidFill>
                <a:effectLst/>
              </a:rPr>
              <a:t>=</a:t>
            </a:r>
            <a:r>
              <a:rPr lang="fr-FR" sz="1200" b="0" dirty="0">
                <a:solidFill>
                  <a:srgbClr val="D7BA7D"/>
                </a:solidFill>
                <a:effectLst/>
              </a:rPr>
              <a:t>\"</a:t>
            </a:r>
            <a:r>
              <a:rPr lang="fr-FR" sz="1200" b="0" dirty="0">
                <a:solidFill>
                  <a:srgbClr val="CE9178"/>
                </a:solidFill>
                <a:effectLst/>
              </a:rPr>
              <a:t> 3 </a:t>
            </a:r>
            <a:r>
              <a:rPr lang="fr-FR" sz="1200" b="0" dirty="0">
                <a:solidFill>
                  <a:srgbClr val="D7BA7D"/>
                </a:solidFill>
                <a:effectLst/>
              </a:rPr>
              <a:t>\"</a:t>
            </a:r>
            <a:r>
              <a:rPr lang="fr-FR" sz="1200" b="0" dirty="0">
                <a:solidFill>
                  <a:srgbClr val="CE9178"/>
                </a:solidFill>
                <a:effectLst/>
              </a:rPr>
              <a:t>&gt;"</a:t>
            </a:r>
            <a:r>
              <a:rPr lang="fr-FR" sz="1200" b="0" dirty="0">
                <a:solidFill>
                  <a:srgbClr val="D4D4D4"/>
                </a:solidFill>
                <a:effectLst/>
              </a:rPr>
              <a:t>, </a:t>
            </a:r>
            <a:r>
              <a:rPr lang="fr-FR" sz="1200" b="0" dirty="0" err="1">
                <a:solidFill>
                  <a:srgbClr val="DCDCAA"/>
                </a:solidFill>
                <a:effectLst/>
              </a:rPr>
              <a:t>stripslashes</a:t>
            </a:r>
            <a:r>
              <a:rPr lang="fr-FR" sz="1200" b="0" dirty="0">
                <a:solidFill>
                  <a:srgbClr val="D4D4D4"/>
                </a:solidFill>
                <a:effectLst/>
              </a:rPr>
              <a:t>(</a:t>
            </a:r>
            <a:r>
              <a:rPr lang="fr-FR" sz="1200" b="0" dirty="0">
                <a:solidFill>
                  <a:srgbClr val="9CDCFE"/>
                </a:solidFill>
                <a:effectLst/>
              </a:rPr>
              <a:t>$tab5</a:t>
            </a:r>
            <a:r>
              <a:rPr lang="fr-FR" sz="1200" b="0" dirty="0">
                <a:solidFill>
                  <a:srgbClr val="D4D4D4"/>
                </a:solidFill>
                <a:effectLst/>
              </a:rPr>
              <a:t>[</a:t>
            </a:r>
            <a:r>
              <a:rPr lang="fr-FR" sz="1200" b="0" dirty="0">
                <a:solidFill>
                  <a:srgbClr val="9CDCFE"/>
                </a:solidFill>
                <a:effectLst/>
              </a:rPr>
              <a:t>$i</a:t>
            </a:r>
            <a:r>
              <a:rPr lang="fr-FR" sz="1200" b="0" dirty="0">
                <a:solidFill>
                  <a:srgbClr val="D4D4D4"/>
                </a:solidFill>
                <a:effectLst/>
              </a:rPr>
              <a:t>][</a:t>
            </a:r>
            <a:r>
              <a:rPr lang="fr-FR" sz="1200" b="0" dirty="0">
                <a:solidFill>
                  <a:srgbClr val="B5CEA8"/>
                </a:solidFill>
                <a:effectLst/>
              </a:rPr>
              <a:t>3</a:t>
            </a:r>
            <a:r>
              <a:rPr lang="fr-FR" sz="1200" b="0" dirty="0">
                <a:solidFill>
                  <a:srgbClr val="D4D4D4"/>
                </a:solidFill>
                <a:effectLst/>
              </a:rPr>
              <a:t>]),</a:t>
            </a:r>
            <a:r>
              <a:rPr lang="fr-FR" sz="1200" b="0" dirty="0">
                <a:solidFill>
                  <a:srgbClr val="CE9178"/>
                </a:solidFill>
                <a:effectLst/>
              </a:rPr>
              <a:t>"&lt;/td&gt; &lt;/tr&gt; "</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r>
              <a:rPr lang="fr-FR" sz="1200" b="0" dirty="0" err="1">
                <a:solidFill>
                  <a:srgbClr val="DCDCAA"/>
                </a:solidFill>
                <a:effectLst/>
              </a:rPr>
              <a:t>fclose</a:t>
            </a:r>
            <a:r>
              <a:rPr lang="fr-FR" sz="1200" b="0" dirty="0">
                <a:solidFill>
                  <a:srgbClr val="D4D4D4"/>
                </a:solidFill>
                <a:effectLst/>
              </a:rPr>
              <a:t>(</a:t>
            </a:r>
            <a:r>
              <a:rPr lang="fr-FR" sz="1200" b="0" dirty="0">
                <a:solidFill>
                  <a:srgbClr val="9CDCFE"/>
                </a:solidFill>
                <a:effectLst/>
              </a:rPr>
              <a:t>$</a:t>
            </a:r>
            <a:r>
              <a:rPr lang="fr-FR" sz="1200" b="0" dirty="0" err="1">
                <a:solidFill>
                  <a:srgbClr val="9CDCFE"/>
                </a:solidFill>
                <a:effectLst/>
              </a:rPr>
              <a:t>id_file</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CE9178"/>
                </a:solidFill>
                <a:effectLst/>
              </a:rPr>
              <a:t>"&lt;/</a:t>
            </a:r>
            <a:r>
              <a:rPr lang="fr-FR" sz="1200" b="0" dirty="0" err="1">
                <a:solidFill>
                  <a:srgbClr val="CE9178"/>
                </a:solidFill>
                <a:effectLst/>
              </a:rPr>
              <a:t>tbody</a:t>
            </a:r>
            <a:r>
              <a:rPr lang="fr-FR" sz="1200" b="0" dirty="0">
                <a:solidFill>
                  <a:srgbClr val="CE9178"/>
                </a:solidFill>
                <a:effectLst/>
              </a:rPr>
              <a:t>&gt;&lt;/table&gt; "</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r>
              <a:rPr lang="fr-FR" sz="1200" b="0" dirty="0" err="1">
                <a:solidFill>
                  <a:srgbClr val="C586C0"/>
                </a:solidFill>
                <a:effectLst/>
              </a:rPr>
              <a:t>else</a:t>
            </a:r>
            <a:r>
              <a:rPr lang="fr-FR" sz="1200" b="0" dirty="0">
                <a:solidFill>
                  <a:srgbClr val="D4D4D4"/>
                </a:solidFill>
                <a:effectLst/>
              </a:rPr>
              <a:t> {</a:t>
            </a:r>
          </a:p>
          <a:p>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CE9178"/>
                </a:solidFill>
                <a:effectLst/>
              </a:rPr>
              <a:t>"&lt;h2&gt;Donnez votre avis puis cliquez sur 'envoyer' !&lt;/h2&gt; "</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r>
              <a:rPr lang="fr-FR" sz="1200" b="0" dirty="0">
                <a:solidFill>
                  <a:srgbClr val="569CD6"/>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body</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a:solidFill>
                  <a:srgbClr val="569CD6"/>
                </a:solidFill>
                <a:effectLst/>
              </a:rPr>
              <a:t>html</a:t>
            </a:r>
            <a:r>
              <a:rPr lang="fr-FR" sz="1200" b="0" dirty="0">
                <a:solidFill>
                  <a:srgbClr val="808080"/>
                </a:solidFill>
                <a:effectLst/>
              </a:rPr>
              <a:t>&gt;</a:t>
            </a:r>
            <a:endParaRPr lang="fr-FR" sz="1200" b="0" dirty="0">
              <a:solidFill>
                <a:srgbClr val="D4D4D4"/>
              </a:solidFill>
              <a:effectLst/>
            </a:endParaRPr>
          </a:p>
        </p:txBody>
      </p:sp>
      <p:sp>
        <p:nvSpPr>
          <p:cNvPr id="9" name="ZoneTexte 8">
            <a:extLst>
              <a:ext uri="{FF2B5EF4-FFF2-40B4-BE49-F238E27FC236}">
                <a16:creationId xmlns:a16="http://schemas.microsoft.com/office/drawing/2014/main" id="{CFB3B3A0-5D8E-4D73-97B6-DED9012130B7}"/>
              </a:ext>
            </a:extLst>
          </p:cNvPr>
          <p:cNvSpPr txBox="1"/>
          <p:nvPr/>
        </p:nvSpPr>
        <p:spPr>
          <a:xfrm>
            <a:off x="5211780" y="6320658"/>
            <a:ext cx="2163370" cy="261610"/>
          </a:xfrm>
          <a:prstGeom prst="rect">
            <a:avLst/>
          </a:prstGeom>
          <a:noFill/>
        </p:spPr>
        <p:txBody>
          <a:bodyPr wrap="square" rtlCol="0">
            <a:spAutoFit/>
          </a:bodyPr>
          <a:lstStyle/>
          <a:p>
            <a:pPr algn="ctr"/>
            <a:r>
              <a:rPr lang="fr-FR" sz="1100" dirty="0">
                <a:solidFill>
                  <a:schemeClr val="tx1">
                    <a:lumMod val="75000"/>
                    <a:lumOff val="25000"/>
                  </a:schemeClr>
                </a:solidFill>
              </a:rPr>
              <a:t>Fichier : index.html (Partie3)</a:t>
            </a:r>
          </a:p>
        </p:txBody>
      </p:sp>
    </p:spTree>
    <p:extLst>
      <p:ext uri="{BB962C8B-B14F-4D97-AF65-F5344CB8AC3E}">
        <p14:creationId xmlns:p14="http://schemas.microsoft.com/office/powerpoint/2010/main" val="34469055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60208CC9-E1E4-44DF-915E-B56B4E0E30EE}"/>
              </a:ext>
            </a:extLst>
          </p:cNvPr>
          <p:cNvSpPr>
            <a:spLocks noGrp="1"/>
          </p:cNvSpPr>
          <p:nvPr>
            <p:ph type="body" sz="quarter" idx="12"/>
          </p:nvPr>
        </p:nvSpPr>
        <p:spPr/>
        <p:txBody>
          <a:bodyPr/>
          <a:lstStyle/>
          <a:p>
            <a:r>
              <a:rPr lang="fr-FR" dirty="0"/>
              <a:t>Activité 3</a:t>
            </a:r>
          </a:p>
        </p:txBody>
      </p:sp>
      <p:sp>
        <p:nvSpPr>
          <p:cNvPr id="3" name="Espace réservé du texte 2">
            <a:extLst>
              <a:ext uri="{FF2B5EF4-FFF2-40B4-BE49-F238E27FC236}">
                <a16:creationId xmlns:a16="http://schemas.microsoft.com/office/drawing/2014/main" id="{D1A40CDF-EF3E-4F85-BFCB-089073799E0D}"/>
              </a:ext>
            </a:extLst>
          </p:cNvPr>
          <p:cNvSpPr>
            <a:spLocks noGrp="1"/>
          </p:cNvSpPr>
          <p:nvPr>
            <p:ph type="body" sz="quarter" idx="13"/>
          </p:nvPr>
        </p:nvSpPr>
        <p:spPr/>
        <p:txBody>
          <a:bodyPr/>
          <a:lstStyle/>
          <a:p>
            <a:r>
              <a:rPr lang="fr-FR" dirty="0"/>
              <a:t>Utiliser l’orientée objet en PHP </a:t>
            </a:r>
          </a:p>
        </p:txBody>
      </p:sp>
      <p:sp>
        <p:nvSpPr>
          <p:cNvPr id="4" name="Espace réservé du texte 3">
            <a:extLst>
              <a:ext uri="{FF2B5EF4-FFF2-40B4-BE49-F238E27FC236}">
                <a16:creationId xmlns:a16="http://schemas.microsoft.com/office/drawing/2014/main" id="{F66D2114-B667-40C7-B7CD-56E591B8CEBD}"/>
              </a:ext>
            </a:extLst>
          </p:cNvPr>
          <p:cNvSpPr>
            <a:spLocks noGrp="1"/>
          </p:cNvSpPr>
          <p:nvPr>
            <p:ph type="body" sz="quarter" idx="14"/>
          </p:nvPr>
        </p:nvSpPr>
        <p:spPr/>
        <p:txBody>
          <a:bodyPr/>
          <a:lstStyle/>
          <a:p>
            <a:r>
              <a:rPr lang="fr-FR" dirty="0"/>
              <a:t>Utiliser les classes et les fonctions</a:t>
            </a:r>
          </a:p>
          <a:p>
            <a:endParaRPr lang="fr-FR" dirty="0"/>
          </a:p>
        </p:txBody>
      </p:sp>
      <p:sp>
        <p:nvSpPr>
          <p:cNvPr id="5" name="Espace réservé du texte 4">
            <a:extLst>
              <a:ext uri="{FF2B5EF4-FFF2-40B4-BE49-F238E27FC236}">
                <a16:creationId xmlns:a16="http://schemas.microsoft.com/office/drawing/2014/main" id="{7B4EFB2E-CE3A-48FB-B655-BB006A57CE93}"/>
              </a:ext>
            </a:extLst>
          </p:cNvPr>
          <p:cNvSpPr>
            <a:spLocks noGrp="1"/>
          </p:cNvSpPr>
          <p:nvPr>
            <p:ph type="body" sz="quarter" idx="15"/>
          </p:nvPr>
        </p:nvSpPr>
        <p:spPr/>
        <p:txBody>
          <a:bodyPr/>
          <a:lstStyle/>
          <a:p>
            <a:r>
              <a:rPr lang="fr-FR" dirty="0"/>
              <a:t>08 heures</a:t>
            </a:r>
          </a:p>
        </p:txBody>
      </p:sp>
      <p:sp>
        <p:nvSpPr>
          <p:cNvPr id="11" name="Espace réservé du texte 10">
            <a:extLst>
              <a:ext uri="{FF2B5EF4-FFF2-40B4-BE49-F238E27FC236}">
                <a16:creationId xmlns:a16="http://schemas.microsoft.com/office/drawing/2014/main" id="{4C3AAB3A-859E-41F9-B4FC-892E976D8F22}"/>
              </a:ext>
            </a:extLst>
          </p:cNvPr>
          <p:cNvSpPr>
            <a:spLocks noGrp="1"/>
          </p:cNvSpPr>
          <p:nvPr>
            <p:ph type="body" sz="quarter" idx="16"/>
          </p:nvPr>
        </p:nvSpPr>
        <p:spPr/>
        <p:txBody>
          <a:bodyPr/>
          <a:lstStyle/>
          <a:p>
            <a:r>
              <a:rPr lang="fr-FR" dirty="0"/>
              <a:t>Révision générale du résumé théorique</a:t>
            </a:r>
          </a:p>
        </p:txBody>
      </p:sp>
    </p:spTree>
    <p:extLst>
      <p:ext uri="{BB962C8B-B14F-4D97-AF65-F5344CB8AC3E}">
        <p14:creationId xmlns:p14="http://schemas.microsoft.com/office/powerpoint/2010/main" val="4060024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texte 7">
            <a:extLst>
              <a:ext uri="{FF2B5EF4-FFF2-40B4-BE49-F238E27FC236}">
                <a16:creationId xmlns:a16="http://schemas.microsoft.com/office/drawing/2014/main" id="{AAD9225E-26FB-4D39-AB28-E6C78EFAFE19}"/>
              </a:ext>
            </a:extLst>
          </p:cNvPr>
          <p:cNvSpPr>
            <a:spLocks noGrp="1"/>
          </p:cNvSpPr>
          <p:nvPr>
            <p:ph type="body" sz="quarter" idx="13"/>
          </p:nvPr>
        </p:nvSpPr>
        <p:spPr/>
        <p:txBody>
          <a:bodyPr/>
          <a:lstStyle/>
          <a:p>
            <a:r>
              <a:rPr lang="fr-FR" dirty="0"/>
              <a:t>INTRODUIRE LA NOTION CLIENT/SERVEUR</a:t>
            </a:r>
          </a:p>
        </p:txBody>
      </p:sp>
      <p:sp>
        <p:nvSpPr>
          <p:cNvPr id="9" name="Espace réservé du texte 8">
            <a:extLst>
              <a:ext uri="{FF2B5EF4-FFF2-40B4-BE49-F238E27FC236}">
                <a16:creationId xmlns:a16="http://schemas.microsoft.com/office/drawing/2014/main" id="{1FBB5A5C-838A-4A38-83C7-DB83CA40A9E2}"/>
              </a:ext>
            </a:extLst>
          </p:cNvPr>
          <p:cNvSpPr>
            <a:spLocks noGrp="1"/>
          </p:cNvSpPr>
          <p:nvPr>
            <p:ph type="body" sz="quarter" idx="14"/>
          </p:nvPr>
        </p:nvSpPr>
        <p:spPr/>
        <p:txBody>
          <a:bodyPr/>
          <a:lstStyle/>
          <a:p>
            <a:r>
              <a:rPr lang="fr-FR" dirty="0"/>
              <a:t>Installer les outils de création d’une page web dynamique</a:t>
            </a:r>
          </a:p>
          <a:p>
            <a:r>
              <a:rPr lang="fr-FR" dirty="0"/>
              <a:t>Configurer les éléments de base d'une page web dynamique</a:t>
            </a:r>
          </a:p>
          <a:p>
            <a:r>
              <a:rPr lang="fr-FR" dirty="0"/>
              <a:t>Activer les extensions nécessaires</a:t>
            </a:r>
          </a:p>
        </p:txBody>
      </p:sp>
      <p:sp>
        <p:nvSpPr>
          <p:cNvPr id="10" name="Espace réservé pour une image  9">
            <a:extLst>
              <a:ext uri="{FF2B5EF4-FFF2-40B4-BE49-F238E27FC236}">
                <a16:creationId xmlns:a16="http://schemas.microsoft.com/office/drawing/2014/main" id="{E7683434-F937-4807-BC3E-2744A8BE29CF}"/>
              </a:ext>
            </a:extLst>
          </p:cNvPr>
          <p:cNvSpPr>
            <a:spLocks noGrp="1"/>
          </p:cNvSpPr>
          <p:nvPr>
            <p:ph type="pic" sz="quarter" idx="15"/>
          </p:nvPr>
        </p:nvSpPr>
        <p:spPr/>
      </p:sp>
      <p:sp>
        <p:nvSpPr>
          <p:cNvPr id="7" name="Espace réservé du texte 6">
            <a:extLst>
              <a:ext uri="{FF2B5EF4-FFF2-40B4-BE49-F238E27FC236}">
                <a16:creationId xmlns:a16="http://schemas.microsoft.com/office/drawing/2014/main" id="{F75C1DFA-73D0-4D21-BA67-8881300D965E}"/>
              </a:ext>
            </a:extLst>
          </p:cNvPr>
          <p:cNvSpPr>
            <a:spLocks noGrp="1"/>
          </p:cNvSpPr>
          <p:nvPr>
            <p:ph type="body" sz="quarter" idx="10"/>
          </p:nvPr>
        </p:nvSpPr>
        <p:spPr/>
        <p:txBody>
          <a:bodyPr/>
          <a:lstStyle/>
          <a:p>
            <a:r>
              <a:rPr lang="fr-FR" dirty="0"/>
              <a:t>03 heures</a:t>
            </a:r>
          </a:p>
        </p:txBody>
      </p:sp>
    </p:spTree>
    <p:extLst>
      <p:ext uri="{BB962C8B-B14F-4D97-AF65-F5344CB8AC3E}">
        <p14:creationId xmlns:p14="http://schemas.microsoft.com/office/powerpoint/2010/main" val="6834509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 17">
            <a:extLst>
              <a:ext uri="{FF2B5EF4-FFF2-40B4-BE49-F238E27FC236}">
                <a16:creationId xmlns:a16="http://schemas.microsoft.com/office/drawing/2014/main" id="{4A480C98-3F7C-43B1-9C66-73720DB74A8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14" name="Rectangle 13">
            <a:extLst>
              <a:ext uri="{FF2B5EF4-FFF2-40B4-BE49-F238E27FC236}">
                <a16:creationId xmlns:a16="http://schemas.microsoft.com/office/drawing/2014/main" id="{0A47652E-46A5-4D89-ABD8-066E85965010}"/>
              </a:ext>
            </a:extLst>
          </p:cNvPr>
          <p:cNvSpPr/>
          <p:nvPr/>
        </p:nvSpPr>
        <p:spPr>
          <a:xfrm>
            <a:off x="6245570" y="658614"/>
            <a:ext cx="5760000" cy="338554"/>
          </a:xfrm>
          <a:prstGeom prst="rect">
            <a:avLst/>
          </a:prstGeom>
        </p:spPr>
        <p:txBody>
          <a:bodyPr wrap="square">
            <a:spAutoFit/>
          </a:bodyPr>
          <a:lstStyle/>
          <a:p>
            <a:pPr marL="342900" lvl="0" indent="-342900" algn="l" defTabSz="914400">
              <a:buFont typeface="+mj-lt"/>
              <a:buAutoNum type="arabicPeriod"/>
              <a:defRPr sz="1800" b="0" i="0" u="none" strike="noStrike" kern="0" cap="none" spc="0" baseline="0">
                <a:solidFill>
                  <a:srgbClr val="000000"/>
                </a:solidFill>
                <a:uFillTx/>
              </a:defRPr>
            </a:pPr>
            <a:r>
              <a:rPr lang="en-US" sz="1600" b="1" u="none" kern="1200" dirty="0">
                <a:solidFill>
                  <a:srgbClr val="FF7800"/>
                </a:solidFill>
                <a:latin typeface="Calibri" panose="020F0502020204030204" pitchFamily="34" charset="0"/>
                <a:ea typeface="맑은 고딕" pitchFamily="34"/>
                <a:cs typeface="Calibri" panose="020F0502020204030204" pitchFamily="34" charset="0"/>
              </a:rPr>
              <a:t>Pour le formateur :</a:t>
            </a:r>
          </a:p>
        </p:txBody>
      </p:sp>
      <p:sp>
        <p:nvSpPr>
          <p:cNvPr id="15" name="Rectangle 14">
            <a:extLst>
              <a:ext uri="{FF2B5EF4-FFF2-40B4-BE49-F238E27FC236}">
                <a16:creationId xmlns:a16="http://schemas.microsoft.com/office/drawing/2014/main" id="{B0E22CB3-2BE9-450C-B77D-ED8873B3D155}"/>
              </a:ext>
            </a:extLst>
          </p:cNvPr>
          <p:cNvSpPr/>
          <p:nvPr/>
        </p:nvSpPr>
        <p:spPr>
          <a:xfrm>
            <a:off x="6245570" y="2044850"/>
            <a:ext cx="5760000" cy="338554"/>
          </a:xfrm>
          <a:prstGeom prst="rect">
            <a:avLst/>
          </a:prstGeom>
        </p:spPr>
        <p:txBody>
          <a:bodyPr wrap="square">
            <a:spAutoFit/>
          </a:bodyPr>
          <a:lstStyle/>
          <a:p>
            <a:pPr marL="342900" lvl="0" indent="-342900" algn="l" defTabSz="914400">
              <a:buFont typeface="+mj-lt"/>
              <a:buAutoNum type="arabicPeriod" startAt="2"/>
              <a:defRPr sz="1800" b="0" i="0" u="none" strike="noStrike" kern="0" cap="none" spc="0" baseline="0">
                <a:solidFill>
                  <a:srgbClr val="000000"/>
                </a:solidFill>
                <a:uFillTx/>
              </a:defRPr>
            </a:pPr>
            <a:r>
              <a:rPr lang="en-US" sz="1600" b="1" u="none" kern="1200" dirty="0">
                <a:solidFill>
                  <a:srgbClr val="FF7800"/>
                </a:solidFill>
                <a:latin typeface="Calibri" panose="020F0502020204030204" pitchFamily="34" charset="0"/>
                <a:ea typeface="맑은 고딕" pitchFamily="34"/>
                <a:cs typeface="Calibri" panose="020F0502020204030204" pitchFamily="34" charset="0"/>
              </a:rPr>
              <a:t>Pour </a:t>
            </a:r>
            <a:r>
              <a:rPr lang="en-US" sz="1600" b="1" u="none" kern="1200" dirty="0" err="1">
                <a:solidFill>
                  <a:srgbClr val="FF7800"/>
                </a:solidFill>
                <a:latin typeface="Calibri" panose="020F0502020204030204" pitchFamily="34" charset="0"/>
                <a:ea typeface="맑은 고딕" pitchFamily="34"/>
                <a:cs typeface="Calibri" panose="020F0502020204030204" pitchFamily="34" charset="0"/>
              </a:rPr>
              <a:t>l’apprenant</a:t>
            </a:r>
            <a:r>
              <a:rPr lang="en-US" sz="1600" b="1" u="none" kern="1200" dirty="0">
                <a:solidFill>
                  <a:srgbClr val="FF7800"/>
                </a:solidFill>
                <a:latin typeface="Calibri" panose="020F0502020204030204" pitchFamily="34" charset="0"/>
                <a:ea typeface="맑은 고딕" pitchFamily="34"/>
                <a:cs typeface="Calibri" panose="020F0502020204030204" pitchFamily="34" charset="0"/>
              </a:rPr>
              <a:t> :</a:t>
            </a:r>
          </a:p>
        </p:txBody>
      </p:sp>
      <p:sp>
        <p:nvSpPr>
          <p:cNvPr id="16" name="Rectangle 15">
            <a:extLst>
              <a:ext uri="{FF2B5EF4-FFF2-40B4-BE49-F238E27FC236}">
                <a16:creationId xmlns:a16="http://schemas.microsoft.com/office/drawing/2014/main" id="{B28986F5-D966-4802-8A03-516AC3E8A472}"/>
              </a:ext>
            </a:extLst>
          </p:cNvPr>
          <p:cNvSpPr/>
          <p:nvPr/>
        </p:nvSpPr>
        <p:spPr>
          <a:xfrm>
            <a:off x="6245570" y="3419062"/>
            <a:ext cx="5760000" cy="338554"/>
          </a:xfrm>
          <a:prstGeom prst="rect">
            <a:avLst/>
          </a:prstGeom>
        </p:spPr>
        <p:txBody>
          <a:bodyPr wrap="square">
            <a:spAutoFit/>
          </a:bodyPr>
          <a:lstStyle/>
          <a:p>
            <a:pPr marL="342900" lvl="0" indent="-342900" algn="l" defTabSz="914400">
              <a:buFont typeface="+mj-lt"/>
              <a:buAutoNum type="arabicPeriod" startAt="3"/>
              <a:defRPr sz="1800" b="0" i="0" u="none" strike="noStrike" kern="0" cap="none" spc="0" baseline="0">
                <a:solidFill>
                  <a:srgbClr val="000000"/>
                </a:solidFill>
                <a:uFillTx/>
              </a:defRPr>
            </a:pPr>
            <a:r>
              <a:rPr lang="en-US" sz="1600" b="1" u="none" kern="1200" dirty="0">
                <a:solidFill>
                  <a:srgbClr val="FF7800"/>
                </a:solidFill>
                <a:latin typeface="Calibri" panose="020F0502020204030204" pitchFamily="34" charset="0"/>
                <a:ea typeface="맑은 고딕" pitchFamily="34"/>
                <a:cs typeface="Calibri" panose="020F0502020204030204" pitchFamily="34" charset="0"/>
              </a:rPr>
              <a:t>Conditions de réalisation :</a:t>
            </a:r>
          </a:p>
        </p:txBody>
      </p:sp>
      <p:sp>
        <p:nvSpPr>
          <p:cNvPr id="17" name="Rectangle 16">
            <a:extLst>
              <a:ext uri="{FF2B5EF4-FFF2-40B4-BE49-F238E27FC236}">
                <a16:creationId xmlns:a16="http://schemas.microsoft.com/office/drawing/2014/main" id="{A4F42716-49D9-4B3C-B84B-460B23A0B2DF}"/>
              </a:ext>
            </a:extLst>
          </p:cNvPr>
          <p:cNvSpPr/>
          <p:nvPr/>
        </p:nvSpPr>
        <p:spPr>
          <a:xfrm>
            <a:off x="6245570" y="5069402"/>
            <a:ext cx="5760000" cy="338554"/>
          </a:xfrm>
          <a:prstGeom prst="rect">
            <a:avLst/>
          </a:prstGeom>
        </p:spPr>
        <p:txBody>
          <a:bodyPr wrap="square">
            <a:spAutoFit/>
          </a:bodyPr>
          <a:lstStyle/>
          <a:p>
            <a:pPr marL="342900" lvl="0" indent="-342900" algn="l" defTabSz="914400">
              <a:buFont typeface="+mj-lt"/>
              <a:buAutoNum type="arabicPeriod" startAt="4"/>
              <a:defRPr sz="1800" b="0" i="0" u="none" strike="noStrike" kern="0" cap="none" spc="0" baseline="0">
                <a:solidFill>
                  <a:srgbClr val="000000"/>
                </a:solidFill>
                <a:uFillTx/>
              </a:defRPr>
            </a:pPr>
            <a:r>
              <a:rPr lang="en-US" sz="1600" b="1" u="none" kern="1200" dirty="0">
                <a:solidFill>
                  <a:srgbClr val="FF7800"/>
                </a:solidFill>
                <a:latin typeface="Calibri" panose="020F0502020204030204" pitchFamily="34" charset="0"/>
                <a:ea typeface="맑은 고딕" pitchFamily="34"/>
                <a:cs typeface="Calibri" panose="020F0502020204030204" pitchFamily="34" charset="0"/>
              </a:rPr>
              <a:t>Critères de réussite :</a:t>
            </a:r>
          </a:p>
        </p:txBody>
      </p:sp>
      <p:sp>
        <p:nvSpPr>
          <p:cNvPr id="19" name="Espace réservé du texte 8">
            <a:extLst>
              <a:ext uri="{FF2B5EF4-FFF2-40B4-BE49-F238E27FC236}">
                <a16:creationId xmlns:a16="http://schemas.microsoft.com/office/drawing/2014/main" id="{3A63BA0C-12D4-47CE-B4B6-FF73AFF85F67}"/>
              </a:ext>
            </a:extLst>
          </p:cNvPr>
          <p:cNvSpPr txBox="1">
            <a:spLocks/>
          </p:cNvSpPr>
          <p:nvPr/>
        </p:nvSpPr>
        <p:spPr>
          <a:xfrm>
            <a:off x="6245570" y="1006045"/>
            <a:ext cx="5760000" cy="1032164"/>
          </a:xfrm>
          <a:prstGeom prst="rect">
            <a:avLst/>
          </a:prstGeom>
        </p:spPr>
        <p:txBody>
          <a:bodyPr anchor="t" anchorCtr="0"/>
          <a:lstStyle>
            <a:lvl1pPr marL="342900" indent="-342900" algn="just" defTabSz="914400" rtl="0" eaLnBrk="1" latinLnBrk="0" hangingPunct="1">
              <a:lnSpc>
                <a:spcPct val="100000"/>
              </a:lnSpc>
              <a:spcBef>
                <a:spcPts val="600"/>
              </a:spcBef>
              <a:buClr>
                <a:srgbClr val="565656"/>
              </a:buClr>
              <a:buFont typeface="Arial" panose="020B0604020202020204" pitchFamily="34" charset="0"/>
              <a:buChar char="•"/>
              <a:defRPr sz="1200" b="0" u="none" kern="1200">
                <a:solidFill>
                  <a:srgbClr val="565656"/>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Rappeler les bases théoriques sur la programmation orientée objet</a:t>
            </a:r>
          </a:p>
          <a:p>
            <a:r>
              <a:rPr lang="fr-FR" dirty="0"/>
              <a:t>Rappeler les méthodes magiques en PHP</a:t>
            </a:r>
          </a:p>
        </p:txBody>
      </p:sp>
      <p:sp>
        <p:nvSpPr>
          <p:cNvPr id="20" name="Espace réservé du texte 8">
            <a:extLst>
              <a:ext uri="{FF2B5EF4-FFF2-40B4-BE49-F238E27FC236}">
                <a16:creationId xmlns:a16="http://schemas.microsoft.com/office/drawing/2014/main" id="{32FBF821-C020-49C1-A5C0-DAEFBF0269C5}"/>
              </a:ext>
            </a:extLst>
          </p:cNvPr>
          <p:cNvSpPr txBox="1">
            <a:spLocks/>
          </p:cNvSpPr>
          <p:nvPr/>
        </p:nvSpPr>
        <p:spPr>
          <a:xfrm>
            <a:off x="6245570" y="2373231"/>
            <a:ext cx="5760000" cy="1032164"/>
          </a:xfrm>
          <a:prstGeom prst="rect">
            <a:avLst/>
          </a:prstGeom>
        </p:spPr>
        <p:txBody>
          <a:bodyPr anchor="t" anchorCtr="0"/>
          <a:lstStyle>
            <a:lvl1pPr marL="342900" marR="0" indent="-342900" algn="just" defTabSz="914400" rtl="0" eaLnBrk="1" fontAlgn="auto" latinLnBrk="0" hangingPunct="1">
              <a:lnSpc>
                <a:spcPct val="100000"/>
              </a:lnSpc>
              <a:spcBef>
                <a:spcPts val="600"/>
              </a:spcBef>
              <a:spcAft>
                <a:spcPts val="0"/>
              </a:spcAft>
              <a:buClr>
                <a:srgbClr val="565656"/>
              </a:buClr>
              <a:buSzTx/>
              <a:buFont typeface="Arial" panose="020B0604020202020204" pitchFamily="34" charset="0"/>
              <a:buChar char="•"/>
              <a:tabLst/>
              <a:defRPr sz="1200" b="0" u="none" kern="1200">
                <a:solidFill>
                  <a:srgbClr val="565656"/>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Appliquer les concepts de programmation orientée objet</a:t>
            </a:r>
          </a:p>
          <a:p>
            <a:r>
              <a:rPr lang="fr-FR" dirty="0"/>
              <a:t>Instancier un objet et une classe</a:t>
            </a:r>
          </a:p>
        </p:txBody>
      </p:sp>
      <p:sp>
        <p:nvSpPr>
          <p:cNvPr id="21" name="Espace réservé du texte 8">
            <a:extLst>
              <a:ext uri="{FF2B5EF4-FFF2-40B4-BE49-F238E27FC236}">
                <a16:creationId xmlns:a16="http://schemas.microsoft.com/office/drawing/2014/main" id="{D09392A2-E8D7-41D9-9EE4-115172DE9C31}"/>
              </a:ext>
            </a:extLst>
          </p:cNvPr>
          <p:cNvSpPr txBox="1">
            <a:spLocks/>
          </p:cNvSpPr>
          <p:nvPr/>
        </p:nvSpPr>
        <p:spPr>
          <a:xfrm>
            <a:off x="6245570" y="3776018"/>
            <a:ext cx="5760000" cy="1274334"/>
          </a:xfrm>
          <a:prstGeom prst="rect">
            <a:avLst/>
          </a:prstGeom>
        </p:spPr>
        <p:txBody>
          <a:bodyPr anchor="t" anchorCtr="0"/>
          <a:lstStyle>
            <a:lvl1pPr marL="342900" indent="-342900" algn="just" defTabSz="914400" rtl="0" eaLnBrk="1" latinLnBrk="0" hangingPunct="1">
              <a:lnSpc>
                <a:spcPct val="100000"/>
              </a:lnSpc>
              <a:spcBef>
                <a:spcPts val="600"/>
              </a:spcBef>
              <a:buClr>
                <a:srgbClr val="565656"/>
              </a:buClr>
              <a:buFont typeface="Arial" panose="020B0604020202020204" pitchFamily="34" charset="0"/>
              <a:buChar char="•"/>
              <a:defRPr sz="1200" b="0" u="none" kern="1200">
                <a:solidFill>
                  <a:srgbClr val="565656"/>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Support de résumé théorique accompagnant</a:t>
            </a:r>
          </a:p>
        </p:txBody>
      </p:sp>
      <p:sp>
        <p:nvSpPr>
          <p:cNvPr id="22" name="Espace réservé du texte 8">
            <a:extLst>
              <a:ext uri="{FF2B5EF4-FFF2-40B4-BE49-F238E27FC236}">
                <a16:creationId xmlns:a16="http://schemas.microsoft.com/office/drawing/2014/main" id="{5BFBE01F-9E85-4FA9-A074-EEFB209DAC31}"/>
              </a:ext>
            </a:extLst>
          </p:cNvPr>
          <p:cNvSpPr txBox="1">
            <a:spLocks/>
          </p:cNvSpPr>
          <p:nvPr/>
        </p:nvSpPr>
        <p:spPr>
          <a:xfrm>
            <a:off x="6245570" y="5416833"/>
            <a:ext cx="5760000" cy="1158238"/>
          </a:xfrm>
          <a:prstGeom prst="rect">
            <a:avLst/>
          </a:prstGeom>
        </p:spPr>
        <p:txBody>
          <a:bodyPr anchor="t" anchorCtr="0"/>
          <a:lstStyle>
            <a:lvl1pPr marL="342900" indent="-342900" algn="just" defTabSz="914400" rtl="0" eaLnBrk="1" latinLnBrk="0" hangingPunct="1">
              <a:lnSpc>
                <a:spcPct val="100000"/>
              </a:lnSpc>
              <a:spcBef>
                <a:spcPts val="600"/>
              </a:spcBef>
              <a:buClr>
                <a:srgbClr val="565656"/>
              </a:buClr>
              <a:buFont typeface="Arial" panose="020B0604020202020204" pitchFamily="34" charset="0"/>
              <a:buChar char="•"/>
              <a:defRPr sz="1200" b="0" u="none" kern="1200">
                <a:solidFill>
                  <a:srgbClr val="565656"/>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1200" kern="1200">
                <a:solidFill>
                  <a:srgbClr val="565656"/>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Le stagiaire est-il capable de :</a:t>
            </a:r>
          </a:p>
          <a:p>
            <a:pPr lvl="1"/>
            <a:r>
              <a:rPr lang="fr-FR" dirty="0"/>
              <a:t>Créer un objet</a:t>
            </a:r>
          </a:p>
          <a:p>
            <a:pPr lvl="1"/>
            <a:r>
              <a:rPr lang="fr-FR" dirty="0"/>
              <a:t>Créer une classe</a:t>
            </a:r>
          </a:p>
          <a:p>
            <a:pPr lvl="1"/>
            <a:r>
              <a:rPr lang="fr-FR" dirty="0"/>
              <a:t>Manipuler les objets</a:t>
            </a:r>
          </a:p>
        </p:txBody>
      </p:sp>
      <p:sp>
        <p:nvSpPr>
          <p:cNvPr id="23" name="Rectangle 22">
            <a:extLst>
              <a:ext uri="{FF2B5EF4-FFF2-40B4-BE49-F238E27FC236}">
                <a16:creationId xmlns:a16="http://schemas.microsoft.com/office/drawing/2014/main" id="{1F9F8028-6DE0-4F04-94CE-E61412B3099B}"/>
              </a:ext>
            </a:extLst>
          </p:cNvPr>
          <p:cNvSpPr/>
          <p:nvPr/>
        </p:nvSpPr>
        <p:spPr>
          <a:xfrm>
            <a:off x="6245570" y="110583"/>
            <a:ext cx="5760000" cy="540000"/>
          </a:xfrm>
          <a:prstGeom prst="rect">
            <a:avLst/>
          </a:prstGeom>
        </p:spPr>
        <p:txBody>
          <a:bodyPr wrap="square">
            <a:spAutoFit/>
          </a:bodyPr>
          <a:lstStyle/>
          <a:p>
            <a:pPr lvl="0" algn="ctr"/>
            <a:r>
              <a:rPr lang="fr-FR" sz="2800" b="1" u="none" kern="1200" dirty="0">
                <a:solidFill>
                  <a:srgbClr val="FF7800"/>
                </a:solidFill>
                <a:latin typeface="Calibri" panose="020F0502020204030204" pitchFamily="34" charset="0"/>
                <a:ea typeface="+mn-ea"/>
                <a:cs typeface="Calibri" panose="020F0502020204030204" pitchFamily="34" charset="0"/>
              </a:rPr>
              <a:t>CONSIGNES</a:t>
            </a:r>
          </a:p>
        </p:txBody>
      </p:sp>
      <p:pic>
        <p:nvPicPr>
          <p:cNvPr id="24" name="Picture 6">
            <a:extLst>
              <a:ext uri="{FF2B5EF4-FFF2-40B4-BE49-F238E27FC236}">
                <a16:creationId xmlns:a16="http://schemas.microsoft.com/office/drawing/2014/main" id="{70C86104-FC9A-4C65-B14D-80601BBFFA16}"/>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25" name="Image 24">
            <a:extLst>
              <a:ext uri="{FF2B5EF4-FFF2-40B4-BE49-F238E27FC236}">
                <a16:creationId xmlns:a16="http://schemas.microsoft.com/office/drawing/2014/main" id="{ABAA2952-EAF4-4BBE-8063-443F6BBD22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0261" y="380583"/>
            <a:ext cx="2002221" cy="645160"/>
          </a:xfrm>
          <a:prstGeom prst="rect">
            <a:avLst/>
          </a:prstGeom>
        </p:spPr>
      </p:pic>
    </p:spTree>
    <p:extLst>
      <p:ext uri="{BB962C8B-B14F-4D97-AF65-F5344CB8AC3E}">
        <p14:creationId xmlns:p14="http://schemas.microsoft.com/office/powerpoint/2010/main" val="17154243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D407E807-81BF-47B3-B0DE-2EA856156377}"/>
              </a:ext>
            </a:extLst>
          </p:cNvPr>
          <p:cNvSpPr>
            <a:spLocks noGrp="1"/>
          </p:cNvSpPr>
          <p:nvPr>
            <p:ph sz="quarter" idx="13"/>
          </p:nvPr>
        </p:nvSpPr>
        <p:spPr/>
        <p:txBody>
          <a:bodyPr/>
          <a:lstStyle/>
          <a:p>
            <a:r>
              <a:rPr lang="fr-FR" dirty="0"/>
              <a:t>Fonctions et classes</a:t>
            </a:r>
          </a:p>
        </p:txBody>
      </p:sp>
      <p:sp>
        <p:nvSpPr>
          <p:cNvPr id="2" name="Titre 1">
            <a:extLst>
              <a:ext uri="{FF2B5EF4-FFF2-40B4-BE49-F238E27FC236}">
                <a16:creationId xmlns:a16="http://schemas.microsoft.com/office/drawing/2014/main" id="{44D8420B-D961-4CBD-A570-F0760791E5CC}"/>
              </a:ext>
            </a:extLst>
          </p:cNvPr>
          <p:cNvSpPr>
            <a:spLocks noGrp="1"/>
          </p:cNvSpPr>
          <p:nvPr>
            <p:ph type="title"/>
          </p:nvPr>
        </p:nvSpPr>
        <p:spPr/>
        <p:txBody>
          <a:bodyPr/>
          <a:lstStyle/>
          <a:p>
            <a:r>
              <a:rPr lang="fr-FR" dirty="0"/>
              <a:t>Activité 3</a:t>
            </a:r>
          </a:p>
        </p:txBody>
      </p:sp>
      <p:sp>
        <p:nvSpPr>
          <p:cNvPr id="3" name="Espace réservé du texte 2">
            <a:extLst>
              <a:ext uri="{FF2B5EF4-FFF2-40B4-BE49-F238E27FC236}">
                <a16:creationId xmlns:a16="http://schemas.microsoft.com/office/drawing/2014/main" id="{D04C81E2-F76A-4269-96F1-C5FBFF70B6FE}"/>
              </a:ext>
            </a:extLst>
          </p:cNvPr>
          <p:cNvSpPr>
            <a:spLocks noGrp="1"/>
          </p:cNvSpPr>
          <p:nvPr>
            <p:ph type="body" sz="quarter" idx="11"/>
          </p:nvPr>
        </p:nvSpPr>
        <p:spPr/>
        <p:txBody>
          <a:bodyPr/>
          <a:lstStyle/>
          <a:p>
            <a:r>
              <a:rPr lang="fr-FR" dirty="0"/>
              <a:t>Fonctions et classes</a:t>
            </a:r>
          </a:p>
        </p:txBody>
      </p:sp>
      <p:sp>
        <p:nvSpPr>
          <p:cNvPr id="4" name="Espace réservé du contenu 3">
            <a:extLst>
              <a:ext uri="{FF2B5EF4-FFF2-40B4-BE49-F238E27FC236}">
                <a16:creationId xmlns:a16="http://schemas.microsoft.com/office/drawing/2014/main" id="{FC78EC2E-5F3B-4CBA-8299-711C93C5F109}"/>
              </a:ext>
            </a:extLst>
          </p:cNvPr>
          <p:cNvSpPr>
            <a:spLocks noGrp="1"/>
          </p:cNvSpPr>
          <p:nvPr>
            <p:ph sz="quarter" idx="12"/>
          </p:nvPr>
        </p:nvSpPr>
        <p:spPr/>
        <p:txBody>
          <a:bodyPr/>
          <a:lstStyle/>
          <a:p>
            <a:pPr marL="228600" indent="-228600">
              <a:buFont typeface="+mj-lt"/>
              <a:buAutoNum type="arabicPeriod"/>
            </a:pPr>
            <a:r>
              <a:rPr lang="fr-FR" dirty="0"/>
              <a:t>Définir une classe Compte représentant un compte bancaire. </a:t>
            </a:r>
          </a:p>
          <a:p>
            <a:pPr marL="228600" indent="-228600">
              <a:buFont typeface="+mj-lt"/>
              <a:buAutoNum type="arabicPeriod"/>
            </a:pPr>
            <a:r>
              <a:rPr lang="fr-FR" dirty="0"/>
              <a:t>Cette classe contiendra deux attributs privés, montant et intérêt (annuel), un constructeur prenant en paramètre un montant initial et un intérêt, une méthode </a:t>
            </a:r>
            <a:r>
              <a:rPr lang="fr-FR" b="1" dirty="0" err="1"/>
              <a:t>get_montant</a:t>
            </a:r>
            <a:r>
              <a:rPr lang="fr-FR" b="1" dirty="0"/>
              <a:t> </a:t>
            </a:r>
            <a:r>
              <a:rPr lang="fr-FR" dirty="0"/>
              <a:t>retournant le montant du compte, ainsi qu’une méthode un an modifiant le montant du compte au bout d’un an en fonction de l’intérêt. </a:t>
            </a:r>
          </a:p>
          <a:p>
            <a:pPr marL="228600" indent="-228600">
              <a:buFont typeface="+mj-lt"/>
              <a:buAutoNum type="arabicPeriod"/>
            </a:pPr>
            <a:r>
              <a:rPr lang="fr-FR" dirty="0"/>
              <a:t>Créer deux comptes, un d’un montant de 200 dirhams à 20% et l’autre d’un montant de 1000 dirhams à 2%. </a:t>
            </a:r>
          </a:p>
          <a:p>
            <a:pPr marL="228600" indent="-228600">
              <a:buFont typeface="+mj-lt"/>
              <a:buAutoNum type="arabicPeriod"/>
            </a:pPr>
            <a:r>
              <a:rPr lang="fr-FR" dirty="0"/>
              <a:t>Afficher le montant de chaque compte au bout de 10 ans.</a:t>
            </a:r>
          </a:p>
        </p:txBody>
      </p:sp>
    </p:spTree>
    <p:extLst>
      <p:ext uri="{BB962C8B-B14F-4D97-AF65-F5344CB8AC3E}">
        <p14:creationId xmlns:p14="http://schemas.microsoft.com/office/powerpoint/2010/main" val="26179219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D407E807-81BF-47B3-B0DE-2EA856156377}"/>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44D8420B-D961-4CBD-A570-F0760791E5CC}"/>
              </a:ext>
            </a:extLst>
          </p:cNvPr>
          <p:cNvSpPr>
            <a:spLocks noGrp="1"/>
          </p:cNvSpPr>
          <p:nvPr>
            <p:ph type="title"/>
          </p:nvPr>
        </p:nvSpPr>
        <p:spPr/>
        <p:txBody>
          <a:bodyPr/>
          <a:lstStyle/>
          <a:p>
            <a:r>
              <a:rPr lang="fr-FR" dirty="0"/>
              <a:t>Activité 3</a:t>
            </a:r>
          </a:p>
        </p:txBody>
      </p:sp>
      <p:sp>
        <p:nvSpPr>
          <p:cNvPr id="3" name="Espace réservé du texte 2">
            <a:extLst>
              <a:ext uri="{FF2B5EF4-FFF2-40B4-BE49-F238E27FC236}">
                <a16:creationId xmlns:a16="http://schemas.microsoft.com/office/drawing/2014/main" id="{D04C81E2-F76A-4269-96F1-C5FBFF70B6FE}"/>
              </a:ext>
            </a:extLst>
          </p:cNvPr>
          <p:cNvSpPr>
            <a:spLocks noGrp="1"/>
          </p:cNvSpPr>
          <p:nvPr>
            <p:ph type="body" sz="quarter" idx="11"/>
          </p:nvPr>
        </p:nvSpPr>
        <p:spPr/>
        <p:txBody>
          <a:bodyPr/>
          <a:lstStyle/>
          <a:p>
            <a:r>
              <a:rPr lang="fr-FR" dirty="0"/>
              <a:t>Fonctions et classes</a:t>
            </a:r>
          </a:p>
        </p:txBody>
      </p:sp>
      <p:sp>
        <p:nvSpPr>
          <p:cNvPr id="6" name="Rectangle 5">
            <a:extLst>
              <a:ext uri="{FF2B5EF4-FFF2-40B4-BE49-F238E27FC236}">
                <a16:creationId xmlns:a16="http://schemas.microsoft.com/office/drawing/2014/main" id="{2C473730-3EF5-43AE-831A-501296F63CAA}"/>
              </a:ext>
            </a:extLst>
          </p:cNvPr>
          <p:cNvSpPr/>
          <p:nvPr/>
        </p:nvSpPr>
        <p:spPr>
          <a:xfrm>
            <a:off x="3703964" y="1726411"/>
            <a:ext cx="5322048" cy="45155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569CD6"/>
                </a:solidFill>
                <a:effectLst/>
              </a:rPr>
              <a:t>&lt;?</a:t>
            </a:r>
            <a:r>
              <a:rPr lang="fr-FR" sz="1200" b="0" dirty="0" err="1">
                <a:solidFill>
                  <a:srgbClr val="569CD6"/>
                </a:solidFill>
                <a:effectLst/>
              </a:rPr>
              <a:t>php</a:t>
            </a:r>
            <a:endParaRPr lang="fr-FR" sz="1200" b="0" dirty="0">
              <a:solidFill>
                <a:srgbClr val="D4D4D4"/>
              </a:solidFill>
              <a:effectLst/>
            </a:endParaRPr>
          </a:p>
          <a:p>
            <a:r>
              <a:rPr lang="fr-FR" sz="1200" b="0" dirty="0">
                <a:solidFill>
                  <a:srgbClr val="D4D4D4"/>
                </a:solidFill>
                <a:effectLst/>
              </a:rPr>
              <a:t>    </a:t>
            </a:r>
            <a:r>
              <a:rPr lang="fr-FR" sz="1200" b="0" dirty="0">
                <a:solidFill>
                  <a:srgbClr val="569CD6"/>
                </a:solidFill>
                <a:effectLst/>
              </a:rPr>
              <a:t>class</a:t>
            </a:r>
            <a:r>
              <a:rPr lang="fr-FR" sz="1200" b="0" dirty="0">
                <a:solidFill>
                  <a:srgbClr val="D4D4D4"/>
                </a:solidFill>
                <a:effectLst/>
              </a:rPr>
              <a:t> </a:t>
            </a:r>
            <a:r>
              <a:rPr lang="fr-FR" sz="1200" b="0" dirty="0">
                <a:solidFill>
                  <a:srgbClr val="4EC9B0"/>
                </a:solidFill>
                <a:effectLst/>
              </a:rPr>
              <a:t>Compte</a:t>
            </a:r>
            <a:r>
              <a:rPr lang="fr-FR" sz="1200" b="0" dirty="0">
                <a:solidFill>
                  <a:srgbClr val="D4D4D4"/>
                </a:solidFill>
                <a:effectLst/>
              </a:rPr>
              <a:t>{</a:t>
            </a:r>
          </a:p>
          <a:p>
            <a:r>
              <a:rPr lang="fr-FR" sz="1200" b="0" dirty="0">
                <a:solidFill>
                  <a:srgbClr val="D4D4D4"/>
                </a:solidFill>
                <a:effectLst/>
              </a:rPr>
              <a:t>        </a:t>
            </a:r>
            <a:r>
              <a:rPr lang="fr-FR" sz="1200" b="0" dirty="0" err="1">
                <a:solidFill>
                  <a:srgbClr val="569CD6"/>
                </a:solidFill>
                <a:effectLst/>
              </a:rPr>
              <a:t>private</a:t>
            </a:r>
            <a:r>
              <a:rPr lang="fr-FR" sz="1200" b="0" dirty="0">
                <a:solidFill>
                  <a:srgbClr val="D4D4D4"/>
                </a:solidFill>
                <a:effectLst/>
              </a:rPr>
              <a:t> </a:t>
            </a:r>
            <a:r>
              <a:rPr lang="fr-FR" sz="1200" b="0" dirty="0">
                <a:solidFill>
                  <a:srgbClr val="9CDCFE"/>
                </a:solidFill>
                <a:effectLst/>
              </a:rPr>
              <a:t>$montant</a:t>
            </a:r>
            <a:r>
              <a:rPr lang="fr-FR" sz="1200" b="0" dirty="0">
                <a:solidFill>
                  <a:srgbClr val="D4D4D4"/>
                </a:solidFill>
                <a:effectLst/>
              </a:rPr>
              <a:t>;</a:t>
            </a:r>
          </a:p>
          <a:p>
            <a:r>
              <a:rPr lang="fr-FR" sz="1200" b="0" dirty="0">
                <a:solidFill>
                  <a:srgbClr val="D4D4D4"/>
                </a:solidFill>
                <a:effectLst/>
              </a:rPr>
              <a:t>        </a:t>
            </a:r>
            <a:r>
              <a:rPr lang="fr-FR" sz="1200" b="0" dirty="0" err="1">
                <a:solidFill>
                  <a:srgbClr val="569CD6"/>
                </a:solidFill>
                <a:effectLst/>
              </a:rPr>
              <a:t>private</a:t>
            </a:r>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interet</a:t>
            </a:r>
            <a:r>
              <a:rPr lang="fr-FR" sz="1200" b="0" dirty="0">
                <a:solidFill>
                  <a:srgbClr val="D4D4D4"/>
                </a:solidFill>
                <a:effectLst/>
              </a:rPr>
              <a:t>;</a:t>
            </a:r>
            <a:r>
              <a:rPr lang="fr-FR" sz="1200" b="0" dirty="0">
                <a:solidFill>
                  <a:srgbClr val="6A9955"/>
                </a:solidFill>
                <a:effectLst/>
              </a:rPr>
              <a:t>//En pourcentage</a:t>
            </a:r>
            <a:endParaRPr lang="fr-FR" sz="1200" b="0" dirty="0">
              <a:solidFill>
                <a:srgbClr val="D4D4D4"/>
              </a:solidFill>
              <a:effectLst/>
            </a:endParaRPr>
          </a:p>
          <a:p>
            <a:r>
              <a:rPr lang="fr-FR" sz="1200" b="0" dirty="0">
                <a:solidFill>
                  <a:srgbClr val="D4D4D4"/>
                </a:solidFill>
                <a:effectLst/>
              </a:rPr>
              <a:t>        </a:t>
            </a:r>
            <a:r>
              <a:rPr lang="fr-FR" sz="1200" b="0" dirty="0">
                <a:solidFill>
                  <a:srgbClr val="569CD6"/>
                </a:solidFill>
                <a:effectLst/>
              </a:rPr>
              <a:t>public</a:t>
            </a:r>
            <a:r>
              <a:rPr lang="fr-FR" sz="1200" b="0" dirty="0">
                <a:solidFill>
                  <a:srgbClr val="D4D4D4"/>
                </a:solidFill>
                <a:effectLst/>
              </a:rPr>
              <a:t> </a:t>
            </a:r>
            <a:r>
              <a:rPr lang="fr-FR" sz="1200" b="0" dirty="0" err="1">
                <a:solidFill>
                  <a:srgbClr val="569CD6"/>
                </a:solidFill>
                <a:effectLst/>
              </a:rPr>
              <a:t>function</a:t>
            </a:r>
            <a:r>
              <a:rPr lang="fr-FR" sz="1200" b="0" dirty="0">
                <a:solidFill>
                  <a:srgbClr val="D4D4D4"/>
                </a:solidFill>
                <a:effectLst/>
              </a:rPr>
              <a:t> </a:t>
            </a:r>
            <a:r>
              <a:rPr lang="fr-FR" sz="1200" b="0" dirty="0">
                <a:solidFill>
                  <a:srgbClr val="DCDCAA"/>
                </a:solidFill>
                <a:effectLst/>
              </a:rPr>
              <a:t>__</a:t>
            </a:r>
            <a:r>
              <a:rPr lang="fr-FR" sz="1200" b="0" dirty="0" err="1">
                <a:solidFill>
                  <a:srgbClr val="DCDCAA"/>
                </a:solidFill>
                <a:effectLst/>
              </a:rPr>
              <a:t>construct</a:t>
            </a:r>
            <a:r>
              <a:rPr lang="fr-FR" sz="1200" b="0" dirty="0">
                <a:solidFill>
                  <a:srgbClr val="D4D4D4"/>
                </a:solidFill>
                <a:effectLst/>
              </a:rPr>
              <a:t>(</a:t>
            </a:r>
            <a:r>
              <a:rPr lang="fr-FR" sz="1200" b="0" dirty="0">
                <a:solidFill>
                  <a:srgbClr val="9CDCFE"/>
                </a:solidFill>
                <a:effectLst/>
              </a:rPr>
              <a:t>$</a:t>
            </a:r>
            <a:r>
              <a:rPr lang="fr-FR" sz="1200" b="0" dirty="0" err="1">
                <a:solidFill>
                  <a:srgbClr val="9CDCFE"/>
                </a:solidFill>
                <a:effectLst/>
              </a:rPr>
              <a:t>interet</a:t>
            </a:r>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montantInitial</a:t>
            </a:r>
            <a:r>
              <a:rPr lang="fr-FR" sz="1200" b="0" dirty="0">
                <a:solidFill>
                  <a:srgbClr val="D4D4D4"/>
                </a:solidFill>
                <a:effectLst/>
              </a:rPr>
              <a:t>) {</a:t>
            </a:r>
          </a:p>
          <a:p>
            <a:r>
              <a:rPr lang="fr-FR" sz="1200" b="0" dirty="0">
                <a:solidFill>
                  <a:srgbClr val="D4D4D4"/>
                </a:solidFill>
                <a:effectLst/>
              </a:rPr>
              <a:t>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a:solidFill>
                  <a:srgbClr val="9CDCFE"/>
                </a:solidFill>
                <a:effectLst/>
              </a:rPr>
              <a:t>montant</a:t>
            </a:r>
            <a:r>
              <a:rPr lang="fr-FR" sz="1200" b="0" dirty="0">
                <a:solidFill>
                  <a:srgbClr val="D4D4D4"/>
                </a:solidFill>
                <a:effectLst/>
              </a:rPr>
              <a:t> = </a:t>
            </a:r>
            <a:r>
              <a:rPr lang="fr-FR" sz="1200" b="0" dirty="0">
                <a:solidFill>
                  <a:srgbClr val="9CDCFE"/>
                </a:solidFill>
                <a:effectLst/>
              </a:rPr>
              <a:t>$</a:t>
            </a:r>
            <a:r>
              <a:rPr lang="fr-FR" sz="1200" b="0" dirty="0" err="1">
                <a:solidFill>
                  <a:srgbClr val="9CDCFE"/>
                </a:solidFill>
                <a:effectLst/>
              </a:rPr>
              <a:t>montantInitial</a:t>
            </a:r>
            <a:r>
              <a:rPr lang="fr-FR" sz="1200" b="0" dirty="0">
                <a:solidFill>
                  <a:srgbClr val="D4D4D4"/>
                </a:solidFill>
                <a:effectLst/>
              </a:rPr>
              <a:t>;</a:t>
            </a:r>
          </a:p>
          <a:p>
            <a:r>
              <a:rPr lang="fr-FR" sz="1200" b="0" dirty="0">
                <a:solidFill>
                  <a:srgbClr val="D4D4D4"/>
                </a:solidFill>
                <a:effectLst/>
              </a:rPr>
              <a:t>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err="1">
                <a:solidFill>
                  <a:srgbClr val="9CDCFE"/>
                </a:solidFill>
                <a:effectLst/>
              </a:rPr>
              <a:t>interet</a:t>
            </a:r>
            <a:r>
              <a:rPr lang="fr-FR" sz="1200" b="0" dirty="0">
                <a:solidFill>
                  <a:srgbClr val="D4D4D4"/>
                </a:solidFill>
                <a:effectLst/>
              </a:rPr>
              <a:t> = </a:t>
            </a:r>
            <a:r>
              <a:rPr lang="fr-FR" sz="1200" b="0" dirty="0">
                <a:solidFill>
                  <a:srgbClr val="9CDCFE"/>
                </a:solidFill>
                <a:effectLst/>
              </a:rPr>
              <a:t>$</a:t>
            </a:r>
            <a:r>
              <a:rPr lang="fr-FR" sz="1200" b="0" dirty="0" err="1">
                <a:solidFill>
                  <a:srgbClr val="9CDCFE"/>
                </a:solidFill>
                <a:effectLst/>
              </a:rPr>
              <a:t>interet</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r>
              <a:rPr lang="fr-FR" sz="1200" b="0" dirty="0">
                <a:solidFill>
                  <a:srgbClr val="569CD6"/>
                </a:solidFill>
                <a:effectLst/>
              </a:rPr>
              <a:t>public</a:t>
            </a:r>
            <a:r>
              <a:rPr lang="fr-FR" sz="1200" b="0" dirty="0">
                <a:solidFill>
                  <a:srgbClr val="D4D4D4"/>
                </a:solidFill>
                <a:effectLst/>
              </a:rPr>
              <a:t> </a:t>
            </a:r>
            <a:r>
              <a:rPr lang="fr-FR" sz="1200" b="0" dirty="0" err="1">
                <a:solidFill>
                  <a:srgbClr val="569CD6"/>
                </a:solidFill>
                <a:effectLst/>
              </a:rPr>
              <a:t>function</a:t>
            </a:r>
            <a:r>
              <a:rPr lang="fr-FR" sz="1200" b="0" dirty="0">
                <a:solidFill>
                  <a:srgbClr val="D4D4D4"/>
                </a:solidFill>
                <a:effectLst/>
              </a:rPr>
              <a:t> </a:t>
            </a:r>
            <a:r>
              <a:rPr lang="fr-FR" sz="1200" b="0" dirty="0" err="1">
                <a:solidFill>
                  <a:srgbClr val="DCDCAA"/>
                </a:solidFill>
                <a:effectLst/>
              </a:rPr>
              <a:t>un_an</a:t>
            </a:r>
            <a:r>
              <a:rPr lang="fr-FR" sz="1200" b="0" dirty="0">
                <a:solidFill>
                  <a:srgbClr val="D4D4D4"/>
                </a:solidFill>
                <a:effectLst/>
              </a:rPr>
              <a:t>() {</a:t>
            </a:r>
          </a:p>
          <a:p>
            <a:r>
              <a:rPr lang="fr-FR" sz="1200" b="0" dirty="0">
                <a:solidFill>
                  <a:srgbClr val="D4D4D4"/>
                </a:solidFill>
                <a:effectLst/>
              </a:rPr>
              <a:t>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a:solidFill>
                  <a:srgbClr val="9CDCFE"/>
                </a:solidFill>
                <a:effectLst/>
              </a:rPr>
              <a:t>montant</a:t>
            </a:r>
            <a:r>
              <a:rPr lang="fr-FR" sz="1200" b="0" dirty="0">
                <a:solidFill>
                  <a:srgbClr val="D4D4D4"/>
                </a:solidFill>
                <a:effectLst/>
              </a:rPr>
              <a:t> *= </a:t>
            </a:r>
            <a:r>
              <a:rPr lang="fr-FR" sz="1200" b="0" dirty="0">
                <a:solidFill>
                  <a:srgbClr val="B5CEA8"/>
                </a:solidFill>
                <a:effectLst/>
              </a:rPr>
              <a:t>1</a:t>
            </a:r>
            <a:r>
              <a:rPr lang="fr-FR" sz="1200" b="0" dirty="0">
                <a:solidFill>
                  <a:srgbClr val="D4D4D4"/>
                </a:solidFill>
                <a:effectLst/>
              </a:rPr>
              <a:t>+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err="1">
                <a:solidFill>
                  <a:srgbClr val="9CDCFE"/>
                </a:solidFill>
                <a:effectLst/>
              </a:rPr>
              <a:t>interet</a:t>
            </a:r>
            <a:r>
              <a:rPr lang="fr-FR" sz="1200" b="0" dirty="0">
                <a:solidFill>
                  <a:srgbClr val="D4D4D4"/>
                </a:solidFill>
                <a:effectLst/>
              </a:rPr>
              <a:t> / </a:t>
            </a:r>
            <a:r>
              <a:rPr lang="fr-FR" sz="1200" b="0" dirty="0">
                <a:solidFill>
                  <a:srgbClr val="B5CEA8"/>
                </a:solidFill>
                <a:effectLst/>
              </a:rPr>
              <a:t>100</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r>
              <a:rPr lang="fr-FR" sz="1200" b="0" dirty="0">
                <a:solidFill>
                  <a:srgbClr val="569CD6"/>
                </a:solidFill>
                <a:effectLst/>
              </a:rPr>
              <a:t>public</a:t>
            </a:r>
            <a:r>
              <a:rPr lang="fr-FR" sz="1200" b="0" dirty="0">
                <a:solidFill>
                  <a:srgbClr val="D4D4D4"/>
                </a:solidFill>
                <a:effectLst/>
              </a:rPr>
              <a:t> </a:t>
            </a:r>
            <a:r>
              <a:rPr lang="fr-FR" sz="1200" b="0" dirty="0" err="1">
                <a:solidFill>
                  <a:srgbClr val="569CD6"/>
                </a:solidFill>
                <a:effectLst/>
              </a:rPr>
              <a:t>function</a:t>
            </a:r>
            <a:r>
              <a:rPr lang="fr-FR" sz="1200" b="0" dirty="0">
                <a:solidFill>
                  <a:srgbClr val="D4D4D4"/>
                </a:solidFill>
                <a:effectLst/>
              </a:rPr>
              <a:t> </a:t>
            </a:r>
            <a:r>
              <a:rPr lang="fr-FR" sz="1200" b="0" dirty="0" err="1">
                <a:solidFill>
                  <a:srgbClr val="DCDCAA"/>
                </a:solidFill>
                <a:effectLst/>
              </a:rPr>
              <a:t>get_montant</a:t>
            </a:r>
            <a:r>
              <a:rPr lang="fr-FR" sz="1200" b="0" dirty="0">
                <a:solidFill>
                  <a:srgbClr val="D4D4D4"/>
                </a:solidFill>
                <a:effectLst/>
              </a:rPr>
              <a:t>() {</a:t>
            </a:r>
          </a:p>
          <a:p>
            <a:r>
              <a:rPr lang="fr-FR" sz="1200" b="0" dirty="0">
                <a:solidFill>
                  <a:srgbClr val="D4D4D4"/>
                </a:solidFill>
                <a:effectLst/>
              </a:rPr>
              <a:t>            </a:t>
            </a:r>
            <a:r>
              <a:rPr lang="fr-FR" sz="1200" b="0" dirty="0">
                <a:solidFill>
                  <a:srgbClr val="C586C0"/>
                </a:solidFill>
                <a:effectLst/>
              </a:rPr>
              <a:t>return</a:t>
            </a:r>
            <a:r>
              <a:rPr lang="fr-FR" sz="1200" b="0" dirty="0">
                <a:solidFill>
                  <a:srgbClr val="D4D4D4"/>
                </a:solidFill>
                <a:effectLst/>
              </a:rPr>
              <a:t>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a:solidFill>
                  <a:srgbClr val="9CDCFE"/>
                </a:solidFill>
                <a:effectLst/>
              </a:rPr>
              <a:t>montant</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p>
          <a:p>
            <a:r>
              <a:rPr lang="fr-FR" sz="1200" b="0" dirty="0">
                <a:solidFill>
                  <a:srgbClr val="D4D4D4"/>
                </a:solidFill>
                <a:effectLst/>
              </a:rPr>
              <a:t>    </a:t>
            </a:r>
            <a:r>
              <a:rPr lang="fr-FR" sz="1200" b="0" dirty="0">
                <a:solidFill>
                  <a:srgbClr val="9CDCFE"/>
                </a:solidFill>
                <a:effectLst/>
              </a:rPr>
              <a:t>$c1</a:t>
            </a:r>
            <a:r>
              <a:rPr lang="fr-FR" sz="1200" b="0" dirty="0">
                <a:solidFill>
                  <a:srgbClr val="D4D4D4"/>
                </a:solidFill>
                <a:effectLst/>
              </a:rPr>
              <a:t> = </a:t>
            </a:r>
            <a:r>
              <a:rPr lang="fr-FR" sz="1200" b="0" dirty="0">
                <a:solidFill>
                  <a:srgbClr val="569CD6"/>
                </a:solidFill>
                <a:effectLst/>
              </a:rPr>
              <a:t>new</a:t>
            </a:r>
            <a:r>
              <a:rPr lang="fr-FR" sz="1200" b="0" dirty="0">
                <a:solidFill>
                  <a:srgbClr val="D4D4D4"/>
                </a:solidFill>
                <a:effectLst/>
              </a:rPr>
              <a:t> </a:t>
            </a:r>
            <a:r>
              <a:rPr lang="fr-FR" sz="1200" b="0" dirty="0">
                <a:solidFill>
                  <a:srgbClr val="4EC9B0"/>
                </a:solidFill>
                <a:effectLst/>
              </a:rPr>
              <a:t>Compte</a:t>
            </a:r>
            <a:r>
              <a:rPr lang="fr-FR" sz="1200" b="0" dirty="0">
                <a:solidFill>
                  <a:srgbClr val="D4D4D4"/>
                </a:solidFill>
                <a:effectLst/>
              </a:rPr>
              <a:t>(</a:t>
            </a:r>
            <a:r>
              <a:rPr lang="fr-FR" sz="1200" b="0" dirty="0">
                <a:solidFill>
                  <a:srgbClr val="B5CEA8"/>
                </a:solidFill>
                <a:effectLst/>
              </a:rPr>
              <a:t>20</a:t>
            </a:r>
            <a:r>
              <a:rPr lang="fr-FR" sz="1200" b="0" dirty="0">
                <a:solidFill>
                  <a:srgbClr val="D4D4D4"/>
                </a:solidFill>
                <a:effectLst/>
              </a:rPr>
              <a:t>,</a:t>
            </a:r>
            <a:r>
              <a:rPr lang="fr-FR" sz="1200" b="0" dirty="0">
                <a:solidFill>
                  <a:srgbClr val="B5CEA8"/>
                </a:solidFill>
                <a:effectLst/>
              </a:rPr>
              <a:t>200</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$c2</a:t>
            </a:r>
            <a:r>
              <a:rPr lang="fr-FR" sz="1200" b="0" dirty="0">
                <a:solidFill>
                  <a:srgbClr val="D4D4D4"/>
                </a:solidFill>
                <a:effectLst/>
              </a:rPr>
              <a:t> = </a:t>
            </a:r>
            <a:r>
              <a:rPr lang="fr-FR" sz="1200" b="0" dirty="0">
                <a:solidFill>
                  <a:srgbClr val="569CD6"/>
                </a:solidFill>
                <a:effectLst/>
              </a:rPr>
              <a:t>new</a:t>
            </a:r>
            <a:r>
              <a:rPr lang="fr-FR" sz="1200" b="0" dirty="0">
                <a:solidFill>
                  <a:srgbClr val="D4D4D4"/>
                </a:solidFill>
                <a:effectLst/>
              </a:rPr>
              <a:t> </a:t>
            </a:r>
            <a:r>
              <a:rPr lang="fr-FR" sz="1200" b="0" dirty="0">
                <a:solidFill>
                  <a:srgbClr val="4EC9B0"/>
                </a:solidFill>
                <a:effectLst/>
              </a:rPr>
              <a:t>Compte</a:t>
            </a:r>
            <a:r>
              <a:rPr lang="fr-FR" sz="1200" b="0" dirty="0">
                <a:solidFill>
                  <a:srgbClr val="D4D4D4"/>
                </a:solidFill>
                <a:effectLst/>
              </a:rPr>
              <a:t>(</a:t>
            </a:r>
            <a:r>
              <a:rPr lang="fr-FR" sz="1200" b="0" dirty="0">
                <a:solidFill>
                  <a:srgbClr val="B5CEA8"/>
                </a:solidFill>
                <a:effectLst/>
              </a:rPr>
              <a:t>2</a:t>
            </a:r>
            <a:r>
              <a:rPr lang="fr-FR" sz="1200" b="0" dirty="0">
                <a:solidFill>
                  <a:srgbClr val="D4D4D4"/>
                </a:solidFill>
                <a:effectLst/>
              </a:rPr>
              <a:t>,</a:t>
            </a:r>
            <a:r>
              <a:rPr lang="fr-FR" sz="1200" b="0" dirty="0">
                <a:solidFill>
                  <a:srgbClr val="B5CEA8"/>
                </a:solidFill>
                <a:effectLst/>
              </a:rPr>
              <a:t>1000</a:t>
            </a:r>
            <a:r>
              <a:rPr lang="fr-FR" sz="1200" b="0" dirty="0">
                <a:solidFill>
                  <a:srgbClr val="D4D4D4"/>
                </a:solidFill>
                <a:effectLst/>
              </a:rPr>
              <a:t>);</a:t>
            </a:r>
          </a:p>
          <a:p>
            <a:r>
              <a:rPr lang="fr-FR" sz="1200" b="0" dirty="0">
                <a:solidFill>
                  <a:srgbClr val="D4D4D4"/>
                </a:solidFill>
                <a:effectLst/>
              </a:rPr>
              <a:t>    </a:t>
            </a:r>
            <a:r>
              <a:rPr lang="fr-FR" sz="1200" b="0" dirty="0">
                <a:solidFill>
                  <a:srgbClr val="C586C0"/>
                </a:solidFill>
                <a:effectLst/>
              </a:rPr>
              <a:t>for</a:t>
            </a:r>
            <a:r>
              <a:rPr lang="fr-FR" sz="1200" b="0" dirty="0">
                <a:solidFill>
                  <a:srgbClr val="D4D4D4"/>
                </a:solidFill>
                <a:effectLst/>
              </a:rPr>
              <a:t>(</a:t>
            </a:r>
            <a:r>
              <a:rPr lang="fr-FR" sz="1200" b="0" dirty="0">
                <a:solidFill>
                  <a:srgbClr val="9CDCFE"/>
                </a:solidFill>
                <a:effectLst/>
              </a:rPr>
              <a:t>$i</a:t>
            </a:r>
            <a:r>
              <a:rPr lang="fr-FR" sz="1200" b="0" dirty="0">
                <a:solidFill>
                  <a:srgbClr val="D4D4D4"/>
                </a:solidFill>
                <a:effectLst/>
              </a:rPr>
              <a:t> = </a:t>
            </a:r>
            <a:r>
              <a:rPr lang="fr-FR" sz="1200" b="0" dirty="0">
                <a:solidFill>
                  <a:srgbClr val="B5CEA8"/>
                </a:solidFill>
                <a:effectLst/>
              </a:rPr>
              <a:t>1</a:t>
            </a:r>
            <a:r>
              <a:rPr lang="fr-FR" sz="1200" b="0" dirty="0">
                <a:solidFill>
                  <a:srgbClr val="D4D4D4"/>
                </a:solidFill>
                <a:effectLst/>
              </a:rPr>
              <a:t> ; </a:t>
            </a:r>
            <a:r>
              <a:rPr lang="fr-FR" sz="1200" b="0" dirty="0">
                <a:solidFill>
                  <a:srgbClr val="9CDCFE"/>
                </a:solidFill>
                <a:effectLst/>
              </a:rPr>
              <a:t>$i</a:t>
            </a:r>
            <a:r>
              <a:rPr lang="fr-FR" sz="1200" b="0" dirty="0">
                <a:solidFill>
                  <a:srgbClr val="D4D4D4"/>
                </a:solidFill>
                <a:effectLst/>
              </a:rPr>
              <a:t> &lt;= </a:t>
            </a:r>
            <a:r>
              <a:rPr lang="fr-FR" sz="1200" b="0" dirty="0">
                <a:solidFill>
                  <a:srgbClr val="B5CEA8"/>
                </a:solidFill>
                <a:effectLst/>
              </a:rPr>
              <a:t>10</a:t>
            </a:r>
            <a:r>
              <a:rPr lang="fr-FR" sz="1200" b="0" dirty="0">
                <a:solidFill>
                  <a:srgbClr val="D4D4D4"/>
                </a:solidFill>
                <a:effectLst/>
              </a:rPr>
              <a:t> ; </a:t>
            </a:r>
            <a:r>
              <a:rPr lang="fr-FR" sz="1200" b="0" dirty="0">
                <a:solidFill>
                  <a:srgbClr val="9CDCFE"/>
                </a:solidFill>
                <a:effectLst/>
              </a:rPr>
              <a:t>$i</a:t>
            </a:r>
            <a:r>
              <a:rPr lang="fr-FR" sz="1200" b="0" dirty="0">
                <a:solidFill>
                  <a:srgbClr val="D4D4D4"/>
                </a:solidFill>
                <a:effectLst/>
              </a:rPr>
              <a:t>++) {</a:t>
            </a:r>
          </a:p>
          <a:p>
            <a:r>
              <a:rPr lang="fr-FR" sz="1200" b="0" dirty="0">
                <a:solidFill>
                  <a:srgbClr val="D4D4D4"/>
                </a:solidFill>
                <a:effectLst/>
              </a:rPr>
              <a:t>        </a:t>
            </a:r>
            <a:r>
              <a:rPr lang="fr-FR" sz="1200" b="0" dirty="0">
                <a:solidFill>
                  <a:srgbClr val="9CDCFE"/>
                </a:solidFill>
                <a:effectLst/>
              </a:rPr>
              <a:t>$c1</a:t>
            </a:r>
            <a:r>
              <a:rPr lang="fr-FR" sz="1200" b="0" dirty="0">
                <a:solidFill>
                  <a:srgbClr val="D4D4D4"/>
                </a:solidFill>
                <a:effectLst/>
              </a:rPr>
              <a:t>-&gt;</a:t>
            </a:r>
            <a:r>
              <a:rPr lang="fr-FR" sz="1200" b="0" dirty="0" err="1">
                <a:solidFill>
                  <a:srgbClr val="DCDCAA"/>
                </a:solidFill>
                <a:effectLst/>
              </a:rPr>
              <a:t>un_an</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$c2</a:t>
            </a:r>
            <a:r>
              <a:rPr lang="fr-FR" sz="1200" b="0" dirty="0">
                <a:solidFill>
                  <a:srgbClr val="D4D4D4"/>
                </a:solidFill>
                <a:effectLst/>
              </a:rPr>
              <a:t>-&gt;</a:t>
            </a:r>
            <a:r>
              <a:rPr lang="fr-FR" sz="1200" b="0" dirty="0" err="1">
                <a:solidFill>
                  <a:srgbClr val="DCDCAA"/>
                </a:solidFill>
                <a:effectLst/>
              </a:rPr>
              <a:t>un_an</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r>
              <a:rPr lang="fr-FR" sz="1200" b="0" dirty="0" err="1">
                <a:solidFill>
                  <a:srgbClr val="DCDCAA"/>
                </a:solidFill>
                <a:effectLst/>
              </a:rPr>
              <a:t>echo</a:t>
            </a:r>
            <a:r>
              <a:rPr lang="fr-FR" sz="1200" b="0" dirty="0">
                <a:solidFill>
                  <a:srgbClr val="CE9178"/>
                </a:solidFill>
                <a:effectLst/>
              </a:rPr>
              <a:t>'&lt;p&gt; Valeur du compte = '</a:t>
            </a:r>
            <a:r>
              <a:rPr lang="fr-FR" sz="1200" b="0" dirty="0">
                <a:solidFill>
                  <a:srgbClr val="D4D4D4"/>
                </a:solidFill>
                <a:effectLst/>
              </a:rPr>
              <a:t> . </a:t>
            </a:r>
            <a:r>
              <a:rPr lang="fr-FR" sz="1200" b="0" dirty="0">
                <a:solidFill>
                  <a:srgbClr val="9CDCFE"/>
                </a:solidFill>
                <a:effectLst/>
              </a:rPr>
              <a:t>$c1</a:t>
            </a:r>
            <a:r>
              <a:rPr lang="fr-FR" sz="1200" b="0" dirty="0">
                <a:solidFill>
                  <a:srgbClr val="D4D4D4"/>
                </a:solidFill>
                <a:effectLst/>
              </a:rPr>
              <a:t>-&gt;</a:t>
            </a:r>
            <a:r>
              <a:rPr lang="fr-FR" sz="1200" b="0" dirty="0" err="1">
                <a:solidFill>
                  <a:srgbClr val="DCDCAA"/>
                </a:solidFill>
                <a:effectLst/>
              </a:rPr>
              <a:t>get_montant</a:t>
            </a:r>
            <a:r>
              <a:rPr lang="fr-FR" sz="1200" b="0" dirty="0">
                <a:solidFill>
                  <a:srgbClr val="D4D4D4"/>
                </a:solidFill>
                <a:effectLst/>
              </a:rPr>
              <a:t>() . </a:t>
            </a:r>
            <a:r>
              <a:rPr lang="fr-FR" sz="1200" b="0" dirty="0">
                <a:solidFill>
                  <a:srgbClr val="CE9178"/>
                </a:solidFill>
                <a:effectLst/>
              </a:rPr>
              <a:t>' dirhams &lt;/p&gt;'</a:t>
            </a:r>
            <a:r>
              <a:rPr lang="fr-FR" sz="1200" b="0" dirty="0">
                <a:solidFill>
                  <a:srgbClr val="D4D4D4"/>
                </a:solidFill>
                <a:effectLst/>
              </a:rPr>
              <a:t>;</a:t>
            </a:r>
          </a:p>
          <a:p>
            <a:r>
              <a:rPr lang="fr-FR" sz="1200" b="0" dirty="0">
                <a:solidFill>
                  <a:srgbClr val="D4D4D4"/>
                </a:solidFill>
                <a:effectLst/>
              </a:rPr>
              <a:t>    </a:t>
            </a:r>
            <a:r>
              <a:rPr lang="fr-FR" sz="1200" b="0" dirty="0" err="1">
                <a:solidFill>
                  <a:srgbClr val="DCDCAA"/>
                </a:solidFill>
                <a:effectLst/>
              </a:rPr>
              <a:t>echo</a:t>
            </a:r>
            <a:r>
              <a:rPr lang="fr-FR" sz="1200" b="0" dirty="0">
                <a:solidFill>
                  <a:srgbClr val="CE9178"/>
                </a:solidFill>
                <a:effectLst/>
              </a:rPr>
              <a:t>'&lt;p&gt; Valeur du compte = '</a:t>
            </a:r>
            <a:r>
              <a:rPr lang="fr-FR" sz="1200" b="0" dirty="0">
                <a:solidFill>
                  <a:srgbClr val="D4D4D4"/>
                </a:solidFill>
                <a:effectLst/>
              </a:rPr>
              <a:t> . </a:t>
            </a:r>
            <a:r>
              <a:rPr lang="fr-FR" sz="1200" b="0" dirty="0">
                <a:solidFill>
                  <a:srgbClr val="9CDCFE"/>
                </a:solidFill>
                <a:effectLst/>
              </a:rPr>
              <a:t>$c2</a:t>
            </a:r>
            <a:r>
              <a:rPr lang="fr-FR" sz="1200" b="0" dirty="0">
                <a:solidFill>
                  <a:srgbClr val="D4D4D4"/>
                </a:solidFill>
                <a:effectLst/>
              </a:rPr>
              <a:t>-&gt;</a:t>
            </a:r>
            <a:r>
              <a:rPr lang="fr-FR" sz="1200" b="0" dirty="0" err="1">
                <a:solidFill>
                  <a:srgbClr val="DCDCAA"/>
                </a:solidFill>
                <a:effectLst/>
              </a:rPr>
              <a:t>get_montant</a:t>
            </a:r>
            <a:r>
              <a:rPr lang="fr-FR" sz="1200" b="0" dirty="0">
                <a:solidFill>
                  <a:srgbClr val="D4D4D4"/>
                </a:solidFill>
                <a:effectLst/>
              </a:rPr>
              <a:t>() . </a:t>
            </a:r>
            <a:r>
              <a:rPr lang="fr-FR" sz="1200" b="0" dirty="0">
                <a:solidFill>
                  <a:srgbClr val="CE9178"/>
                </a:solidFill>
                <a:effectLst/>
              </a:rPr>
              <a:t>' dirhams &lt;/p&gt;'</a:t>
            </a:r>
            <a:r>
              <a:rPr lang="fr-FR" sz="1200" b="0" dirty="0">
                <a:solidFill>
                  <a:srgbClr val="D4D4D4"/>
                </a:solidFill>
                <a:effectLst/>
              </a:rPr>
              <a:t>;</a:t>
            </a:r>
          </a:p>
          <a:p>
            <a:r>
              <a:rPr lang="fr-FR" sz="1200" b="0" dirty="0">
                <a:solidFill>
                  <a:srgbClr val="569CD6"/>
                </a:solidFill>
                <a:effectLst/>
              </a:rPr>
              <a:t>?&gt;</a:t>
            </a:r>
            <a:endParaRPr lang="fr-FR" sz="1200" b="0" dirty="0">
              <a:solidFill>
                <a:srgbClr val="D4D4D4"/>
              </a:solidFill>
              <a:effectLst/>
            </a:endParaRPr>
          </a:p>
        </p:txBody>
      </p:sp>
      <p:sp>
        <p:nvSpPr>
          <p:cNvPr id="7" name="ZoneTexte 6">
            <a:extLst>
              <a:ext uri="{FF2B5EF4-FFF2-40B4-BE49-F238E27FC236}">
                <a16:creationId xmlns:a16="http://schemas.microsoft.com/office/drawing/2014/main" id="{35A1082C-85EF-4D7E-A465-25E38AC574E0}"/>
              </a:ext>
            </a:extLst>
          </p:cNvPr>
          <p:cNvSpPr txBox="1"/>
          <p:nvPr/>
        </p:nvSpPr>
        <p:spPr>
          <a:xfrm>
            <a:off x="5290943" y="6256820"/>
            <a:ext cx="2223247" cy="261610"/>
          </a:xfrm>
          <a:prstGeom prst="rect">
            <a:avLst/>
          </a:prstGeom>
          <a:noFill/>
        </p:spPr>
        <p:txBody>
          <a:bodyPr wrap="square" rtlCol="0">
            <a:spAutoFit/>
          </a:bodyPr>
          <a:lstStyle/>
          <a:p>
            <a:r>
              <a:rPr lang="fr-FR" sz="1100" dirty="0">
                <a:solidFill>
                  <a:schemeClr val="tx1">
                    <a:lumMod val="75000"/>
                    <a:lumOff val="25000"/>
                  </a:schemeClr>
                </a:solidFill>
              </a:rPr>
              <a:t>Fichier : </a:t>
            </a:r>
            <a:r>
              <a:rPr lang="fr-FR" sz="1100" dirty="0" err="1">
                <a:solidFill>
                  <a:schemeClr val="tx1">
                    <a:lumMod val="75000"/>
                    <a:lumOff val="25000"/>
                  </a:schemeClr>
                </a:solidFill>
              </a:rPr>
              <a:t>index.php</a:t>
            </a:r>
            <a:endParaRPr lang="fr-FR" sz="1100" dirty="0">
              <a:solidFill>
                <a:schemeClr val="tx1">
                  <a:lumMod val="75000"/>
                  <a:lumOff val="25000"/>
                </a:schemeClr>
              </a:solidFill>
            </a:endParaRPr>
          </a:p>
        </p:txBody>
      </p:sp>
    </p:spTree>
    <p:extLst>
      <p:ext uri="{BB962C8B-B14F-4D97-AF65-F5344CB8AC3E}">
        <p14:creationId xmlns:p14="http://schemas.microsoft.com/office/powerpoint/2010/main" val="35506931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D407E807-81BF-47B3-B0DE-2EA856156377}"/>
              </a:ext>
            </a:extLst>
          </p:cNvPr>
          <p:cNvSpPr>
            <a:spLocks noGrp="1"/>
          </p:cNvSpPr>
          <p:nvPr>
            <p:ph sz="quarter" idx="13"/>
          </p:nvPr>
        </p:nvSpPr>
        <p:spPr/>
        <p:txBody>
          <a:bodyPr/>
          <a:lstStyle/>
          <a:p>
            <a:r>
              <a:rPr lang="fr-FR" dirty="0"/>
              <a:t>Fonctions et classes</a:t>
            </a:r>
          </a:p>
        </p:txBody>
      </p:sp>
      <p:sp>
        <p:nvSpPr>
          <p:cNvPr id="2" name="Titre 1">
            <a:extLst>
              <a:ext uri="{FF2B5EF4-FFF2-40B4-BE49-F238E27FC236}">
                <a16:creationId xmlns:a16="http://schemas.microsoft.com/office/drawing/2014/main" id="{44D8420B-D961-4CBD-A570-F0760791E5CC}"/>
              </a:ext>
            </a:extLst>
          </p:cNvPr>
          <p:cNvSpPr>
            <a:spLocks noGrp="1"/>
          </p:cNvSpPr>
          <p:nvPr>
            <p:ph type="title"/>
          </p:nvPr>
        </p:nvSpPr>
        <p:spPr/>
        <p:txBody>
          <a:bodyPr/>
          <a:lstStyle/>
          <a:p>
            <a:r>
              <a:rPr lang="fr-FR" dirty="0"/>
              <a:t>Activité 3</a:t>
            </a:r>
          </a:p>
        </p:txBody>
      </p:sp>
      <p:sp>
        <p:nvSpPr>
          <p:cNvPr id="3" name="Espace réservé du texte 2">
            <a:extLst>
              <a:ext uri="{FF2B5EF4-FFF2-40B4-BE49-F238E27FC236}">
                <a16:creationId xmlns:a16="http://schemas.microsoft.com/office/drawing/2014/main" id="{D04C81E2-F76A-4269-96F1-C5FBFF70B6FE}"/>
              </a:ext>
            </a:extLst>
          </p:cNvPr>
          <p:cNvSpPr>
            <a:spLocks noGrp="1"/>
          </p:cNvSpPr>
          <p:nvPr>
            <p:ph type="body" sz="quarter" idx="11"/>
          </p:nvPr>
        </p:nvSpPr>
        <p:spPr/>
        <p:txBody>
          <a:bodyPr/>
          <a:lstStyle/>
          <a:p>
            <a:r>
              <a:rPr lang="fr-FR" dirty="0"/>
              <a:t>Fonctions et classes</a:t>
            </a:r>
          </a:p>
        </p:txBody>
      </p:sp>
      <p:sp>
        <p:nvSpPr>
          <p:cNvPr id="4" name="Espace réservé du contenu 3">
            <a:extLst>
              <a:ext uri="{FF2B5EF4-FFF2-40B4-BE49-F238E27FC236}">
                <a16:creationId xmlns:a16="http://schemas.microsoft.com/office/drawing/2014/main" id="{FC78EC2E-5F3B-4CBA-8299-711C93C5F109}"/>
              </a:ext>
            </a:extLst>
          </p:cNvPr>
          <p:cNvSpPr>
            <a:spLocks noGrp="1"/>
          </p:cNvSpPr>
          <p:nvPr>
            <p:ph sz="quarter" idx="12"/>
          </p:nvPr>
        </p:nvSpPr>
        <p:spPr/>
        <p:txBody>
          <a:bodyPr/>
          <a:lstStyle/>
          <a:p>
            <a:r>
              <a:rPr lang="fr-FR" dirty="0"/>
              <a:t>1. Définir une classe Personne possédant les propriétés nom, prénom, et une méthode </a:t>
            </a:r>
            <a:r>
              <a:rPr lang="fr-FR" dirty="0" err="1"/>
              <a:t>presenter</a:t>
            </a:r>
            <a:r>
              <a:rPr lang="fr-FR" dirty="0"/>
              <a:t>() qui renvoie la chaîne de caractères "je m’appelle " suivie du nom et </a:t>
            </a:r>
          </a:p>
          <a:p>
            <a:r>
              <a:rPr lang="fr-FR" dirty="0"/>
              <a:t>prénom.</a:t>
            </a:r>
          </a:p>
          <a:p>
            <a:r>
              <a:rPr lang="fr-FR" dirty="0"/>
              <a:t>2. Créer un programme de test qui instancie 2 personnes, puis affiche leurs descriptions.</a:t>
            </a:r>
          </a:p>
          <a:p>
            <a:r>
              <a:rPr lang="fr-FR" dirty="0"/>
              <a:t>3. Ajoutez dans la classe Personne une propriété date de naissance et une méthode </a:t>
            </a:r>
            <a:r>
              <a:rPr lang="fr-FR" dirty="0" err="1"/>
              <a:t>age</a:t>
            </a:r>
            <a:r>
              <a:rPr lang="fr-FR" dirty="0"/>
              <a:t>() renvoyant l'âge</a:t>
            </a:r>
          </a:p>
          <a:p>
            <a:r>
              <a:rPr lang="fr-FR" dirty="0"/>
              <a:t>4. Tester la classe Personne</a:t>
            </a:r>
          </a:p>
        </p:txBody>
      </p:sp>
    </p:spTree>
    <p:extLst>
      <p:ext uri="{BB962C8B-B14F-4D97-AF65-F5344CB8AC3E}">
        <p14:creationId xmlns:p14="http://schemas.microsoft.com/office/powerpoint/2010/main" val="42425969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D407E807-81BF-47B3-B0DE-2EA856156377}"/>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44D8420B-D961-4CBD-A570-F0760791E5CC}"/>
              </a:ext>
            </a:extLst>
          </p:cNvPr>
          <p:cNvSpPr>
            <a:spLocks noGrp="1"/>
          </p:cNvSpPr>
          <p:nvPr>
            <p:ph type="title"/>
          </p:nvPr>
        </p:nvSpPr>
        <p:spPr/>
        <p:txBody>
          <a:bodyPr/>
          <a:lstStyle/>
          <a:p>
            <a:r>
              <a:rPr lang="fr-FR" dirty="0"/>
              <a:t>Activité 3</a:t>
            </a:r>
          </a:p>
        </p:txBody>
      </p:sp>
      <p:sp>
        <p:nvSpPr>
          <p:cNvPr id="3" name="Espace réservé du texte 2">
            <a:extLst>
              <a:ext uri="{FF2B5EF4-FFF2-40B4-BE49-F238E27FC236}">
                <a16:creationId xmlns:a16="http://schemas.microsoft.com/office/drawing/2014/main" id="{D04C81E2-F76A-4269-96F1-C5FBFF70B6FE}"/>
              </a:ext>
            </a:extLst>
          </p:cNvPr>
          <p:cNvSpPr>
            <a:spLocks noGrp="1"/>
          </p:cNvSpPr>
          <p:nvPr>
            <p:ph type="body" sz="quarter" idx="11"/>
          </p:nvPr>
        </p:nvSpPr>
        <p:spPr/>
        <p:txBody>
          <a:bodyPr/>
          <a:lstStyle/>
          <a:p>
            <a:r>
              <a:rPr lang="fr-FR" dirty="0"/>
              <a:t>Fonctions et classes</a:t>
            </a:r>
          </a:p>
        </p:txBody>
      </p:sp>
      <p:sp>
        <p:nvSpPr>
          <p:cNvPr id="4" name="Espace réservé du contenu 3">
            <a:extLst>
              <a:ext uri="{FF2B5EF4-FFF2-40B4-BE49-F238E27FC236}">
                <a16:creationId xmlns:a16="http://schemas.microsoft.com/office/drawing/2014/main" id="{FC78EC2E-5F3B-4CBA-8299-711C93C5F109}"/>
              </a:ext>
            </a:extLst>
          </p:cNvPr>
          <p:cNvSpPr>
            <a:spLocks noGrp="1"/>
          </p:cNvSpPr>
          <p:nvPr>
            <p:ph sz="quarter" idx="12"/>
          </p:nvPr>
        </p:nvSpPr>
        <p:spPr/>
        <p:txBody>
          <a:bodyPr/>
          <a:lstStyle/>
          <a:p>
            <a:r>
              <a:rPr lang="fr-FR" dirty="0"/>
              <a:t>1. Définir une classe Personne possédant les propriétés nom, prénom, et une méthode </a:t>
            </a:r>
            <a:r>
              <a:rPr lang="fr-FR" dirty="0" err="1"/>
              <a:t>presenter</a:t>
            </a:r>
            <a:r>
              <a:rPr lang="fr-FR" dirty="0"/>
              <a:t>() qui renvoie la chaîne de caractères « je suis » suivie du nom et </a:t>
            </a:r>
          </a:p>
          <a:p>
            <a:r>
              <a:rPr lang="fr-FR" dirty="0"/>
              <a:t>prénom.</a:t>
            </a:r>
          </a:p>
          <a:p>
            <a:endParaRPr lang="fr-FR" dirty="0"/>
          </a:p>
        </p:txBody>
      </p:sp>
      <p:sp>
        <p:nvSpPr>
          <p:cNvPr id="8" name="Rectangle 7">
            <a:extLst>
              <a:ext uri="{FF2B5EF4-FFF2-40B4-BE49-F238E27FC236}">
                <a16:creationId xmlns:a16="http://schemas.microsoft.com/office/drawing/2014/main" id="{EE999B9F-1CA2-4892-ABF1-83B34C7043D5}"/>
              </a:ext>
            </a:extLst>
          </p:cNvPr>
          <p:cNvSpPr/>
          <p:nvPr/>
        </p:nvSpPr>
        <p:spPr>
          <a:xfrm>
            <a:off x="3569407" y="2842845"/>
            <a:ext cx="5322048" cy="29566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569CD6"/>
                </a:solidFill>
                <a:effectLst/>
              </a:rPr>
              <a:t>&lt;?</a:t>
            </a:r>
            <a:r>
              <a:rPr lang="fr-FR" sz="1200" b="0" dirty="0" err="1">
                <a:solidFill>
                  <a:srgbClr val="569CD6"/>
                </a:solidFill>
                <a:effectLst/>
              </a:rPr>
              <a:t>php</a:t>
            </a:r>
            <a:endParaRPr lang="fr-FR" sz="1200" b="0" dirty="0">
              <a:solidFill>
                <a:srgbClr val="D4D4D4"/>
              </a:solidFill>
              <a:effectLst/>
            </a:endParaRPr>
          </a:p>
          <a:p>
            <a:r>
              <a:rPr lang="fr-FR" sz="1200" b="0" dirty="0">
                <a:solidFill>
                  <a:srgbClr val="D4D4D4"/>
                </a:solidFill>
                <a:effectLst/>
              </a:rPr>
              <a:t>    </a:t>
            </a:r>
            <a:r>
              <a:rPr lang="fr-FR" sz="1200" b="0" dirty="0">
                <a:solidFill>
                  <a:srgbClr val="569CD6"/>
                </a:solidFill>
                <a:effectLst/>
              </a:rPr>
              <a:t>class</a:t>
            </a:r>
            <a:r>
              <a:rPr lang="fr-FR" sz="1200" b="0" dirty="0">
                <a:solidFill>
                  <a:srgbClr val="D4D4D4"/>
                </a:solidFill>
                <a:effectLst/>
              </a:rPr>
              <a:t> </a:t>
            </a:r>
            <a:r>
              <a:rPr lang="fr-FR" sz="1200" b="0" dirty="0">
                <a:solidFill>
                  <a:srgbClr val="4EC9B0"/>
                </a:solidFill>
                <a:effectLst/>
              </a:rPr>
              <a:t>Personne</a:t>
            </a:r>
            <a:r>
              <a:rPr lang="fr-FR" sz="1200" b="0" dirty="0">
                <a:solidFill>
                  <a:srgbClr val="D4D4D4"/>
                </a:solidFill>
                <a:effectLst/>
              </a:rPr>
              <a:t> {</a:t>
            </a:r>
          </a:p>
          <a:p>
            <a:r>
              <a:rPr lang="fr-FR" sz="1200" b="0" dirty="0">
                <a:solidFill>
                  <a:srgbClr val="D4D4D4"/>
                </a:solidFill>
                <a:effectLst/>
              </a:rPr>
              <a:t>        </a:t>
            </a:r>
            <a:r>
              <a:rPr lang="fr-FR" sz="1200" b="0" dirty="0">
                <a:solidFill>
                  <a:srgbClr val="6A9955"/>
                </a:solidFill>
                <a:effectLst/>
              </a:rPr>
              <a:t>// </a:t>
            </a:r>
            <a:r>
              <a:rPr lang="fr-FR" sz="1200" b="0" dirty="0" err="1">
                <a:solidFill>
                  <a:srgbClr val="6A9955"/>
                </a:solidFill>
                <a:effectLst/>
              </a:rPr>
              <a:t>proprietes</a:t>
            </a:r>
            <a:endParaRPr lang="fr-FR" sz="1200" b="0" dirty="0">
              <a:solidFill>
                <a:srgbClr val="D4D4D4"/>
              </a:solidFill>
              <a:effectLst/>
            </a:endParaRPr>
          </a:p>
          <a:p>
            <a:r>
              <a:rPr lang="fr-FR" sz="1200" b="0" dirty="0">
                <a:solidFill>
                  <a:srgbClr val="D4D4D4"/>
                </a:solidFill>
                <a:effectLst/>
              </a:rPr>
              <a:t>        </a:t>
            </a:r>
            <a:r>
              <a:rPr lang="fr-FR" sz="1200" b="0" dirty="0">
                <a:solidFill>
                  <a:srgbClr val="569CD6"/>
                </a:solidFill>
                <a:effectLst/>
              </a:rPr>
              <a:t>var</a:t>
            </a:r>
            <a:r>
              <a:rPr lang="fr-FR" sz="1200" b="0" dirty="0">
                <a:solidFill>
                  <a:srgbClr val="D4D4D4"/>
                </a:solidFill>
                <a:effectLst/>
              </a:rPr>
              <a:t> </a:t>
            </a:r>
            <a:r>
              <a:rPr lang="fr-FR" sz="1200" b="0" dirty="0">
                <a:solidFill>
                  <a:srgbClr val="9CDCFE"/>
                </a:solidFill>
                <a:effectLst/>
              </a:rPr>
              <a:t>$nom</a:t>
            </a:r>
            <a:r>
              <a:rPr lang="fr-FR" sz="1200" b="0" dirty="0">
                <a:solidFill>
                  <a:srgbClr val="D4D4D4"/>
                </a:solidFill>
                <a:effectLst/>
              </a:rPr>
              <a:t>;</a:t>
            </a:r>
          </a:p>
          <a:p>
            <a:r>
              <a:rPr lang="fr-FR" sz="1200" b="0" dirty="0">
                <a:solidFill>
                  <a:srgbClr val="D4D4D4"/>
                </a:solidFill>
                <a:effectLst/>
              </a:rPr>
              <a:t>        </a:t>
            </a:r>
            <a:r>
              <a:rPr lang="fr-FR" sz="1200" b="0" dirty="0">
                <a:solidFill>
                  <a:srgbClr val="569CD6"/>
                </a:solidFill>
                <a:effectLst/>
              </a:rPr>
              <a:t>var</a:t>
            </a:r>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prenom</a:t>
            </a:r>
            <a:r>
              <a:rPr lang="fr-FR" sz="1200" b="0" dirty="0">
                <a:solidFill>
                  <a:srgbClr val="D4D4D4"/>
                </a:solidFill>
                <a:effectLst/>
              </a:rPr>
              <a:t>;</a:t>
            </a:r>
          </a:p>
          <a:p>
            <a:r>
              <a:rPr lang="fr-FR" sz="1200" b="0" dirty="0">
                <a:solidFill>
                  <a:srgbClr val="D4D4D4"/>
                </a:solidFill>
                <a:effectLst/>
              </a:rPr>
              <a:t>        </a:t>
            </a:r>
            <a:r>
              <a:rPr lang="fr-FR" sz="1200" b="0" dirty="0">
                <a:solidFill>
                  <a:srgbClr val="6A9955"/>
                </a:solidFill>
                <a:effectLst/>
              </a:rPr>
              <a:t>// constructeur</a:t>
            </a:r>
            <a:endParaRPr lang="fr-FR" sz="1200" b="0" dirty="0">
              <a:solidFill>
                <a:srgbClr val="D4D4D4"/>
              </a:solidFill>
              <a:effectLst/>
            </a:endParaRPr>
          </a:p>
          <a:p>
            <a:r>
              <a:rPr lang="fr-FR" sz="1200" b="0" dirty="0">
                <a:solidFill>
                  <a:srgbClr val="D4D4D4"/>
                </a:solidFill>
                <a:effectLst/>
              </a:rPr>
              <a:t>        </a:t>
            </a:r>
            <a:r>
              <a:rPr lang="fr-FR" sz="1200" b="0" dirty="0" err="1">
                <a:solidFill>
                  <a:srgbClr val="569CD6"/>
                </a:solidFill>
                <a:effectLst/>
              </a:rPr>
              <a:t>function</a:t>
            </a:r>
            <a:r>
              <a:rPr lang="fr-FR" sz="1200" b="0" dirty="0">
                <a:solidFill>
                  <a:srgbClr val="D4D4D4"/>
                </a:solidFill>
                <a:effectLst/>
              </a:rPr>
              <a:t> </a:t>
            </a:r>
            <a:r>
              <a:rPr lang="fr-FR" sz="1200" b="0" dirty="0">
                <a:solidFill>
                  <a:srgbClr val="DCDCAA"/>
                </a:solidFill>
                <a:effectLst/>
              </a:rPr>
              <a:t>__</a:t>
            </a:r>
            <a:r>
              <a:rPr lang="fr-FR" sz="1200" b="0" dirty="0" err="1">
                <a:solidFill>
                  <a:srgbClr val="DCDCAA"/>
                </a:solidFill>
                <a:effectLst/>
              </a:rPr>
              <a:t>construct</a:t>
            </a:r>
            <a:r>
              <a:rPr lang="fr-FR" sz="1200" b="0" dirty="0">
                <a:solidFill>
                  <a:srgbClr val="D4D4D4"/>
                </a:solidFill>
                <a:effectLst/>
              </a:rPr>
              <a:t>(</a:t>
            </a:r>
            <a:r>
              <a:rPr lang="fr-FR" sz="1200" b="0" dirty="0">
                <a:solidFill>
                  <a:srgbClr val="9CDCFE"/>
                </a:solidFill>
                <a:effectLst/>
              </a:rPr>
              <a:t>$nom</a:t>
            </a:r>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prenom</a:t>
            </a:r>
            <a:r>
              <a:rPr lang="fr-FR" sz="1200" b="0" dirty="0">
                <a:solidFill>
                  <a:srgbClr val="D4D4D4"/>
                </a:solidFill>
                <a:effectLst/>
              </a:rPr>
              <a:t>) {</a:t>
            </a:r>
          </a:p>
          <a:p>
            <a:r>
              <a:rPr lang="fr-FR" sz="1200" b="0" dirty="0">
                <a:solidFill>
                  <a:srgbClr val="D4D4D4"/>
                </a:solidFill>
                <a:effectLst/>
              </a:rPr>
              <a:t>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a:solidFill>
                  <a:srgbClr val="9CDCFE"/>
                </a:solidFill>
                <a:effectLst/>
              </a:rPr>
              <a:t>nom</a:t>
            </a:r>
            <a:r>
              <a:rPr lang="fr-FR" sz="1200" b="0" dirty="0">
                <a:solidFill>
                  <a:srgbClr val="D4D4D4"/>
                </a:solidFill>
                <a:effectLst/>
              </a:rPr>
              <a:t> = </a:t>
            </a:r>
            <a:r>
              <a:rPr lang="fr-FR" sz="1200" b="0" dirty="0">
                <a:solidFill>
                  <a:srgbClr val="9CDCFE"/>
                </a:solidFill>
                <a:effectLst/>
              </a:rPr>
              <a:t>$nom</a:t>
            </a:r>
            <a:r>
              <a:rPr lang="fr-FR" sz="1200" b="0" dirty="0">
                <a:solidFill>
                  <a:srgbClr val="D4D4D4"/>
                </a:solidFill>
                <a:effectLst/>
              </a:rPr>
              <a:t> ;</a:t>
            </a:r>
          </a:p>
          <a:p>
            <a:r>
              <a:rPr lang="fr-FR" sz="1200" b="0" dirty="0">
                <a:solidFill>
                  <a:srgbClr val="D4D4D4"/>
                </a:solidFill>
                <a:effectLst/>
              </a:rPr>
              <a:t>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err="1">
                <a:solidFill>
                  <a:srgbClr val="9CDCFE"/>
                </a:solidFill>
                <a:effectLst/>
              </a:rPr>
              <a:t>prenom</a:t>
            </a:r>
            <a:r>
              <a:rPr lang="fr-FR" sz="1200" b="0" dirty="0">
                <a:solidFill>
                  <a:srgbClr val="D4D4D4"/>
                </a:solidFill>
                <a:effectLst/>
              </a:rPr>
              <a:t> = </a:t>
            </a:r>
            <a:r>
              <a:rPr lang="fr-FR" sz="1200" b="0" dirty="0">
                <a:solidFill>
                  <a:srgbClr val="9CDCFE"/>
                </a:solidFill>
                <a:effectLst/>
              </a:rPr>
              <a:t>$</a:t>
            </a:r>
            <a:r>
              <a:rPr lang="fr-FR" sz="1200" b="0" dirty="0" err="1">
                <a:solidFill>
                  <a:srgbClr val="9CDCFE"/>
                </a:solidFill>
                <a:effectLst/>
              </a:rPr>
              <a:t>prenom</a:t>
            </a:r>
            <a:r>
              <a:rPr lang="fr-FR" sz="1200" b="0" dirty="0">
                <a:solidFill>
                  <a:srgbClr val="D4D4D4"/>
                </a:solidFill>
                <a:effectLst/>
              </a:rPr>
              <a:t> ;</a:t>
            </a:r>
          </a:p>
          <a:p>
            <a:r>
              <a:rPr lang="fr-FR" sz="1200" b="0" dirty="0">
                <a:solidFill>
                  <a:srgbClr val="D4D4D4"/>
                </a:solidFill>
                <a:effectLst/>
              </a:rPr>
              <a:t>        }</a:t>
            </a:r>
          </a:p>
          <a:p>
            <a:r>
              <a:rPr lang="fr-FR" sz="1200" b="0" dirty="0">
                <a:solidFill>
                  <a:srgbClr val="D4D4D4"/>
                </a:solidFill>
                <a:effectLst/>
              </a:rPr>
              <a:t>        </a:t>
            </a:r>
            <a:r>
              <a:rPr lang="fr-FR" sz="1200" b="0" dirty="0">
                <a:solidFill>
                  <a:srgbClr val="6A9955"/>
                </a:solidFill>
                <a:effectLst/>
              </a:rPr>
              <a:t>// </a:t>
            </a:r>
            <a:r>
              <a:rPr lang="fr-FR" sz="1200" b="0" dirty="0" err="1">
                <a:solidFill>
                  <a:srgbClr val="6A9955"/>
                </a:solidFill>
                <a:effectLst/>
              </a:rPr>
              <a:t>methodes</a:t>
            </a:r>
            <a:endParaRPr lang="fr-FR" sz="1200" b="0" dirty="0">
              <a:solidFill>
                <a:srgbClr val="D4D4D4"/>
              </a:solidFill>
              <a:effectLst/>
            </a:endParaRPr>
          </a:p>
          <a:p>
            <a:r>
              <a:rPr lang="fr-FR" sz="1200" b="0" dirty="0">
                <a:solidFill>
                  <a:srgbClr val="D4D4D4"/>
                </a:solidFill>
                <a:effectLst/>
              </a:rPr>
              <a:t>        </a:t>
            </a:r>
            <a:r>
              <a:rPr lang="fr-FR" sz="1200" b="0" dirty="0" err="1">
                <a:solidFill>
                  <a:srgbClr val="569CD6"/>
                </a:solidFill>
                <a:effectLst/>
              </a:rPr>
              <a:t>function</a:t>
            </a:r>
            <a:r>
              <a:rPr lang="fr-FR" sz="1200" b="0" dirty="0">
                <a:solidFill>
                  <a:srgbClr val="D4D4D4"/>
                </a:solidFill>
                <a:effectLst/>
              </a:rPr>
              <a:t> </a:t>
            </a:r>
            <a:r>
              <a:rPr lang="fr-FR" sz="1200" b="0" dirty="0" err="1">
                <a:solidFill>
                  <a:srgbClr val="DCDCAA"/>
                </a:solidFill>
                <a:effectLst/>
              </a:rPr>
              <a:t>presenter</a:t>
            </a:r>
            <a:r>
              <a:rPr lang="fr-FR" sz="1200" b="0" dirty="0">
                <a:solidFill>
                  <a:srgbClr val="D4D4D4"/>
                </a:solidFill>
                <a:effectLst/>
              </a:rPr>
              <a:t>() {</a:t>
            </a:r>
          </a:p>
          <a:p>
            <a:r>
              <a:rPr lang="fr-FR" sz="1200" b="0" dirty="0">
                <a:solidFill>
                  <a:srgbClr val="D4D4D4"/>
                </a:solidFill>
                <a:effectLst/>
              </a:rPr>
              <a:t>            </a:t>
            </a:r>
            <a:r>
              <a:rPr lang="fr-FR" sz="1200" b="0" dirty="0">
                <a:solidFill>
                  <a:srgbClr val="C586C0"/>
                </a:solidFill>
                <a:effectLst/>
              </a:rPr>
              <a:t>return</a:t>
            </a:r>
            <a:r>
              <a:rPr lang="fr-FR" sz="1200" b="0" dirty="0">
                <a:solidFill>
                  <a:srgbClr val="D4D4D4"/>
                </a:solidFill>
                <a:effectLst/>
              </a:rPr>
              <a:t> </a:t>
            </a:r>
            <a:r>
              <a:rPr lang="fr-FR" sz="1200" b="0" dirty="0">
                <a:solidFill>
                  <a:srgbClr val="CE9178"/>
                </a:solidFill>
                <a:effectLst/>
              </a:rPr>
              <a:t>"je suis </a:t>
            </a:r>
            <a:r>
              <a:rPr lang="fr-FR" sz="1200" b="0" dirty="0">
                <a:solidFill>
                  <a:srgbClr val="9CDCFE"/>
                </a:solidFill>
                <a:effectLst/>
              </a:rPr>
              <a:t>$</a:t>
            </a:r>
            <a:r>
              <a:rPr lang="fr-FR" sz="1200" b="0" dirty="0" err="1">
                <a:solidFill>
                  <a:srgbClr val="9CDCFE"/>
                </a:solidFill>
                <a:effectLst/>
              </a:rPr>
              <a:t>this</a:t>
            </a:r>
            <a:r>
              <a:rPr lang="fr-FR" sz="1200" b="0" dirty="0">
                <a:solidFill>
                  <a:srgbClr val="D4D4D4"/>
                </a:solidFill>
                <a:effectLst/>
              </a:rPr>
              <a:t>-&gt;</a:t>
            </a:r>
            <a:r>
              <a:rPr lang="fr-FR" sz="1200" b="0" dirty="0">
                <a:solidFill>
                  <a:srgbClr val="9CDCFE"/>
                </a:solidFill>
                <a:effectLst/>
              </a:rPr>
              <a:t>nom</a:t>
            </a:r>
            <a:r>
              <a:rPr lang="fr-FR" sz="1200" b="0" dirty="0">
                <a:solidFill>
                  <a:srgbClr val="CE9178"/>
                </a:solidFill>
                <a:effectLst/>
              </a:rPr>
              <a:t> </a:t>
            </a:r>
            <a:r>
              <a:rPr lang="fr-FR" sz="1200" b="0" dirty="0">
                <a:solidFill>
                  <a:srgbClr val="9CDCFE"/>
                </a:solidFill>
                <a:effectLst/>
              </a:rPr>
              <a:t>$</a:t>
            </a:r>
            <a:r>
              <a:rPr lang="fr-FR" sz="1200" b="0" dirty="0" err="1">
                <a:solidFill>
                  <a:srgbClr val="9CDCFE"/>
                </a:solidFill>
                <a:effectLst/>
              </a:rPr>
              <a:t>this</a:t>
            </a:r>
            <a:r>
              <a:rPr lang="fr-FR" sz="1200" b="0" dirty="0">
                <a:solidFill>
                  <a:srgbClr val="D4D4D4"/>
                </a:solidFill>
                <a:effectLst/>
              </a:rPr>
              <a:t>-&gt;</a:t>
            </a:r>
            <a:r>
              <a:rPr lang="fr-FR" sz="1200" b="0" dirty="0" err="1">
                <a:solidFill>
                  <a:srgbClr val="9CDCFE"/>
                </a:solidFill>
                <a:effectLst/>
              </a:rPr>
              <a:t>prenom</a:t>
            </a:r>
            <a:r>
              <a:rPr lang="fr-FR" sz="1200" b="0" dirty="0">
                <a:solidFill>
                  <a:srgbClr val="CE9178"/>
                </a:solidFill>
                <a:effectLst/>
              </a:rPr>
              <a:t>"</a:t>
            </a:r>
            <a:r>
              <a:rPr lang="fr-FR" sz="1200" b="0" dirty="0">
                <a:solidFill>
                  <a:srgbClr val="D4D4D4"/>
                </a:solidFill>
                <a:effectLst/>
              </a:rPr>
              <a:t> ;</a:t>
            </a:r>
          </a:p>
          <a:p>
            <a:r>
              <a:rPr lang="fr-FR" sz="1200" b="0" dirty="0">
                <a:solidFill>
                  <a:srgbClr val="D4D4D4"/>
                </a:solidFill>
                <a:effectLst/>
              </a:rPr>
              <a:t>        }</a:t>
            </a:r>
          </a:p>
          <a:p>
            <a:r>
              <a:rPr lang="fr-FR" sz="1200" b="0" dirty="0">
                <a:solidFill>
                  <a:srgbClr val="D4D4D4"/>
                </a:solidFill>
                <a:effectLst/>
              </a:rPr>
              <a:t>    }</a:t>
            </a:r>
          </a:p>
          <a:p>
            <a:r>
              <a:rPr lang="fr-FR" sz="1200" b="0" dirty="0">
                <a:solidFill>
                  <a:srgbClr val="569CD6"/>
                </a:solidFill>
                <a:effectLst/>
              </a:rPr>
              <a:t>?&gt;</a:t>
            </a:r>
            <a:endParaRPr lang="fr-FR" sz="1200" b="0" dirty="0">
              <a:solidFill>
                <a:srgbClr val="D4D4D4"/>
              </a:solidFill>
              <a:effectLst/>
            </a:endParaRPr>
          </a:p>
        </p:txBody>
      </p:sp>
      <p:sp>
        <p:nvSpPr>
          <p:cNvPr id="9" name="ZoneTexte 8">
            <a:extLst>
              <a:ext uri="{FF2B5EF4-FFF2-40B4-BE49-F238E27FC236}">
                <a16:creationId xmlns:a16="http://schemas.microsoft.com/office/drawing/2014/main" id="{8B8EC04B-D3F4-409E-A549-420E0FC416BD}"/>
              </a:ext>
            </a:extLst>
          </p:cNvPr>
          <p:cNvSpPr txBox="1"/>
          <p:nvPr/>
        </p:nvSpPr>
        <p:spPr>
          <a:xfrm>
            <a:off x="5118807" y="5855236"/>
            <a:ext cx="2223247" cy="276999"/>
          </a:xfrm>
          <a:prstGeom prst="rect">
            <a:avLst/>
          </a:prstGeom>
          <a:noFill/>
        </p:spPr>
        <p:txBody>
          <a:bodyPr wrap="square" rtlCol="0">
            <a:spAutoFit/>
          </a:bodyPr>
          <a:lstStyle/>
          <a:p>
            <a:r>
              <a:rPr lang="fr-FR" sz="1200" dirty="0">
                <a:solidFill>
                  <a:schemeClr val="tx1">
                    <a:lumMod val="75000"/>
                    <a:lumOff val="25000"/>
                  </a:schemeClr>
                </a:solidFill>
              </a:rPr>
              <a:t>Fichier : </a:t>
            </a:r>
            <a:r>
              <a:rPr lang="fr-FR" sz="1200" dirty="0" err="1">
                <a:solidFill>
                  <a:schemeClr val="tx1">
                    <a:lumMod val="75000"/>
                    <a:lumOff val="25000"/>
                  </a:schemeClr>
                </a:solidFill>
              </a:rPr>
              <a:t>Personne.php</a:t>
            </a:r>
            <a:endParaRPr lang="fr-FR" sz="1200" dirty="0">
              <a:solidFill>
                <a:schemeClr val="tx1">
                  <a:lumMod val="75000"/>
                  <a:lumOff val="25000"/>
                </a:schemeClr>
              </a:solidFill>
            </a:endParaRPr>
          </a:p>
        </p:txBody>
      </p:sp>
    </p:spTree>
    <p:extLst>
      <p:ext uri="{BB962C8B-B14F-4D97-AF65-F5344CB8AC3E}">
        <p14:creationId xmlns:p14="http://schemas.microsoft.com/office/powerpoint/2010/main" val="26118846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D407E807-81BF-47B3-B0DE-2EA856156377}"/>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44D8420B-D961-4CBD-A570-F0760791E5CC}"/>
              </a:ext>
            </a:extLst>
          </p:cNvPr>
          <p:cNvSpPr>
            <a:spLocks noGrp="1"/>
          </p:cNvSpPr>
          <p:nvPr>
            <p:ph type="title"/>
          </p:nvPr>
        </p:nvSpPr>
        <p:spPr/>
        <p:txBody>
          <a:bodyPr/>
          <a:lstStyle/>
          <a:p>
            <a:r>
              <a:rPr lang="fr-FR" dirty="0"/>
              <a:t>Activité 3</a:t>
            </a:r>
          </a:p>
        </p:txBody>
      </p:sp>
      <p:sp>
        <p:nvSpPr>
          <p:cNvPr id="3" name="Espace réservé du texte 2">
            <a:extLst>
              <a:ext uri="{FF2B5EF4-FFF2-40B4-BE49-F238E27FC236}">
                <a16:creationId xmlns:a16="http://schemas.microsoft.com/office/drawing/2014/main" id="{D04C81E2-F76A-4269-96F1-C5FBFF70B6FE}"/>
              </a:ext>
            </a:extLst>
          </p:cNvPr>
          <p:cNvSpPr>
            <a:spLocks noGrp="1"/>
          </p:cNvSpPr>
          <p:nvPr>
            <p:ph type="body" sz="quarter" idx="11"/>
          </p:nvPr>
        </p:nvSpPr>
        <p:spPr/>
        <p:txBody>
          <a:bodyPr/>
          <a:lstStyle/>
          <a:p>
            <a:r>
              <a:rPr lang="fr-FR" dirty="0"/>
              <a:t>Fonctions et classes</a:t>
            </a:r>
          </a:p>
        </p:txBody>
      </p:sp>
      <p:sp>
        <p:nvSpPr>
          <p:cNvPr id="4" name="Espace réservé du contenu 3">
            <a:extLst>
              <a:ext uri="{FF2B5EF4-FFF2-40B4-BE49-F238E27FC236}">
                <a16:creationId xmlns:a16="http://schemas.microsoft.com/office/drawing/2014/main" id="{FC78EC2E-5F3B-4CBA-8299-711C93C5F109}"/>
              </a:ext>
            </a:extLst>
          </p:cNvPr>
          <p:cNvSpPr>
            <a:spLocks noGrp="1"/>
          </p:cNvSpPr>
          <p:nvPr>
            <p:ph sz="quarter" idx="12"/>
          </p:nvPr>
        </p:nvSpPr>
        <p:spPr/>
        <p:txBody>
          <a:bodyPr/>
          <a:lstStyle/>
          <a:p>
            <a:r>
              <a:rPr lang="fr-FR" dirty="0"/>
              <a:t>2. Créer un programme de test qui instancie 2 personnes, puis affiche leurs descriptions.</a:t>
            </a:r>
          </a:p>
        </p:txBody>
      </p:sp>
      <p:sp>
        <p:nvSpPr>
          <p:cNvPr id="6" name="Rectangle 5">
            <a:extLst>
              <a:ext uri="{FF2B5EF4-FFF2-40B4-BE49-F238E27FC236}">
                <a16:creationId xmlns:a16="http://schemas.microsoft.com/office/drawing/2014/main" id="{DE0ED644-8284-47E4-81E0-86CF55E8B71D}"/>
              </a:ext>
            </a:extLst>
          </p:cNvPr>
          <p:cNvSpPr/>
          <p:nvPr/>
        </p:nvSpPr>
        <p:spPr>
          <a:xfrm>
            <a:off x="3703965" y="2762001"/>
            <a:ext cx="5322048" cy="247934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808080"/>
                </a:solidFill>
                <a:effectLst/>
              </a:rPr>
              <a:t>&lt;</a:t>
            </a:r>
            <a:r>
              <a:rPr lang="fr-FR" sz="1200" b="0" dirty="0">
                <a:solidFill>
                  <a:srgbClr val="569CD6"/>
                </a:solidFill>
                <a:effectLst/>
              </a:rPr>
              <a:t>html</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body</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569CD6"/>
                </a:solidFill>
                <a:effectLst/>
              </a:rPr>
              <a:t>&lt;?</a:t>
            </a:r>
            <a:r>
              <a:rPr lang="fr-FR" sz="1200" b="0" dirty="0" err="1">
                <a:solidFill>
                  <a:srgbClr val="569CD6"/>
                </a:solidFill>
                <a:effectLst/>
              </a:rPr>
              <a:t>php</a:t>
            </a:r>
            <a:endParaRPr lang="fr-FR" sz="1200" b="0" dirty="0">
              <a:solidFill>
                <a:srgbClr val="D4D4D4"/>
              </a:solidFill>
              <a:effectLst/>
            </a:endParaRPr>
          </a:p>
          <a:p>
            <a:r>
              <a:rPr lang="fr-FR" sz="1200" b="0" dirty="0">
                <a:solidFill>
                  <a:srgbClr val="D4D4D4"/>
                </a:solidFill>
                <a:effectLst/>
              </a:rPr>
              <a:t>            </a:t>
            </a:r>
            <a:r>
              <a:rPr lang="fr-FR" sz="1200" b="0" dirty="0" err="1">
                <a:solidFill>
                  <a:srgbClr val="C586C0"/>
                </a:solidFill>
                <a:effectLst/>
              </a:rPr>
              <a:t>include</a:t>
            </a:r>
            <a:r>
              <a:rPr lang="fr-FR" sz="1200" b="0" dirty="0">
                <a:solidFill>
                  <a:srgbClr val="D4D4D4"/>
                </a:solidFill>
                <a:effectLst/>
              </a:rPr>
              <a:t> </a:t>
            </a:r>
            <a:r>
              <a:rPr lang="fr-FR" sz="1200" b="0" dirty="0">
                <a:solidFill>
                  <a:srgbClr val="CE9178"/>
                </a:solidFill>
                <a:effectLst/>
              </a:rPr>
              <a:t>"./</a:t>
            </a:r>
            <a:r>
              <a:rPr lang="fr-FR" sz="1200" b="0" dirty="0" err="1">
                <a:solidFill>
                  <a:srgbClr val="CE9178"/>
                </a:solidFill>
                <a:effectLst/>
              </a:rPr>
              <a:t>personne.php</a:t>
            </a:r>
            <a:r>
              <a:rPr lang="fr-FR" sz="1200" b="0" dirty="0">
                <a:solidFill>
                  <a:srgbClr val="CE9178"/>
                </a:solidFill>
                <a:effectLst/>
              </a:rPr>
              <a:t>"</a:t>
            </a:r>
            <a:r>
              <a:rPr lang="fr-FR" sz="1200" b="0" dirty="0">
                <a:solidFill>
                  <a:srgbClr val="D4D4D4"/>
                </a:solidFill>
                <a:effectLst/>
              </a:rPr>
              <a:t>;</a:t>
            </a:r>
          </a:p>
          <a:p>
            <a:r>
              <a:rPr lang="fr-FR" sz="1200" b="0" dirty="0">
                <a:solidFill>
                  <a:srgbClr val="D4D4D4"/>
                </a:solidFill>
                <a:effectLst/>
              </a:rPr>
              <a:t>            </a:t>
            </a:r>
            <a:r>
              <a:rPr lang="fr-FR" sz="1200" b="0" dirty="0">
                <a:solidFill>
                  <a:srgbClr val="6A9955"/>
                </a:solidFill>
                <a:effectLst/>
              </a:rPr>
              <a:t>// instanciation de Personne</a:t>
            </a:r>
            <a:endParaRPr lang="fr-FR" sz="1200" b="0" dirty="0">
              <a:solidFill>
                <a:srgbClr val="D4D4D4"/>
              </a:solidFill>
              <a:effectLst/>
            </a:endParaRPr>
          </a:p>
          <a:p>
            <a:r>
              <a:rPr lang="fr-FR" sz="1200" b="0" dirty="0">
                <a:solidFill>
                  <a:srgbClr val="D4D4D4"/>
                </a:solidFill>
                <a:effectLst/>
              </a:rPr>
              <a:t>            </a:t>
            </a:r>
            <a:r>
              <a:rPr lang="fr-FR" sz="1200" b="0" dirty="0">
                <a:solidFill>
                  <a:srgbClr val="9CDCFE"/>
                </a:solidFill>
                <a:effectLst/>
              </a:rPr>
              <a:t>$p1</a:t>
            </a:r>
            <a:r>
              <a:rPr lang="fr-FR" sz="1200" b="0" dirty="0">
                <a:solidFill>
                  <a:srgbClr val="D4D4D4"/>
                </a:solidFill>
                <a:effectLst/>
              </a:rPr>
              <a:t> = </a:t>
            </a:r>
            <a:r>
              <a:rPr lang="fr-FR" sz="1200" b="0" dirty="0">
                <a:solidFill>
                  <a:srgbClr val="569CD6"/>
                </a:solidFill>
                <a:effectLst/>
              </a:rPr>
              <a:t>new</a:t>
            </a:r>
            <a:r>
              <a:rPr lang="fr-FR" sz="1200" b="0" dirty="0">
                <a:solidFill>
                  <a:srgbClr val="D4D4D4"/>
                </a:solidFill>
                <a:effectLst/>
              </a:rPr>
              <a:t> </a:t>
            </a:r>
            <a:r>
              <a:rPr lang="fr-FR" sz="1200" b="0" dirty="0">
                <a:solidFill>
                  <a:srgbClr val="4EC9B0"/>
                </a:solidFill>
                <a:effectLst/>
              </a:rPr>
              <a:t>Personne</a:t>
            </a:r>
            <a:r>
              <a:rPr lang="fr-FR" sz="1200" b="0" dirty="0">
                <a:solidFill>
                  <a:srgbClr val="D4D4D4"/>
                </a:solidFill>
                <a:effectLst/>
              </a:rPr>
              <a:t>(</a:t>
            </a:r>
            <a:r>
              <a:rPr lang="fr-FR" sz="1200" b="0" dirty="0">
                <a:solidFill>
                  <a:srgbClr val="CE9178"/>
                </a:solidFill>
                <a:effectLst/>
              </a:rPr>
              <a:t>"nom1"</a:t>
            </a:r>
            <a:r>
              <a:rPr lang="fr-FR" sz="1200" b="0" dirty="0">
                <a:solidFill>
                  <a:srgbClr val="D4D4D4"/>
                </a:solidFill>
                <a:effectLst/>
              </a:rPr>
              <a:t>, </a:t>
            </a:r>
            <a:r>
              <a:rPr lang="fr-FR" sz="1200" b="0" dirty="0">
                <a:solidFill>
                  <a:srgbClr val="CE9178"/>
                </a:solidFill>
                <a:effectLst/>
              </a:rPr>
              <a:t>"prénom1"</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$p2</a:t>
            </a:r>
            <a:r>
              <a:rPr lang="fr-FR" sz="1200" b="0" dirty="0">
                <a:solidFill>
                  <a:srgbClr val="D4D4D4"/>
                </a:solidFill>
                <a:effectLst/>
              </a:rPr>
              <a:t> = </a:t>
            </a:r>
            <a:r>
              <a:rPr lang="fr-FR" sz="1200" b="0" dirty="0">
                <a:solidFill>
                  <a:srgbClr val="569CD6"/>
                </a:solidFill>
                <a:effectLst/>
              </a:rPr>
              <a:t>new</a:t>
            </a:r>
            <a:r>
              <a:rPr lang="fr-FR" sz="1200" b="0" dirty="0">
                <a:solidFill>
                  <a:srgbClr val="D4D4D4"/>
                </a:solidFill>
                <a:effectLst/>
              </a:rPr>
              <a:t> </a:t>
            </a:r>
            <a:r>
              <a:rPr lang="fr-FR" sz="1200" b="0" dirty="0">
                <a:solidFill>
                  <a:srgbClr val="4EC9B0"/>
                </a:solidFill>
                <a:effectLst/>
              </a:rPr>
              <a:t>Personne</a:t>
            </a:r>
            <a:r>
              <a:rPr lang="fr-FR" sz="1200" b="0" dirty="0">
                <a:solidFill>
                  <a:srgbClr val="D4D4D4"/>
                </a:solidFill>
                <a:effectLst/>
              </a:rPr>
              <a:t>(</a:t>
            </a:r>
            <a:r>
              <a:rPr lang="fr-FR" sz="1200" b="0" dirty="0">
                <a:solidFill>
                  <a:srgbClr val="CE9178"/>
                </a:solidFill>
                <a:effectLst/>
              </a:rPr>
              <a:t>"nom2"</a:t>
            </a:r>
            <a:r>
              <a:rPr lang="fr-FR" sz="1200" b="0" dirty="0">
                <a:solidFill>
                  <a:srgbClr val="D4D4D4"/>
                </a:solidFill>
                <a:effectLst/>
              </a:rPr>
              <a:t>, </a:t>
            </a:r>
            <a:r>
              <a:rPr lang="fr-FR" sz="1200" b="0" dirty="0">
                <a:solidFill>
                  <a:srgbClr val="CE9178"/>
                </a:solidFill>
                <a:effectLst/>
              </a:rPr>
              <a:t>"prénom2"</a:t>
            </a:r>
            <a:r>
              <a:rPr lang="fr-FR" sz="1200" b="0" dirty="0">
                <a:solidFill>
                  <a:srgbClr val="D4D4D4"/>
                </a:solidFill>
                <a:effectLst/>
              </a:rPr>
              <a:t>);</a:t>
            </a:r>
          </a:p>
          <a:p>
            <a:r>
              <a:rPr lang="fr-FR" sz="1200" b="0" dirty="0">
                <a:solidFill>
                  <a:srgbClr val="D4D4D4"/>
                </a:solidFill>
                <a:effectLst/>
              </a:rPr>
              <a:t>            </a:t>
            </a:r>
            <a:r>
              <a:rPr lang="fr-FR" sz="1200" b="0" dirty="0">
                <a:solidFill>
                  <a:srgbClr val="6A9955"/>
                </a:solidFill>
                <a:effectLst/>
              </a:rPr>
              <a:t>// affichage</a:t>
            </a:r>
            <a:endParaRPr lang="fr-FR" sz="1200" b="0" dirty="0">
              <a:solidFill>
                <a:srgbClr val="D4D4D4"/>
              </a:solidFill>
              <a:effectLst/>
            </a:endParaRPr>
          </a:p>
          <a:p>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9CDCFE"/>
                </a:solidFill>
                <a:effectLst/>
              </a:rPr>
              <a:t>$p1</a:t>
            </a:r>
            <a:r>
              <a:rPr lang="fr-FR" sz="1200" b="0" dirty="0">
                <a:solidFill>
                  <a:srgbClr val="D4D4D4"/>
                </a:solidFill>
                <a:effectLst/>
              </a:rPr>
              <a:t>-&gt;</a:t>
            </a:r>
            <a:r>
              <a:rPr lang="fr-FR" sz="1200" b="0" dirty="0" err="1">
                <a:solidFill>
                  <a:srgbClr val="DCDCAA"/>
                </a:solidFill>
                <a:effectLst/>
              </a:rPr>
              <a:t>presenter</a:t>
            </a:r>
            <a:r>
              <a:rPr lang="fr-FR" sz="1200" b="0" dirty="0">
                <a:solidFill>
                  <a:srgbClr val="D4D4D4"/>
                </a:solidFill>
                <a:effectLst/>
              </a:rPr>
              <a:t>().</a:t>
            </a:r>
            <a:r>
              <a:rPr lang="fr-FR" sz="1200" b="0" dirty="0">
                <a:solidFill>
                  <a:srgbClr val="CE9178"/>
                </a:solidFill>
                <a:effectLst/>
              </a:rPr>
              <a:t>"&lt;</a:t>
            </a:r>
            <a:r>
              <a:rPr lang="fr-FR" sz="1200" b="0" dirty="0" err="1">
                <a:solidFill>
                  <a:srgbClr val="CE9178"/>
                </a:solidFill>
                <a:effectLst/>
              </a:rPr>
              <a:t>br</a:t>
            </a:r>
            <a:r>
              <a:rPr lang="fr-FR" sz="1200" b="0" dirty="0">
                <a:solidFill>
                  <a:srgbClr val="CE9178"/>
                </a:solidFill>
                <a:effectLst/>
              </a:rPr>
              <a:t>&gt;"</a:t>
            </a:r>
            <a:r>
              <a:rPr lang="fr-FR" sz="1200" b="0" dirty="0">
                <a:solidFill>
                  <a:srgbClr val="D4D4D4"/>
                </a:solidFill>
                <a:effectLst/>
              </a:rPr>
              <a:t> ;</a:t>
            </a:r>
          </a:p>
          <a:p>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9CDCFE"/>
                </a:solidFill>
                <a:effectLst/>
              </a:rPr>
              <a:t>$p2</a:t>
            </a:r>
            <a:r>
              <a:rPr lang="fr-FR" sz="1200" b="0" dirty="0">
                <a:solidFill>
                  <a:srgbClr val="D4D4D4"/>
                </a:solidFill>
                <a:effectLst/>
              </a:rPr>
              <a:t>-&gt;</a:t>
            </a:r>
            <a:r>
              <a:rPr lang="fr-FR" sz="1200" b="0" dirty="0" err="1">
                <a:solidFill>
                  <a:srgbClr val="DCDCAA"/>
                </a:solidFill>
                <a:effectLst/>
              </a:rPr>
              <a:t>presenter</a:t>
            </a:r>
            <a:r>
              <a:rPr lang="fr-FR" sz="1200" b="0" dirty="0">
                <a:solidFill>
                  <a:srgbClr val="D4D4D4"/>
                </a:solidFill>
                <a:effectLst/>
              </a:rPr>
              <a:t>().</a:t>
            </a:r>
            <a:r>
              <a:rPr lang="fr-FR" sz="1200" b="0" dirty="0">
                <a:solidFill>
                  <a:srgbClr val="CE9178"/>
                </a:solidFill>
                <a:effectLst/>
              </a:rPr>
              <a:t>"&lt;</a:t>
            </a:r>
            <a:r>
              <a:rPr lang="fr-FR" sz="1200" b="0" dirty="0" err="1">
                <a:solidFill>
                  <a:srgbClr val="CE9178"/>
                </a:solidFill>
                <a:effectLst/>
              </a:rPr>
              <a:t>br</a:t>
            </a:r>
            <a:r>
              <a:rPr lang="fr-FR" sz="1200" b="0" dirty="0">
                <a:solidFill>
                  <a:srgbClr val="CE9178"/>
                </a:solidFill>
                <a:effectLst/>
              </a:rPr>
              <a:t>&gt;"</a:t>
            </a:r>
            <a:r>
              <a:rPr lang="fr-FR" sz="1200" b="0" dirty="0">
                <a:solidFill>
                  <a:srgbClr val="D4D4D4"/>
                </a:solidFill>
                <a:effectLst/>
              </a:rPr>
              <a:t> ;</a:t>
            </a:r>
          </a:p>
          <a:p>
            <a:r>
              <a:rPr lang="fr-FR" sz="1200" b="0" dirty="0">
                <a:solidFill>
                  <a:srgbClr val="D4D4D4"/>
                </a:solidFill>
                <a:effectLst/>
              </a:rPr>
              <a:t>        </a:t>
            </a:r>
            <a:r>
              <a:rPr lang="fr-FR" sz="1200" b="0" dirty="0">
                <a:solidFill>
                  <a:srgbClr val="569CD6"/>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body</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a:solidFill>
                  <a:srgbClr val="569CD6"/>
                </a:solidFill>
                <a:effectLst/>
              </a:rPr>
              <a:t>html</a:t>
            </a:r>
            <a:r>
              <a:rPr lang="fr-FR" sz="1200" b="0" dirty="0">
                <a:solidFill>
                  <a:srgbClr val="808080"/>
                </a:solidFill>
                <a:effectLst/>
              </a:rPr>
              <a:t>&gt;</a:t>
            </a:r>
            <a:endParaRPr lang="fr-FR" sz="1200" b="0" dirty="0">
              <a:solidFill>
                <a:srgbClr val="D4D4D4"/>
              </a:solidFill>
              <a:effectLst/>
            </a:endParaRPr>
          </a:p>
        </p:txBody>
      </p:sp>
      <p:sp>
        <p:nvSpPr>
          <p:cNvPr id="7" name="ZoneTexte 6">
            <a:extLst>
              <a:ext uri="{FF2B5EF4-FFF2-40B4-BE49-F238E27FC236}">
                <a16:creationId xmlns:a16="http://schemas.microsoft.com/office/drawing/2014/main" id="{CEC3E3C4-C99B-47BF-A2D4-8D98BAD66273}"/>
              </a:ext>
            </a:extLst>
          </p:cNvPr>
          <p:cNvSpPr txBox="1"/>
          <p:nvPr/>
        </p:nvSpPr>
        <p:spPr>
          <a:xfrm>
            <a:off x="5234927" y="5241342"/>
            <a:ext cx="2223247" cy="261610"/>
          </a:xfrm>
          <a:prstGeom prst="rect">
            <a:avLst/>
          </a:prstGeom>
          <a:noFill/>
        </p:spPr>
        <p:txBody>
          <a:bodyPr wrap="square" rtlCol="0">
            <a:spAutoFit/>
          </a:bodyPr>
          <a:lstStyle/>
          <a:p>
            <a:r>
              <a:rPr lang="fr-FR" sz="1100" dirty="0">
                <a:solidFill>
                  <a:schemeClr val="tx1">
                    <a:lumMod val="75000"/>
                    <a:lumOff val="25000"/>
                  </a:schemeClr>
                </a:solidFill>
              </a:rPr>
              <a:t>Fichier : </a:t>
            </a:r>
            <a:r>
              <a:rPr lang="fr-FR" sz="1100" dirty="0" err="1">
                <a:solidFill>
                  <a:schemeClr val="tx1">
                    <a:lumMod val="75000"/>
                    <a:lumOff val="25000"/>
                  </a:schemeClr>
                </a:solidFill>
              </a:rPr>
              <a:t>index.php</a:t>
            </a:r>
            <a:endParaRPr lang="fr-FR" sz="1100" dirty="0">
              <a:solidFill>
                <a:schemeClr val="tx1">
                  <a:lumMod val="75000"/>
                  <a:lumOff val="25000"/>
                </a:schemeClr>
              </a:solidFill>
            </a:endParaRPr>
          </a:p>
        </p:txBody>
      </p:sp>
    </p:spTree>
    <p:extLst>
      <p:ext uri="{BB962C8B-B14F-4D97-AF65-F5344CB8AC3E}">
        <p14:creationId xmlns:p14="http://schemas.microsoft.com/office/powerpoint/2010/main" val="25222393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D407E807-81BF-47B3-B0DE-2EA856156377}"/>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44D8420B-D961-4CBD-A570-F0760791E5CC}"/>
              </a:ext>
            </a:extLst>
          </p:cNvPr>
          <p:cNvSpPr>
            <a:spLocks noGrp="1"/>
          </p:cNvSpPr>
          <p:nvPr>
            <p:ph type="title"/>
          </p:nvPr>
        </p:nvSpPr>
        <p:spPr/>
        <p:txBody>
          <a:bodyPr/>
          <a:lstStyle/>
          <a:p>
            <a:r>
              <a:rPr lang="fr-FR" dirty="0"/>
              <a:t>Activité 3</a:t>
            </a:r>
          </a:p>
        </p:txBody>
      </p:sp>
      <p:sp>
        <p:nvSpPr>
          <p:cNvPr id="3" name="Espace réservé du texte 2">
            <a:extLst>
              <a:ext uri="{FF2B5EF4-FFF2-40B4-BE49-F238E27FC236}">
                <a16:creationId xmlns:a16="http://schemas.microsoft.com/office/drawing/2014/main" id="{D04C81E2-F76A-4269-96F1-C5FBFF70B6FE}"/>
              </a:ext>
            </a:extLst>
          </p:cNvPr>
          <p:cNvSpPr>
            <a:spLocks noGrp="1"/>
          </p:cNvSpPr>
          <p:nvPr>
            <p:ph type="body" sz="quarter" idx="11"/>
          </p:nvPr>
        </p:nvSpPr>
        <p:spPr/>
        <p:txBody>
          <a:bodyPr/>
          <a:lstStyle/>
          <a:p>
            <a:r>
              <a:rPr lang="fr-FR" dirty="0"/>
              <a:t>Fonctions et classes</a:t>
            </a:r>
          </a:p>
        </p:txBody>
      </p:sp>
      <p:sp>
        <p:nvSpPr>
          <p:cNvPr id="4" name="Espace réservé du contenu 3">
            <a:extLst>
              <a:ext uri="{FF2B5EF4-FFF2-40B4-BE49-F238E27FC236}">
                <a16:creationId xmlns:a16="http://schemas.microsoft.com/office/drawing/2014/main" id="{FC78EC2E-5F3B-4CBA-8299-711C93C5F109}"/>
              </a:ext>
            </a:extLst>
          </p:cNvPr>
          <p:cNvSpPr>
            <a:spLocks noGrp="1"/>
          </p:cNvSpPr>
          <p:nvPr>
            <p:ph sz="quarter" idx="12"/>
          </p:nvPr>
        </p:nvSpPr>
        <p:spPr>
          <a:xfrm>
            <a:off x="720000" y="1943056"/>
            <a:ext cx="5250978" cy="4514894"/>
          </a:xfrm>
        </p:spPr>
        <p:txBody>
          <a:bodyPr/>
          <a:lstStyle/>
          <a:p>
            <a:r>
              <a:rPr lang="fr-FR" dirty="0"/>
              <a:t>3. Ajoutez dans la classe Personne une propriété date de naissance et une méthode </a:t>
            </a:r>
            <a:r>
              <a:rPr lang="fr-FR" dirty="0" err="1"/>
              <a:t>age</a:t>
            </a:r>
            <a:r>
              <a:rPr lang="fr-FR" dirty="0"/>
              <a:t>() renvoyant l'âge (voir </a:t>
            </a:r>
            <a:r>
              <a:rPr lang="fr-FR" dirty="0" err="1"/>
              <a:t>Personne.php</a:t>
            </a:r>
            <a:r>
              <a:rPr lang="fr-FR" dirty="0"/>
              <a:t>)</a:t>
            </a:r>
          </a:p>
          <a:p>
            <a:r>
              <a:rPr lang="fr-FR" dirty="0"/>
              <a:t>4. Tester la classe Personne (voir </a:t>
            </a:r>
            <a:r>
              <a:rPr lang="fr-FR" dirty="0" err="1"/>
              <a:t>index.php</a:t>
            </a:r>
            <a:r>
              <a:rPr lang="fr-FR" dirty="0"/>
              <a:t>)</a:t>
            </a:r>
          </a:p>
        </p:txBody>
      </p:sp>
      <p:sp>
        <p:nvSpPr>
          <p:cNvPr id="6" name="Rectangle 5">
            <a:extLst>
              <a:ext uri="{FF2B5EF4-FFF2-40B4-BE49-F238E27FC236}">
                <a16:creationId xmlns:a16="http://schemas.microsoft.com/office/drawing/2014/main" id="{023C2998-8309-4676-9146-0650C2B1F3BF}"/>
              </a:ext>
            </a:extLst>
          </p:cNvPr>
          <p:cNvSpPr/>
          <p:nvPr/>
        </p:nvSpPr>
        <p:spPr>
          <a:xfrm>
            <a:off x="6221024" y="1531393"/>
            <a:ext cx="5322048" cy="47850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569CD6"/>
                </a:solidFill>
                <a:effectLst/>
              </a:rPr>
              <a:t>&lt;?</a:t>
            </a:r>
            <a:r>
              <a:rPr lang="fr-FR" sz="1200" b="0" dirty="0" err="1">
                <a:solidFill>
                  <a:srgbClr val="569CD6"/>
                </a:solidFill>
                <a:effectLst/>
              </a:rPr>
              <a:t>php</a:t>
            </a:r>
            <a:endParaRPr lang="fr-FR" sz="1200" b="0" dirty="0">
              <a:solidFill>
                <a:srgbClr val="D4D4D4"/>
              </a:solidFill>
              <a:effectLst/>
            </a:endParaRPr>
          </a:p>
          <a:p>
            <a:r>
              <a:rPr lang="fr-FR" sz="1200" b="0" dirty="0">
                <a:solidFill>
                  <a:srgbClr val="D4D4D4"/>
                </a:solidFill>
                <a:effectLst/>
              </a:rPr>
              <a:t>    </a:t>
            </a:r>
            <a:r>
              <a:rPr lang="fr-FR" sz="1200" b="0" dirty="0">
                <a:solidFill>
                  <a:srgbClr val="569CD6"/>
                </a:solidFill>
                <a:effectLst/>
              </a:rPr>
              <a:t>class</a:t>
            </a:r>
            <a:r>
              <a:rPr lang="fr-FR" sz="1200" b="0" dirty="0">
                <a:solidFill>
                  <a:srgbClr val="D4D4D4"/>
                </a:solidFill>
                <a:effectLst/>
              </a:rPr>
              <a:t> </a:t>
            </a:r>
            <a:r>
              <a:rPr lang="fr-FR" sz="1200" b="0" dirty="0">
                <a:solidFill>
                  <a:srgbClr val="4EC9B0"/>
                </a:solidFill>
                <a:effectLst/>
              </a:rPr>
              <a:t>Personne</a:t>
            </a:r>
            <a:r>
              <a:rPr lang="fr-FR" sz="1200" b="0" dirty="0">
                <a:solidFill>
                  <a:srgbClr val="D4D4D4"/>
                </a:solidFill>
                <a:effectLst/>
              </a:rPr>
              <a:t> {</a:t>
            </a:r>
          </a:p>
          <a:p>
            <a:r>
              <a:rPr lang="fr-FR" sz="1200" b="0" dirty="0">
                <a:solidFill>
                  <a:srgbClr val="D4D4D4"/>
                </a:solidFill>
                <a:effectLst/>
              </a:rPr>
              <a:t>        </a:t>
            </a:r>
            <a:r>
              <a:rPr lang="fr-FR" sz="1200" b="0" dirty="0">
                <a:solidFill>
                  <a:srgbClr val="6A9955"/>
                </a:solidFill>
                <a:effectLst/>
              </a:rPr>
              <a:t>// </a:t>
            </a:r>
            <a:r>
              <a:rPr lang="fr-FR" sz="1200" b="0" dirty="0" err="1">
                <a:solidFill>
                  <a:srgbClr val="6A9955"/>
                </a:solidFill>
                <a:effectLst/>
              </a:rPr>
              <a:t>proprietes</a:t>
            </a:r>
            <a:endParaRPr lang="fr-FR" sz="1200" b="0" dirty="0">
              <a:solidFill>
                <a:srgbClr val="D4D4D4"/>
              </a:solidFill>
              <a:effectLst/>
            </a:endParaRPr>
          </a:p>
          <a:p>
            <a:r>
              <a:rPr lang="fr-FR" sz="1200" b="0" dirty="0">
                <a:solidFill>
                  <a:srgbClr val="D4D4D4"/>
                </a:solidFill>
                <a:effectLst/>
              </a:rPr>
              <a:t>        </a:t>
            </a:r>
            <a:r>
              <a:rPr lang="fr-FR" sz="1200" b="0" dirty="0">
                <a:solidFill>
                  <a:srgbClr val="569CD6"/>
                </a:solidFill>
                <a:effectLst/>
              </a:rPr>
              <a:t>var</a:t>
            </a:r>
            <a:r>
              <a:rPr lang="fr-FR" sz="1200" b="0" dirty="0">
                <a:solidFill>
                  <a:srgbClr val="D4D4D4"/>
                </a:solidFill>
                <a:effectLst/>
              </a:rPr>
              <a:t> </a:t>
            </a:r>
            <a:r>
              <a:rPr lang="fr-FR" sz="1200" b="0" dirty="0">
                <a:solidFill>
                  <a:srgbClr val="9CDCFE"/>
                </a:solidFill>
                <a:effectLst/>
              </a:rPr>
              <a:t>$nom</a:t>
            </a:r>
            <a:r>
              <a:rPr lang="fr-FR" sz="1200" b="0" dirty="0">
                <a:solidFill>
                  <a:srgbClr val="D4D4D4"/>
                </a:solidFill>
                <a:effectLst/>
              </a:rPr>
              <a:t> ;</a:t>
            </a:r>
          </a:p>
          <a:p>
            <a:r>
              <a:rPr lang="fr-FR" sz="1200" b="0" dirty="0">
                <a:solidFill>
                  <a:srgbClr val="D4D4D4"/>
                </a:solidFill>
                <a:effectLst/>
              </a:rPr>
              <a:t>        </a:t>
            </a:r>
            <a:r>
              <a:rPr lang="fr-FR" sz="1200" b="0" dirty="0">
                <a:solidFill>
                  <a:srgbClr val="569CD6"/>
                </a:solidFill>
                <a:effectLst/>
              </a:rPr>
              <a:t>var</a:t>
            </a:r>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prenom</a:t>
            </a:r>
            <a:r>
              <a:rPr lang="fr-FR" sz="1200" b="0" dirty="0">
                <a:solidFill>
                  <a:srgbClr val="D4D4D4"/>
                </a:solidFill>
                <a:effectLst/>
              </a:rPr>
              <a:t> ;</a:t>
            </a:r>
          </a:p>
          <a:p>
            <a:r>
              <a:rPr lang="fr-FR" sz="1200" b="0" dirty="0">
                <a:solidFill>
                  <a:srgbClr val="D4D4D4"/>
                </a:solidFill>
                <a:effectLst/>
              </a:rPr>
              <a:t>        </a:t>
            </a:r>
            <a:r>
              <a:rPr lang="fr-FR" sz="1200" b="0" dirty="0">
                <a:solidFill>
                  <a:srgbClr val="569CD6"/>
                </a:solidFill>
                <a:effectLst/>
              </a:rPr>
              <a:t>var</a:t>
            </a:r>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date_naiss</a:t>
            </a:r>
            <a:r>
              <a:rPr lang="fr-FR" sz="1200" b="0" dirty="0">
                <a:solidFill>
                  <a:srgbClr val="D4D4D4"/>
                </a:solidFill>
                <a:effectLst/>
              </a:rPr>
              <a:t> ; </a:t>
            </a:r>
            <a:r>
              <a:rPr lang="fr-FR" sz="1200" b="0" dirty="0">
                <a:solidFill>
                  <a:srgbClr val="6A9955"/>
                </a:solidFill>
                <a:effectLst/>
              </a:rPr>
              <a:t>//sous la forme jj/mm/</a:t>
            </a:r>
            <a:r>
              <a:rPr lang="fr-FR" sz="1200" b="0" dirty="0" err="1">
                <a:solidFill>
                  <a:srgbClr val="6A9955"/>
                </a:solidFill>
                <a:effectLst/>
              </a:rPr>
              <a:t>aa</a:t>
            </a:r>
            <a:endParaRPr lang="fr-FR" sz="1200" b="0" dirty="0">
              <a:solidFill>
                <a:srgbClr val="D4D4D4"/>
              </a:solidFill>
              <a:effectLst/>
            </a:endParaRPr>
          </a:p>
          <a:p>
            <a:r>
              <a:rPr lang="fr-FR" sz="1200" b="0" dirty="0">
                <a:solidFill>
                  <a:srgbClr val="D4D4D4"/>
                </a:solidFill>
                <a:effectLst/>
              </a:rPr>
              <a:t>        </a:t>
            </a:r>
            <a:r>
              <a:rPr lang="fr-FR" sz="1200" b="0" dirty="0">
                <a:solidFill>
                  <a:srgbClr val="6A9955"/>
                </a:solidFill>
                <a:effectLst/>
              </a:rPr>
              <a:t>// constructeur</a:t>
            </a:r>
            <a:endParaRPr lang="fr-FR" sz="1200" b="0" dirty="0">
              <a:solidFill>
                <a:srgbClr val="D4D4D4"/>
              </a:solidFill>
              <a:effectLst/>
            </a:endParaRPr>
          </a:p>
          <a:p>
            <a:r>
              <a:rPr lang="fr-FR" sz="1200" b="0" dirty="0">
                <a:solidFill>
                  <a:srgbClr val="D4D4D4"/>
                </a:solidFill>
                <a:effectLst/>
              </a:rPr>
              <a:t>        </a:t>
            </a:r>
            <a:r>
              <a:rPr lang="fr-FR" sz="1200" b="0" dirty="0" err="1">
                <a:solidFill>
                  <a:srgbClr val="569CD6"/>
                </a:solidFill>
                <a:effectLst/>
              </a:rPr>
              <a:t>function</a:t>
            </a:r>
            <a:r>
              <a:rPr lang="fr-FR" sz="1200" b="0" dirty="0">
                <a:solidFill>
                  <a:srgbClr val="D4D4D4"/>
                </a:solidFill>
                <a:effectLst/>
              </a:rPr>
              <a:t> </a:t>
            </a:r>
            <a:r>
              <a:rPr lang="fr-FR" sz="1200" b="0" dirty="0">
                <a:solidFill>
                  <a:srgbClr val="DCDCAA"/>
                </a:solidFill>
                <a:effectLst/>
              </a:rPr>
              <a:t>__</a:t>
            </a:r>
            <a:r>
              <a:rPr lang="fr-FR" sz="1200" b="0" dirty="0" err="1">
                <a:solidFill>
                  <a:srgbClr val="DCDCAA"/>
                </a:solidFill>
                <a:effectLst/>
              </a:rPr>
              <a:t>construct</a:t>
            </a:r>
            <a:r>
              <a:rPr lang="fr-FR" sz="1200" b="0" dirty="0">
                <a:solidFill>
                  <a:srgbClr val="D4D4D4"/>
                </a:solidFill>
                <a:effectLst/>
              </a:rPr>
              <a:t>(</a:t>
            </a:r>
            <a:r>
              <a:rPr lang="fr-FR" sz="1200" b="0" dirty="0">
                <a:solidFill>
                  <a:srgbClr val="9CDCFE"/>
                </a:solidFill>
                <a:effectLst/>
              </a:rPr>
              <a:t>$nom</a:t>
            </a:r>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prenom</a:t>
            </a:r>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date_naiss</a:t>
            </a:r>
            <a:r>
              <a:rPr lang="fr-FR" sz="1200" b="0" dirty="0">
                <a:solidFill>
                  <a:srgbClr val="D4D4D4"/>
                </a:solidFill>
                <a:effectLst/>
              </a:rPr>
              <a:t>) {</a:t>
            </a:r>
          </a:p>
          <a:p>
            <a:r>
              <a:rPr lang="fr-FR" sz="1200" b="0" dirty="0">
                <a:solidFill>
                  <a:srgbClr val="D4D4D4"/>
                </a:solidFill>
                <a:effectLst/>
              </a:rPr>
              <a:t>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a:solidFill>
                  <a:srgbClr val="9CDCFE"/>
                </a:solidFill>
                <a:effectLst/>
              </a:rPr>
              <a:t>nom</a:t>
            </a:r>
            <a:r>
              <a:rPr lang="fr-FR" sz="1200" b="0" dirty="0">
                <a:solidFill>
                  <a:srgbClr val="D4D4D4"/>
                </a:solidFill>
                <a:effectLst/>
              </a:rPr>
              <a:t> = </a:t>
            </a:r>
            <a:r>
              <a:rPr lang="fr-FR" sz="1200" b="0" dirty="0">
                <a:solidFill>
                  <a:srgbClr val="9CDCFE"/>
                </a:solidFill>
                <a:effectLst/>
              </a:rPr>
              <a:t>$nom</a:t>
            </a:r>
            <a:r>
              <a:rPr lang="fr-FR" sz="1200" b="0" dirty="0">
                <a:solidFill>
                  <a:srgbClr val="D4D4D4"/>
                </a:solidFill>
                <a:effectLst/>
              </a:rPr>
              <a:t> ;</a:t>
            </a:r>
          </a:p>
          <a:p>
            <a:r>
              <a:rPr lang="fr-FR" sz="1200" b="0" dirty="0">
                <a:solidFill>
                  <a:srgbClr val="D4D4D4"/>
                </a:solidFill>
                <a:effectLst/>
              </a:rPr>
              <a:t>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err="1">
                <a:solidFill>
                  <a:srgbClr val="9CDCFE"/>
                </a:solidFill>
                <a:effectLst/>
              </a:rPr>
              <a:t>prenom</a:t>
            </a:r>
            <a:r>
              <a:rPr lang="fr-FR" sz="1200" b="0" dirty="0">
                <a:solidFill>
                  <a:srgbClr val="D4D4D4"/>
                </a:solidFill>
                <a:effectLst/>
              </a:rPr>
              <a:t> = </a:t>
            </a:r>
            <a:r>
              <a:rPr lang="fr-FR" sz="1200" b="0" dirty="0">
                <a:solidFill>
                  <a:srgbClr val="9CDCFE"/>
                </a:solidFill>
                <a:effectLst/>
              </a:rPr>
              <a:t>$</a:t>
            </a:r>
            <a:r>
              <a:rPr lang="fr-FR" sz="1200" b="0" dirty="0" err="1">
                <a:solidFill>
                  <a:srgbClr val="9CDCFE"/>
                </a:solidFill>
                <a:effectLst/>
              </a:rPr>
              <a:t>prenom</a:t>
            </a:r>
            <a:r>
              <a:rPr lang="fr-FR" sz="1200" b="0" dirty="0">
                <a:solidFill>
                  <a:srgbClr val="D4D4D4"/>
                </a:solidFill>
                <a:effectLst/>
              </a:rPr>
              <a:t> ;</a:t>
            </a:r>
          </a:p>
          <a:p>
            <a:r>
              <a:rPr lang="fr-FR" sz="1200" b="0" dirty="0">
                <a:solidFill>
                  <a:srgbClr val="D4D4D4"/>
                </a:solidFill>
                <a:effectLst/>
              </a:rPr>
              <a:t>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err="1">
                <a:solidFill>
                  <a:srgbClr val="9CDCFE"/>
                </a:solidFill>
                <a:effectLst/>
              </a:rPr>
              <a:t>date_naiss</a:t>
            </a:r>
            <a:r>
              <a:rPr lang="fr-FR" sz="1200" b="0" dirty="0">
                <a:solidFill>
                  <a:srgbClr val="D4D4D4"/>
                </a:solidFill>
                <a:effectLst/>
              </a:rPr>
              <a:t> = </a:t>
            </a:r>
            <a:r>
              <a:rPr lang="fr-FR" sz="1200" b="0" dirty="0">
                <a:solidFill>
                  <a:srgbClr val="9CDCFE"/>
                </a:solidFill>
                <a:effectLst/>
              </a:rPr>
              <a:t>$</a:t>
            </a:r>
            <a:r>
              <a:rPr lang="fr-FR" sz="1200" b="0" dirty="0" err="1">
                <a:solidFill>
                  <a:srgbClr val="9CDCFE"/>
                </a:solidFill>
                <a:effectLst/>
              </a:rPr>
              <a:t>date_naiss</a:t>
            </a:r>
            <a:r>
              <a:rPr lang="fr-FR" sz="1200" b="0" dirty="0">
                <a:solidFill>
                  <a:srgbClr val="D4D4D4"/>
                </a:solidFill>
                <a:effectLst/>
              </a:rPr>
              <a:t> ;</a:t>
            </a:r>
          </a:p>
          <a:p>
            <a:r>
              <a:rPr lang="fr-FR" sz="1200" b="0" dirty="0">
                <a:solidFill>
                  <a:srgbClr val="D4D4D4"/>
                </a:solidFill>
                <a:effectLst/>
              </a:rPr>
              <a:t>        }</a:t>
            </a:r>
          </a:p>
          <a:p>
            <a:r>
              <a:rPr lang="fr-FR" sz="1200" b="0" dirty="0">
                <a:solidFill>
                  <a:srgbClr val="D4D4D4"/>
                </a:solidFill>
                <a:effectLst/>
              </a:rPr>
              <a:t>        </a:t>
            </a:r>
            <a:r>
              <a:rPr lang="fr-FR" sz="1200" b="0" dirty="0">
                <a:solidFill>
                  <a:srgbClr val="6A9955"/>
                </a:solidFill>
                <a:effectLst/>
              </a:rPr>
              <a:t>// </a:t>
            </a:r>
            <a:r>
              <a:rPr lang="fr-FR" sz="1200" b="0" dirty="0" err="1">
                <a:solidFill>
                  <a:srgbClr val="6A9955"/>
                </a:solidFill>
                <a:effectLst/>
              </a:rPr>
              <a:t>methodes</a:t>
            </a:r>
            <a:endParaRPr lang="fr-FR" sz="1200" b="0" dirty="0">
              <a:solidFill>
                <a:srgbClr val="D4D4D4"/>
              </a:solidFill>
              <a:effectLst/>
            </a:endParaRPr>
          </a:p>
          <a:p>
            <a:r>
              <a:rPr lang="fr-FR" sz="1200" b="0" dirty="0">
                <a:solidFill>
                  <a:srgbClr val="D4D4D4"/>
                </a:solidFill>
                <a:effectLst/>
              </a:rPr>
              <a:t>        </a:t>
            </a:r>
            <a:r>
              <a:rPr lang="fr-FR" sz="1200" b="0" dirty="0" err="1">
                <a:solidFill>
                  <a:srgbClr val="569CD6"/>
                </a:solidFill>
                <a:effectLst/>
              </a:rPr>
              <a:t>function</a:t>
            </a:r>
            <a:r>
              <a:rPr lang="fr-FR" sz="1200" b="0" dirty="0">
                <a:solidFill>
                  <a:srgbClr val="D4D4D4"/>
                </a:solidFill>
                <a:effectLst/>
              </a:rPr>
              <a:t> </a:t>
            </a:r>
            <a:r>
              <a:rPr lang="fr-FR" sz="1200" b="0" dirty="0" err="1">
                <a:solidFill>
                  <a:srgbClr val="DCDCAA"/>
                </a:solidFill>
                <a:effectLst/>
              </a:rPr>
              <a:t>presenter</a:t>
            </a:r>
            <a:r>
              <a:rPr lang="fr-FR" sz="1200" b="0" dirty="0">
                <a:solidFill>
                  <a:srgbClr val="D4D4D4"/>
                </a:solidFill>
                <a:effectLst/>
              </a:rPr>
              <a:t>() {</a:t>
            </a:r>
          </a:p>
          <a:p>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ch</a:t>
            </a:r>
            <a:r>
              <a:rPr lang="fr-FR" sz="1200" b="0" dirty="0">
                <a:solidFill>
                  <a:srgbClr val="D4D4D4"/>
                </a:solidFill>
                <a:effectLst/>
              </a:rPr>
              <a:t> = </a:t>
            </a:r>
            <a:r>
              <a:rPr lang="fr-FR" sz="1200" b="0" dirty="0">
                <a:solidFill>
                  <a:srgbClr val="CE9178"/>
                </a:solidFill>
                <a:effectLst/>
              </a:rPr>
              <a:t>"je m'appelle "</a:t>
            </a:r>
            <a:r>
              <a:rPr lang="fr-FR" sz="1200" b="0" dirty="0">
                <a:solidFill>
                  <a:srgbClr val="D4D4D4"/>
                </a:solidFill>
                <a:effectLst/>
              </a:rPr>
              <a:t>.</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a:solidFill>
                  <a:srgbClr val="9CDCFE"/>
                </a:solidFill>
                <a:effectLst/>
              </a:rPr>
              <a:t>nom</a:t>
            </a:r>
            <a:r>
              <a:rPr lang="fr-FR" sz="1200" b="0" dirty="0">
                <a:solidFill>
                  <a:srgbClr val="D4D4D4"/>
                </a:solidFill>
                <a:effectLst/>
              </a:rPr>
              <a:t>.</a:t>
            </a:r>
            <a:r>
              <a:rPr lang="fr-FR" sz="1200" b="0" dirty="0">
                <a:solidFill>
                  <a:srgbClr val="CE9178"/>
                </a:solidFill>
                <a:effectLst/>
              </a:rPr>
              <a:t>" "</a:t>
            </a:r>
            <a:r>
              <a:rPr lang="fr-FR" sz="1200" b="0" dirty="0">
                <a:solidFill>
                  <a:srgbClr val="D4D4D4"/>
                </a:solidFill>
                <a:effectLst/>
              </a:rPr>
              <a:t>.</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err="1">
                <a:solidFill>
                  <a:srgbClr val="9CDCFE"/>
                </a:solidFill>
                <a:effectLst/>
              </a:rPr>
              <a:t>prenom</a:t>
            </a:r>
            <a:r>
              <a:rPr lang="fr-FR" sz="1200" b="0" dirty="0">
                <a:solidFill>
                  <a:srgbClr val="D4D4D4"/>
                </a:solidFill>
                <a:effectLst/>
              </a:rPr>
              <a:t>.</a:t>
            </a:r>
            <a:r>
              <a:rPr lang="fr-FR" sz="1200" b="0" dirty="0">
                <a:solidFill>
                  <a:srgbClr val="CE9178"/>
                </a:solidFill>
                <a:effectLst/>
              </a:rPr>
              <a:t>", "</a:t>
            </a:r>
            <a:r>
              <a:rPr lang="fr-FR" sz="1200" b="0" dirty="0">
                <a:solidFill>
                  <a:srgbClr val="D4D4D4"/>
                </a:solidFill>
                <a:effectLst/>
              </a:rPr>
              <a:t> ;</a:t>
            </a:r>
          </a:p>
          <a:p>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age</a:t>
            </a:r>
            <a:r>
              <a:rPr lang="fr-FR" sz="1200" b="0" dirty="0">
                <a:solidFill>
                  <a:srgbClr val="D4D4D4"/>
                </a:solidFill>
                <a:effectLst/>
              </a:rPr>
              <a:t> =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err="1">
                <a:solidFill>
                  <a:srgbClr val="DCDCAA"/>
                </a:solidFill>
                <a:effectLst/>
              </a:rPr>
              <a:t>age</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ch</a:t>
            </a:r>
            <a:r>
              <a:rPr lang="fr-FR" sz="1200" b="0" dirty="0">
                <a:solidFill>
                  <a:srgbClr val="D4D4D4"/>
                </a:solidFill>
                <a:effectLst/>
              </a:rPr>
              <a:t> = </a:t>
            </a:r>
            <a:r>
              <a:rPr lang="fr-FR" sz="1200" b="0" dirty="0">
                <a:solidFill>
                  <a:srgbClr val="9CDCFE"/>
                </a:solidFill>
                <a:effectLst/>
              </a:rPr>
              <a:t>$</a:t>
            </a:r>
            <a:r>
              <a:rPr lang="fr-FR" sz="1200" b="0" dirty="0" err="1">
                <a:solidFill>
                  <a:srgbClr val="9CDCFE"/>
                </a:solidFill>
                <a:effectLst/>
              </a:rPr>
              <a:t>ch</a:t>
            </a:r>
            <a:r>
              <a:rPr lang="fr-FR" sz="1200" b="0" dirty="0" err="1">
                <a:solidFill>
                  <a:srgbClr val="D4D4D4"/>
                </a:solidFill>
                <a:effectLst/>
              </a:rPr>
              <a:t>.</a:t>
            </a:r>
            <a:r>
              <a:rPr lang="fr-FR" sz="1200" b="0" dirty="0" err="1">
                <a:solidFill>
                  <a:srgbClr val="CE9178"/>
                </a:solidFill>
                <a:effectLst/>
              </a:rPr>
              <a:t>"j'ai</a:t>
            </a:r>
            <a:r>
              <a:rPr lang="fr-FR" sz="1200" b="0" dirty="0">
                <a:solidFill>
                  <a:srgbClr val="CE9178"/>
                </a:solidFill>
                <a:effectLst/>
              </a:rPr>
              <a:t> "</a:t>
            </a:r>
            <a:r>
              <a:rPr lang="fr-FR" sz="1200" b="0" dirty="0">
                <a:solidFill>
                  <a:srgbClr val="D4D4D4"/>
                </a:solidFill>
                <a:effectLst/>
              </a:rPr>
              <a:t>.</a:t>
            </a:r>
            <a:r>
              <a:rPr lang="fr-FR" sz="1200" b="0" dirty="0">
                <a:solidFill>
                  <a:srgbClr val="9CDCFE"/>
                </a:solidFill>
                <a:effectLst/>
              </a:rPr>
              <a:t>$</a:t>
            </a:r>
            <a:r>
              <a:rPr lang="fr-FR" sz="1200" b="0" dirty="0" err="1">
                <a:solidFill>
                  <a:srgbClr val="9CDCFE"/>
                </a:solidFill>
                <a:effectLst/>
              </a:rPr>
              <a:t>age</a:t>
            </a:r>
            <a:r>
              <a:rPr lang="fr-FR" sz="1200" b="0" dirty="0">
                <a:solidFill>
                  <a:srgbClr val="D4D4D4"/>
                </a:solidFill>
                <a:effectLst/>
              </a:rPr>
              <a:t>.</a:t>
            </a:r>
            <a:r>
              <a:rPr lang="fr-FR" sz="1200" b="0" dirty="0">
                <a:solidFill>
                  <a:srgbClr val="CE9178"/>
                </a:solidFill>
                <a:effectLst/>
              </a:rPr>
              <a:t>" ans"</a:t>
            </a:r>
            <a:r>
              <a:rPr lang="fr-FR" sz="1200" b="0" dirty="0">
                <a:solidFill>
                  <a:srgbClr val="D4D4D4"/>
                </a:solidFill>
                <a:effectLst/>
              </a:rPr>
              <a:t> ;</a:t>
            </a:r>
          </a:p>
          <a:p>
            <a:r>
              <a:rPr lang="fr-FR" sz="1200" b="0" dirty="0">
                <a:solidFill>
                  <a:srgbClr val="D4D4D4"/>
                </a:solidFill>
                <a:effectLst/>
              </a:rPr>
              <a:t>            </a:t>
            </a:r>
            <a:r>
              <a:rPr lang="fr-FR" sz="1200" b="0" dirty="0">
                <a:solidFill>
                  <a:srgbClr val="C586C0"/>
                </a:solidFill>
                <a:effectLst/>
              </a:rPr>
              <a:t>return</a:t>
            </a:r>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ch</a:t>
            </a:r>
            <a:r>
              <a:rPr lang="fr-FR" sz="1200" b="0" dirty="0">
                <a:solidFill>
                  <a:srgbClr val="D4D4D4"/>
                </a:solidFill>
                <a:effectLst/>
              </a:rPr>
              <a:t> ;</a:t>
            </a:r>
          </a:p>
          <a:p>
            <a:r>
              <a:rPr lang="fr-FR" sz="1200" b="0" dirty="0">
                <a:solidFill>
                  <a:srgbClr val="D4D4D4"/>
                </a:solidFill>
                <a:effectLst/>
              </a:rPr>
              <a:t>        }</a:t>
            </a:r>
          </a:p>
          <a:p>
            <a:r>
              <a:rPr lang="fr-FR" sz="1200" b="0" dirty="0">
                <a:solidFill>
                  <a:srgbClr val="D4D4D4"/>
                </a:solidFill>
                <a:effectLst/>
              </a:rPr>
              <a:t>        </a:t>
            </a:r>
            <a:r>
              <a:rPr lang="fr-FR" sz="1200" b="0" dirty="0" err="1">
                <a:solidFill>
                  <a:srgbClr val="569CD6"/>
                </a:solidFill>
                <a:effectLst/>
              </a:rPr>
              <a:t>function</a:t>
            </a:r>
            <a:r>
              <a:rPr lang="fr-FR" sz="1200" b="0" dirty="0">
                <a:solidFill>
                  <a:srgbClr val="D4D4D4"/>
                </a:solidFill>
                <a:effectLst/>
              </a:rPr>
              <a:t> </a:t>
            </a:r>
            <a:r>
              <a:rPr lang="fr-FR" sz="1200" b="0" dirty="0" err="1">
                <a:solidFill>
                  <a:srgbClr val="DCDCAA"/>
                </a:solidFill>
                <a:effectLst/>
              </a:rPr>
              <a:t>age</a:t>
            </a:r>
            <a:r>
              <a:rPr lang="fr-FR" sz="1200" b="0" dirty="0">
                <a:solidFill>
                  <a:srgbClr val="D4D4D4"/>
                </a:solidFill>
                <a:effectLst/>
              </a:rPr>
              <a:t>() {</a:t>
            </a:r>
          </a:p>
          <a:p>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tabdate</a:t>
            </a:r>
            <a:r>
              <a:rPr lang="fr-FR" sz="1200" b="0" dirty="0">
                <a:solidFill>
                  <a:srgbClr val="D4D4D4"/>
                </a:solidFill>
                <a:effectLst/>
              </a:rPr>
              <a:t> = </a:t>
            </a:r>
            <a:r>
              <a:rPr lang="fr-FR" sz="1200" b="0" dirty="0" err="1">
                <a:solidFill>
                  <a:srgbClr val="DCDCAA"/>
                </a:solidFill>
                <a:effectLst/>
              </a:rPr>
              <a:t>explode</a:t>
            </a:r>
            <a:r>
              <a:rPr lang="fr-FR" sz="1200" b="0" dirty="0">
                <a:solidFill>
                  <a:srgbClr val="D4D4D4"/>
                </a:solidFill>
                <a:effectLst/>
              </a:rPr>
              <a:t>(</a:t>
            </a:r>
            <a:r>
              <a:rPr lang="fr-FR" sz="1200" b="0" dirty="0">
                <a:solidFill>
                  <a:srgbClr val="CE9178"/>
                </a:solidFill>
                <a:effectLst/>
              </a:rPr>
              <a:t>"/"</a:t>
            </a:r>
            <a:r>
              <a:rPr lang="fr-FR" sz="1200" b="0" dirty="0">
                <a:solidFill>
                  <a:srgbClr val="D4D4D4"/>
                </a:solidFill>
                <a:effectLst/>
              </a:rPr>
              <a:t>,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err="1">
                <a:solidFill>
                  <a:srgbClr val="9CDCFE"/>
                </a:solidFill>
                <a:effectLst/>
              </a:rPr>
              <a:t>date_naiss</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t_naiss</a:t>
            </a:r>
            <a:r>
              <a:rPr lang="fr-FR" sz="1200" b="0" dirty="0">
                <a:solidFill>
                  <a:srgbClr val="D4D4D4"/>
                </a:solidFill>
                <a:effectLst/>
              </a:rPr>
              <a:t> = </a:t>
            </a:r>
            <a:r>
              <a:rPr lang="fr-FR" sz="1200" b="0" dirty="0" err="1">
                <a:solidFill>
                  <a:srgbClr val="DCDCAA"/>
                </a:solidFill>
                <a:effectLst/>
              </a:rPr>
              <a:t>mktime</a:t>
            </a:r>
            <a:r>
              <a:rPr lang="fr-FR" sz="1200" b="0" dirty="0">
                <a:solidFill>
                  <a:srgbClr val="D4D4D4"/>
                </a:solidFill>
                <a:effectLst/>
              </a:rPr>
              <a:t>(</a:t>
            </a:r>
            <a:r>
              <a:rPr lang="fr-FR" sz="1200" b="0" dirty="0">
                <a:solidFill>
                  <a:srgbClr val="B5CEA8"/>
                </a:solidFill>
                <a:effectLst/>
              </a:rPr>
              <a:t>0</a:t>
            </a:r>
            <a:r>
              <a:rPr lang="fr-FR" sz="1200" b="0" dirty="0">
                <a:solidFill>
                  <a:srgbClr val="D4D4D4"/>
                </a:solidFill>
                <a:effectLst/>
              </a:rPr>
              <a:t>,</a:t>
            </a:r>
            <a:r>
              <a:rPr lang="fr-FR" sz="1200" b="0" dirty="0">
                <a:solidFill>
                  <a:srgbClr val="B5CEA8"/>
                </a:solidFill>
                <a:effectLst/>
              </a:rPr>
              <a:t>0</a:t>
            </a:r>
            <a:r>
              <a:rPr lang="fr-FR" sz="1200" b="0" dirty="0">
                <a:solidFill>
                  <a:srgbClr val="D4D4D4"/>
                </a:solidFill>
                <a:effectLst/>
              </a:rPr>
              <a:t>,</a:t>
            </a:r>
            <a:r>
              <a:rPr lang="fr-FR" sz="1200" b="0" dirty="0">
                <a:solidFill>
                  <a:srgbClr val="B5CEA8"/>
                </a:solidFill>
                <a:effectLst/>
              </a:rPr>
              <a:t>0</a:t>
            </a:r>
            <a:r>
              <a:rPr lang="fr-FR" sz="1200" b="0" dirty="0">
                <a:solidFill>
                  <a:srgbClr val="D4D4D4"/>
                </a:solidFill>
                <a:effectLst/>
              </a:rPr>
              <a:t>,</a:t>
            </a:r>
            <a:r>
              <a:rPr lang="fr-FR" sz="1200" b="0" dirty="0">
                <a:solidFill>
                  <a:srgbClr val="9CDCFE"/>
                </a:solidFill>
                <a:effectLst/>
              </a:rPr>
              <a:t>$tabdate</a:t>
            </a:r>
            <a:r>
              <a:rPr lang="fr-FR" sz="1200" b="0" dirty="0">
                <a:solidFill>
                  <a:srgbClr val="D4D4D4"/>
                </a:solidFill>
                <a:effectLst/>
              </a:rPr>
              <a:t>[</a:t>
            </a:r>
            <a:r>
              <a:rPr lang="fr-FR" sz="1200" b="0" dirty="0">
                <a:solidFill>
                  <a:srgbClr val="B5CEA8"/>
                </a:solidFill>
                <a:effectLst/>
              </a:rPr>
              <a:t>1</a:t>
            </a:r>
            <a:r>
              <a:rPr lang="fr-FR" sz="1200" b="0" dirty="0">
                <a:solidFill>
                  <a:srgbClr val="D4D4D4"/>
                </a:solidFill>
                <a:effectLst/>
              </a:rPr>
              <a:t>],</a:t>
            </a:r>
            <a:r>
              <a:rPr lang="fr-FR" sz="1200" b="0" dirty="0">
                <a:solidFill>
                  <a:srgbClr val="9CDCFE"/>
                </a:solidFill>
                <a:effectLst/>
              </a:rPr>
              <a:t>$</a:t>
            </a:r>
            <a:r>
              <a:rPr lang="fr-FR" sz="1200" b="0" dirty="0" err="1">
                <a:solidFill>
                  <a:srgbClr val="9CDCFE"/>
                </a:solidFill>
                <a:effectLst/>
              </a:rPr>
              <a:t>tabdate</a:t>
            </a:r>
            <a:r>
              <a:rPr lang="fr-FR" sz="1200" b="0" dirty="0">
                <a:solidFill>
                  <a:srgbClr val="D4D4D4"/>
                </a:solidFill>
                <a:effectLst/>
              </a:rPr>
              <a:t>[</a:t>
            </a:r>
            <a:r>
              <a:rPr lang="fr-FR" sz="1200" b="0" dirty="0">
                <a:solidFill>
                  <a:srgbClr val="B5CEA8"/>
                </a:solidFill>
                <a:effectLst/>
              </a:rPr>
              <a:t>0</a:t>
            </a:r>
            <a:r>
              <a:rPr lang="fr-FR" sz="1200" b="0" dirty="0">
                <a:solidFill>
                  <a:srgbClr val="D4D4D4"/>
                </a:solidFill>
                <a:effectLst/>
              </a:rPr>
              <a:t>],</a:t>
            </a:r>
            <a:r>
              <a:rPr lang="fr-FR" sz="1200" b="0" dirty="0">
                <a:solidFill>
                  <a:srgbClr val="9CDCFE"/>
                </a:solidFill>
                <a:effectLst/>
              </a:rPr>
              <a:t>$</a:t>
            </a:r>
            <a:r>
              <a:rPr lang="fr-FR" sz="1200" b="0" dirty="0" err="1">
                <a:solidFill>
                  <a:srgbClr val="9CDCFE"/>
                </a:solidFill>
                <a:effectLst/>
              </a:rPr>
              <a:t>tabdate</a:t>
            </a:r>
            <a:r>
              <a:rPr lang="fr-FR" sz="1200" b="0" dirty="0">
                <a:solidFill>
                  <a:srgbClr val="D4D4D4"/>
                </a:solidFill>
                <a:effectLst/>
              </a:rPr>
              <a:t>[</a:t>
            </a:r>
            <a:r>
              <a:rPr lang="fr-FR" sz="1200" b="0" dirty="0">
                <a:solidFill>
                  <a:srgbClr val="B5CEA8"/>
                </a:solidFill>
                <a:effectLst/>
              </a:rPr>
              <a:t>2</a:t>
            </a:r>
            <a:r>
              <a:rPr lang="fr-FR" sz="1200" b="0" dirty="0">
                <a:solidFill>
                  <a:srgbClr val="D4D4D4"/>
                </a:solidFill>
                <a:effectLst/>
              </a:rPr>
              <a:t>]);</a:t>
            </a:r>
          </a:p>
          <a:p>
            <a:r>
              <a:rPr lang="fr-FR" sz="1200" b="0" dirty="0">
                <a:solidFill>
                  <a:srgbClr val="D4D4D4"/>
                </a:solidFill>
                <a:effectLst/>
              </a:rPr>
              <a:t>            </a:t>
            </a:r>
            <a:r>
              <a:rPr lang="fr-FR" sz="1200" b="0" dirty="0">
                <a:solidFill>
                  <a:srgbClr val="C586C0"/>
                </a:solidFill>
                <a:effectLst/>
              </a:rPr>
              <a:t>return</a:t>
            </a:r>
            <a:r>
              <a:rPr lang="fr-FR" sz="1200" b="0" dirty="0">
                <a:solidFill>
                  <a:srgbClr val="D4D4D4"/>
                </a:solidFill>
                <a:effectLst/>
              </a:rPr>
              <a:t> (</a:t>
            </a:r>
            <a:r>
              <a:rPr lang="fr-FR" sz="1200" b="0" dirty="0" err="1">
                <a:solidFill>
                  <a:srgbClr val="569CD6"/>
                </a:solidFill>
                <a:effectLst/>
              </a:rPr>
              <a:t>int</a:t>
            </a:r>
            <a:r>
              <a:rPr lang="fr-FR" sz="1200" b="0" dirty="0">
                <a:solidFill>
                  <a:srgbClr val="D4D4D4"/>
                </a:solidFill>
                <a:effectLst/>
              </a:rPr>
              <a:t>)( ( </a:t>
            </a:r>
            <a:r>
              <a:rPr lang="fr-FR" sz="1200" b="0" dirty="0">
                <a:solidFill>
                  <a:srgbClr val="DCDCAA"/>
                </a:solidFill>
                <a:effectLst/>
              </a:rPr>
              <a:t>time</a:t>
            </a:r>
            <a:r>
              <a:rPr lang="fr-FR" sz="1200" b="0" dirty="0">
                <a:solidFill>
                  <a:srgbClr val="D4D4D4"/>
                </a:solidFill>
                <a:effectLst/>
              </a:rPr>
              <a:t>() - </a:t>
            </a:r>
            <a:r>
              <a:rPr lang="fr-FR" sz="1200" b="0" dirty="0">
                <a:solidFill>
                  <a:srgbClr val="9CDCFE"/>
                </a:solidFill>
                <a:effectLst/>
              </a:rPr>
              <a:t>$</a:t>
            </a:r>
            <a:r>
              <a:rPr lang="fr-FR" sz="1200" b="0" dirty="0" err="1">
                <a:solidFill>
                  <a:srgbClr val="9CDCFE"/>
                </a:solidFill>
                <a:effectLst/>
              </a:rPr>
              <a:t>t_naiss</a:t>
            </a:r>
            <a:r>
              <a:rPr lang="fr-FR" sz="1200" b="0" dirty="0">
                <a:solidFill>
                  <a:srgbClr val="D4D4D4"/>
                </a:solidFill>
                <a:effectLst/>
              </a:rPr>
              <a:t> ) / (</a:t>
            </a:r>
            <a:r>
              <a:rPr lang="fr-FR" sz="1200" b="0" dirty="0">
                <a:solidFill>
                  <a:srgbClr val="B5CEA8"/>
                </a:solidFill>
                <a:effectLst/>
              </a:rPr>
              <a:t>365</a:t>
            </a:r>
            <a:r>
              <a:rPr lang="fr-FR" sz="1200" b="0" dirty="0">
                <a:solidFill>
                  <a:srgbClr val="D4D4D4"/>
                </a:solidFill>
                <a:effectLst/>
              </a:rPr>
              <a:t>*</a:t>
            </a:r>
            <a:r>
              <a:rPr lang="fr-FR" sz="1200" b="0" dirty="0">
                <a:solidFill>
                  <a:srgbClr val="B5CEA8"/>
                </a:solidFill>
                <a:effectLst/>
              </a:rPr>
              <a:t>24</a:t>
            </a:r>
            <a:r>
              <a:rPr lang="fr-FR" sz="1200" b="0" dirty="0">
                <a:solidFill>
                  <a:srgbClr val="D4D4D4"/>
                </a:solidFill>
                <a:effectLst/>
              </a:rPr>
              <a:t>*</a:t>
            </a:r>
            <a:r>
              <a:rPr lang="fr-FR" sz="1200" b="0" dirty="0">
                <a:solidFill>
                  <a:srgbClr val="B5CEA8"/>
                </a:solidFill>
                <a:effectLst/>
              </a:rPr>
              <a:t>3600</a:t>
            </a:r>
            <a:r>
              <a:rPr lang="fr-FR" sz="1200" b="0" dirty="0">
                <a:solidFill>
                  <a:srgbClr val="D4D4D4"/>
                </a:solidFill>
                <a:effectLst/>
              </a:rPr>
              <a:t>)) ;</a:t>
            </a:r>
          </a:p>
          <a:p>
            <a:r>
              <a:rPr lang="fr-FR" sz="1200" b="0" dirty="0">
                <a:solidFill>
                  <a:srgbClr val="D4D4D4"/>
                </a:solidFill>
                <a:effectLst/>
              </a:rPr>
              <a:t>        }</a:t>
            </a:r>
          </a:p>
          <a:p>
            <a:r>
              <a:rPr lang="fr-FR" sz="1200" b="0" dirty="0">
                <a:solidFill>
                  <a:srgbClr val="D4D4D4"/>
                </a:solidFill>
                <a:effectLst/>
              </a:rPr>
              <a:t>    }</a:t>
            </a:r>
          </a:p>
          <a:p>
            <a:r>
              <a:rPr lang="fr-FR" sz="1200" b="0" dirty="0">
                <a:solidFill>
                  <a:srgbClr val="569CD6"/>
                </a:solidFill>
                <a:effectLst/>
              </a:rPr>
              <a:t>?&gt;</a:t>
            </a:r>
            <a:endParaRPr lang="fr-FR" sz="1200" b="0" dirty="0">
              <a:solidFill>
                <a:srgbClr val="D4D4D4"/>
              </a:solidFill>
              <a:effectLst/>
            </a:endParaRPr>
          </a:p>
        </p:txBody>
      </p:sp>
      <p:sp>
        <p:nvSpPr>
          <p:cNvPr id="7" name="ZoneTexte 6">
            <a:extLst>
              <a:ext uri="{FF2B5EF4-FFF2-40B4-BE49-F238E27FC236}">
                <a16:creationId xmlns:a16="http://schemas.microsoft.com/office/drawing/2014/main" id="{3C8528F4-3C7F-4776-B12D-4FFABC3483CE}"/>
              </a:ext>
            </a:extLst>
          </p:cNvPr>
          <p:cNvSpPr txBox="1"/>
          <p:nvPr/>
        </p:nvSpPr>
        <p:spPr>
          <a:xfrm>
            <a:off x="8055558" y="6316403"/>
            <a:ext cx="2223247" cy="261610"/>
          </a:xfrm>
          <a:prstGeom prst="rect">
            <a:avLst/>
          </a:prstGeom>
          <a:noFill/>
        </p:spPr>
        <p:txBody>
          <a:bodyPr wrap="square" rtlCol="0">
            <a:spAutoFit/>
          </a:bodyPr>
          <a:lstStyle/>
          <a:p>
            <a:r>
              <a:rPr lang="fr-FR" sz="1100" dirty="0">
                <a:solidFill>
                  <a:schemeClr val="tx1">
                    <a:lumMod val="75000"/>
                    <a:lumOff val="25000"/>
                  </a:schemeClr>
                </a:solidFill>
              </a:rPr>
              <a:t>Fichier : </a:t>
            </a:r>
            <a:r>
              <a:rPr lang="fr-FR" sz="1100" dirty="0" err="1">
                <a:solidFill>
                  <a:schemeClr val="tx1">
                    <a:lumMod val="75000"/>
                    <a:lumOff val="25000"/>
                  </a:schemeClr>
                </a:solidFill>
              </a:rPr>
              <a:t>Personne.php</a:t>
            </a:r>
            <a:endParaRPr lang="fr-FR" sz="1100" dirty="0">
              <a:solidFill>
                <a:schemeClr val="tx1">
                  <a:lumMod val="75000"/>
                  <a:lumOff val="25000"/>
                </a:schemeClr>
              </a:solidFill>
            </a:endParaRPr>
          </a:p>
        </p:txBody>
      </p:sp>
      <p:sp>
        <p:nvSpPr>
          <p:cNvPr id="8" name="Rectangle 7">
            <a:extLst>
              <a:ext uri="{FF2B5EF4-FFF2-40B4-BE49-F238E27FC236}">
                <a16:creationId xmlns:a16="http://schemas.microsoft.com/office/drawing/2014/main" id="{364868D1-CF87-49BC-95F2-C25F00870797}"/>
              </a:ext>
            </a:extLst>
          </p:cNvPr>
          <p:cNvSpPr/>
          <p:nvPr/>
        </p:nvSpPr>
        <p:spPr>
          <a:xfrm>
            <a:off x="648928" y="3214285"/>
            <a:ext cx="5322048" cy="247934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808080"/>
                </a:solidFill>
                <a:effectLst/>
              </a:rPr>
              <a:t>&lt;</a:t>
            </a:r>
            <a:r>
              <a:rPr lang="fr-FR" sz="1200" b="0" dirty="0">
                <a:solidFill>
                  <a:srgbClr val="569CD6"/>
                </a:solidFill>
                <a:effectLst/>
              </a:rPr>
              <a:t>html</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body</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569CD6"/>
                </a:solidFill>
                <a:effectLst/>
              </a:rPr>
              <a:t>&lt;?</a:t>
            </a:r>
            <a:r>
              <a:rPr lang="fr-FR" sz="1200" b="0" dirty="0" err="1">
                <a:solidFill>
                  <a:srgbClr val="569CD6"/>
                </a:solidFill>
                <a:effectLst/>
              </a:rPr>
              <a:t>php</a:t>
            </a:r>
            <a:endParaRPr lang="fr-FR" sz="1200" b="0" dirty="0">
              <a:solidFill>
                <a:srgbClr val="D4D4D4"/>
              </a:solidFill>
              <a:effectLst/>
            </a:endParaRPr>
          </a:p>
          <a:p>
            <a:r>
              <a:rPr lang="fr-FR" sz="1200" b="0" dirty="0">
                <a:solidFill>
                  <a:srgbClr val="D4D4D4"/>
                </a:solidFill>
                <a:effectLst/>
              </a:rPr>
              <a:t>            </a:t>
            </a:r>
            <a:r>
              <a:rPr lang="fr-FR" sz="1200" b="0" dirty="0" err="1">
                <a:solidFill>
                  <a:srgbClr val="C586C0"/>
                </a:solidFill>
                <a:effectLst/>
              </a:rPr>
              <a:t>include</a:t>
            </a:r>
            <a:r>
              <a:rPr lang="fr-FR" sz="1200" b="0" dirty="0">
                <a:solidFill>
                  <a:srgbClr val="D4D4D4"/>
                </a:solidFill>
                <a:effectLst/>
              </a:rPr>
              <a:t> </a:t>
            </a:r>
            <a:r>
              <a:rPr lang="fr-FR" sz="1200" b="0" dirty="0">
                <a:solidFill>
                  <a:srgbClr val="CE9178"/>
                </a:solidFill>
                <a:effectLst/>
              </a:rPr>
              <a:t>"./</a:t>
            </a:r>
            <a:r>
              <a:rPr lang="fr-FR" sz="1200" b="0" dirty="0" err="1">
                <a:solidFill>
                  <a:srgbClr val="CE9178"/>
                </a:solidFill>
                <a:effectLst/>
              </a:rPr>
              <a:t>personne.php</a:t>
            </a:r>
            <a:r>
              <a:rPr lang="fr-FR" sz="1200" b="0" dirty="0">
                <a:solidFill>
                  <a:srgbClr val="CE9178"/>
                </a:solidFill>
                <a:effectLst/>
              </a:rPr>
              <a:t>"</a:t>
            </a:r>
            <a:r>
              <a:rPr lang="fr-FR" sz="1200" b="0" dirty="0">
                <a:solidFill>
                  <a:srgbClr val="D4D4D4"/>
                </a:solidFill>
                <a:effectLst/>
              </a:rPr>
              <a:t>;</a:t>
            </a:r>
          </a:p>
          <a:p>
            <a:r>
              <a:rPr lang="fr-FR" sz="1200" b="0" dirty="0">
                <a:solidFill>
                  <a:srgbClr val="D4D4D4"/>
                </a:solidFill>
                <a:effectLst/>
              </a:rPr>
              <a:t>            </a:t>
            </a:r>
            <a:r>
              <a:rPr lang="fr-FR" sz="1200" b="0" dirty="0">
                <a:solidFill>
                  <a:srgbClr val="6A9955"/>
                </a:solidFill>
                <a:effectLst/>
              </a:rPr>
              <a:t>// instanciation de Personne</a:t>
            </a:r>
            <a:endParaRPr lang="fr-FR" sz="1200" b="0" dirty="0">
              <a:solidFill>
                <a:srgbClr val="D4D4D4"/>
              </a:solidFill>
              <a:effectLst/>
            </a:endParaRPr>
          </a:p>
          <a:p>
            <a:r>
              <a:rPr lang="fr-FR" sz="1200" b="0" dirty="0">
                <a:solidFill>
                  <a:srgbClr val="D4D4D4"/>
                </a:solidFill>
                <a:effectLst/>
              </a:rPr>
              <a:t>            </a:t>
            </a:r>
            <a:r>
              <a:rPr lang="fr-FR" sz="1200" b="0" dirty="0">
                <a:solidFill>
                  <a:srgbClr val="9CDCFE"/>
                </a:solidFill>
                <a:effectLst/>
              </a:rPr>
              <a:t>$p1</a:t>
            </a:r>
            <a:r>
              <a:rPr lang="fr-FR" sz="1200" b="0" dirty="0">
                <a:solidFill>
                  <a:srgbClr val="D4D4D4"/>
                </a:solidFill>
                <a:effectLst/>
              </a:rPr>
              <a:t> = </a:t>
            </a:r>
            <a:r>
              <a:rPr lang="fr-FR" sz="1200" b="0" dirty="0">
                <a:solidFill>
                  <a:srgbClr val="569CD6"/>
                </a:solidFill>
                <a:effectLst/>
              </a:rPr>
              <a:t>new</a:t>
            </a:r>
            <a:r>
              <a:rPr lang="fr-FR" sz="1200" b="0" dirty="0">
                <a:solidFill>
                  <a:srgbClr val="D4D4D4"/>
                </a:solidFill>
                <a:effectLst/>
              </a:rPr>
              <a:t> </a:t>
            </a:r>
            <a:r>
              <a:rPr lang="fr-FR" sz="1200" b="0" dirty="0">
                <a:solidFill>
                  <a:srgbClr val="4EC9B0"/>
                </a:solidFill>
                <a:effectLst/>
              </a:rPr>
              <a:t>Personne</a:t>
            </a:r>
            <a:r>
              <a:rPr lang="fr-FR" sz="1200" b="0" dirty="0">
                <a:solidFill>
                  <a:srgbClr val="D4D4D4"/>
                </a:solidFill>
                <a:effectLst/>
              </a:rPr>
              <a:t>(</a:t>
            </a:r>
            <a:r>
              <a:rPr lang="fr-FR" sz="1200" b="0" dirty="0">
                <a:solidFill>
                  <a:srgbClr val="CE9178"/>
                </a:solidFill>
                <a:effectLst/>
              </a:rPr>
              <a:t>"nom1"</a:t>
            </a:r>
            <a:r>
              <a:rPr lang="fr-FR" sz="1200" b="0" dirty="0">
                <a:solidFill>
                  <a:srgbClr val="D4D4D4"/>
                </a:solidFill>
                <a:effectLst/>
              </a:rPr>
              <a:t>, </a:t>
            </a:r>
            <a:r>
              <a:rPr lang="fr-FR" sz="1200" b="0" dirty="0">
                <a:solidFill>
                  <a:srgbClr val="CE9178"/>
                </a:solidFill>
                <a:effectLst/>
              </a:rPr>
              <a:t>"prénom1"</a:t>
            </a:r>
            <a:r>
              <a:rPr lang="fr-FR" sz="1200" b="0" dirty="0">
                <a:solidFill>
                  <a:srgbClr val="D4D4D4"/>
                </a:solidFill>
                <a:effectLst/>
              </a:rPr>
              <a:t>,</a:t>
            </a:r>
            <a:r>
              <a:rPr lang="fr-FR" sz="1200" b="0" dirty="0">
                <a:solidFill>
                  <a:srgbClr val="CE9178"/>
                </a:solidFill>
                <a:effectLst/>
              </a:rPr>
              <a:t>"31/12/1952"</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$p2</a:t>
            </a:r>
            <a:r>
              <a:rPr lang="fr-FR" sz="1200" b="0" dirty="0">
                <a:solidFill>
                  <a:srgbClr val="D4D4D4"/>
                </a:solidFill>
                <a:effectLst/>
              </a:rPr>
              <a:t> = </a:t>
            </a:r>
            <a:r>
              <a:rPr lang="fr-FR" sz="1200" b="0" dirty="0">
                <a:solidFill>
                  <a:srgbClr val="569CD6"/>
                </a:solidFill>
                <a:effectLst/>
              </a:rPr>
              <a:t>new</a:t>
            </a:r>
            <a:r>
              <a:rPr lang="fr-FR" sz="1200" b="0" dirty="0">
                <a:solidFill>
                  <a:srgbClr val="D4D4D4"/>
                </a:solidFill>
                <a:effectLst/>
              </a:rPr>
              <a:t> </a:t>
            </a:r>
            <a:r>
              <a:rPr lang="fr-FR" sz="1200" b="0" dirty="0">
                <a:solidFill>
                  <a:srgbClr val="4EC9B0"/>
                </a:solidFill>
                <a:effectLst/>
              </a:rPr>
              <a:t>Personne</a:t>
            </a:r>
            <a:r>
              <a:rPr lang="fr-FR" sz="1200" b="0" dirty="0">
                <a:solidFill>
                  <a:srgbClr val="D4D4D4"/>
                </a:solidFill>
                <a:effectLst/>
              </a:rPr>
              <a:t>(</a:t>
            </a:r>
            <a:r>
              <a:rPr lang="fr-FR" sz="1200" b="0" dirty="0">
                <a:solidFill>
                  <a:srgbClr val="CE9178"/>
                </a:solidFill>
                <a:effectLst/>
              </a:rPr>
              <a:t>"nom2"</a:t>
            </a:r>
            <a:r>
              <a:rPr lang="fr-FR" sz="1200" b="0" dirty="0">
                <a:solidFill>
                  <a:srgbClr val="D4D4D4"/>
                </a:solidFill>
                <a:effectLst/>
              </a:rPr>
              <a:t>, </a:t>
            </a:r>
            <a:r>
              <a:rPr lang="fr-FR" sz="1200" b="0" dirty="0">
                <a:solidFill>
                  <a:srgbClr val="CE9178"/>
                </a:solidFill>
                <a:effectLst/>
              </a:rPr>
              <a:t>"prénom2"</a:t>
            </a:r>
            <a:r>
              <a:rPr lang="fr-FR" sz="1200" b="0" dirty="0">
                <a:solidFill>
                  <a:srgbClr val="D4D4D4"/>
                </a:solidFill>
                <a:effectLst/>
              </a:rPr>
              <a:t>,</a:t>
            </a:r>
            <a:r>
              <a:rPr lang="fr-FR" sz="1200" b="0" dirty="0">
                <a:solidFill>
                  <a:srgbClr val="CE9178"/>
                </a:solidFill>
                <a:effectLst/>
              </a:rPr>
              <a:t>"31/12/2006"</a:t>
            </a:r>
            <a:r>
              <a:rPr lang="fr-FR" sz="1200" b="0" dirty="0">
                <a:solidFill>
                  <a:srgbClr val="D4D4D4"/>
                </a:solidFill>
                <a:effectLst/>
              </a:rPr>
              <a:t>);</a:t>
            </a:r>
          </a:p>
          <a:p>
            <a:r>
              <a:rPr lang="fr-FR" sz="1200" b="0" dirty="0">
                <a:solidFill>
                  <a:srgbClr val="D4D4D4"/>
                </a:solidFill>
                <a:effectLst/>
              </a:rPr>
              <a:t>            </a:t>
            </a:r>
            <a:r>
              <a:rPr lang="fr-FR" sz="1200" b="0" dirty="0">
                <a:solidFill>
                  <a:srgbClr val="6A9955"/>
                </a:solidFill>
                <a:effectLst/>
              </a:rPr>
              <a:t>// affichage</a:t>
            </a:r>
            <a:endParaRPr lang="fr-FR" sz="1200" b="0" dirty="0">
              <a:solidFill>
                <a:srgbClr val="D4D4D4"/>
              </a:solidFill>
              <a:effectLst/>
            </a:endParaRPr>
          </a:p>
          <a:p>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9CDCFE"/>
                </a:solidFill>
                <a:effectLst/>
              </a:rPr>
              <a:t>$p1</a:t>
            </a:r>
            <a:r>
              <a:rPr lang="fr-FR" sz="1200" b="0" dirty="0">
                <a:solidFill>
                  <a:srgbClr val="D4D4D4"/>
                </a:solidFill>
                <a:effectLst/>
              </a:rPr>
              <a:t>-&gt;</a:t>
            </a:r>
            <a:r>
              <a:rPr lang="fr-FR" sz="1200" b="0" dirty="0" err="1">
                <a:solidFill>
                  <a:srgbClr val="DCDCAA"/>
                </a:solidFill>
                <a:effectLst/>
              </a:rPr>
              <a:t>presenter</a:t>
            </a:r>
            <a:r>
              <a:rPr lang="fr-FR" sz="1200" b="0" dirty="0">
                <a:solidFill>
                  <a:srgbClr val="D4D4D4"/>
                </a:solidFill>
                <a:effectLst/>
              </a:rPr>
              <a:t>().</a:t>
            </a:r>
            <a:r>
              <a:rPr lang="fr-FR" sz="1200" b="0" dirty="0">
                <a:solidFill>
                  <a:srgbClr val="CE9178"/>
                </a:solidFill>
                <a:effectLst/>
              </a:rPr>
              <a:t>"&lt;</a:t>
            </a:r>
            <a:r>
              <a:rPr lang="fr-FR" sz="1200" b="0" dirty="0" err="1">
                <a:solidFill>
                  <a:srgbClr val="CE9178"/>
                </a:solidFill>
                <a:effectLst/>
              </a:rPr>
              <a:t>br</a:t>
            </a:r>
            <a:r>
              <a:rPr lang="fr-FR" sz="1200" b="0" dirty="0">
                <a:solidFill>
                  <a:srgbClr val="CE9178"/>
                </a:solidFill>
                <a:effectLst/>
              </a:rPr>
              <a:t>&gt;"</a:t>
            </a:r>
            <a:r>
              <a:rPr lang="fr-FR" sz="1200" b="0" dirty="0">
                <a:solidFill>
                  <a:srgbClr val="D4D4D4"/>
                </a:solidFill>
                <a:effectLst/>
              </a:rPr>
              <a:t> ;</a:t>
            </a:r>
          </a:p>
          <a:p>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9CDCFE"/>
                </a:solidFill>
                <a:effectLst/>
              </a:rPr>
              <a:t>$p2</a:t>
            </a:r>
            <a:r>
              <a:rPr lang="fr-FR" sz="1200" b="0" dirty="0">
                <a:solidFill>
                  <a:srgbClr val="D4D4D4"/>
                </a:solidFill>
                <a:effectLst/>
              </a:rPr>
              <a:t>-&gt;</a:t>
            </a:r>
            <a:r>
              <a:rPr lang="fr-FR" sz="1200" b="0" dirty="0" err="1">
                <a:solidFill>
                  <a:srgbClr val="DCDCAA"/>
                </a:solidFill>
                <a:effectLst/>
              </a:rPr>
              <a:t>presenter</a:t>
            </a:r>
            <a:r>
              <a:rPr lang="fr-FR" sz="1200" b="0" dirty="0">
                <a:solidFill>
                  <a:srgbClr val="D4D4D4"/>
                </a:solidFill>
                <a:effectLst/>
              </a:rPr>
              <a:t>().</a:t>
            </a:r>
            <a:r>
              <a:rPr lang="fr-FR" sz="1200" b="0" dirty="0">
                <a:solidFill>
                  <a:srgbClr val="CE9178"/>
                </a:solidFill>
                <a:effectLst/>
              </a:rPr>
              <a:t>"&lt;</a:t>
            </a:r>
            <a:r>
              <a:rPr lang="fr-FR" sz="1200" b="0" dirty="0" err="1">
                <a:solidFill>
                  <a:srgbClr val="CE9178"/>
                </a:solidFill>
                <a:effectLst/>
              </a:rPr>
              <a:t>br</a:t>
            </a:r>
            <a:r>
              <a:rPr lang="fr-FR" sz="1200" b="0" dirty="0">
                <a:solidFill>
                  <a:srgbClr val="CE9178"/>
                </a:solidFill>
                <a:effectLst/>
              </a:rPr>
              <a:t>&gt;"</a:t>
            </a:r>
            <a:r>
              <a:rPr lang="fr-FR" sz="1200" b="0" dirty="0">
                <a:solidFill>
                  <a:srgbClr val="D4D4D4"/>
                </a:solidFill>
                <a:effectLst/>
              </a:rPr>
              <a:t> ;</a:t>
            </a:r>
          </a:p>
          <a:p>
            <a:r>
              <a:rPr lang="fr-FR" sz="1200" b="0" dirty="0">
                <a:solidFill>
                  <a:srgbClr val="D4D4D4"/>
                </a:solidFill>
                <a:effectLst/>
              </a:rPr>
              <a:t>        </a:t>
            </a:r>
            <a:r>
              <a:rPr lang="fr-FR" sz="1200" b="0" dirty="0">
                <a:solidFill>
                  <a:srgbClr val="569CD6"/>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body</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a:solidFill>
                  <a:srgbClr val="569CD6"/>
                </a:solidFill>
                <a:effectLst/>
              </a:rPr>
              <a:t>html</a:t>
            </a:r>
            <a:r>
              <a:rPr lang="fr-FR" sz="1200" b="0" dirty="0">
                <a:solidFill>
                  <a:srgbClr val="808080"/>
                </a:solidFill>
                <a:effectLst/>
              </a:rPr>
              <a:t>&gt;</a:t>
            </a:r>
            <a:endParaRPr lang="fr-FR" sz="1200" b="0" dirty="0">
              <a:solidFill>
                <a:srgbClr val="D4D4D4"/>
              </a:solidFill>
              <a:effectLst/>
            </a:endParaRPr>
          </a:p>
        </p:txBody>
      </p:sp>
      <p:sp>
        <p:nvSpPr>
          <p:cNvPr id="9" name="ZoneTexte 8">
            <a:extLst>
              <a:ext uri="{FF2B5EF4-FFF2-40B4-BE49-F238E27FC236}">
                <a16:creationId xmlns:a16="http://schemas.microsoft.com/office/drawing/2014/main" id="{C635BCCE-C2F8-4512-A48D-F64D10520C73}"/>
              </a:ext>
            </a:extLst>
          </p:cNvPr>
          <p:cNvSpPr txBox="1"/>
          <p:nvPr/>
        </p:nvSpPr>
        <p:spPr>
          <a:xfrm>
            <a:off x="2179890" y="5693626"/>
            <a:ext cx="2223247" cy="261610"/>
          </a:xfrm>
          <a:prstGeom prst="rect">
            <a:avLst/>
          </a:prstGeom>
          <a:noFill/>
        </p:spPr>
        <p:txBody>
          <a:bodyPr wrap="square" rtlCol="0">
            <a:spAutoFit/>
          </a:bodyPr>
          <a:lstStyle/>
          <a:p>
            <a:r>
              <a:rPr lang="fr-FR" sz="1100" dirty="0">
                <a:solidFill>
                  <a:schemeClr val="tx1">
                    <a:lumMod val="75000"/>
                    <a:lumOff val="25000"/>
                  </a:schemeClr>
                </a:solidFill>
              </a:rPr>
              <a:t>Fichier : </a:t>
            </a:r>
            <a:r>
              <a:rPr lang="fr-FR" sz="1100" dirty="0" err="1">
                <a:solidFill>
                  <a:schemeClr val="tx1">
                    <a:lumMod val="75000"/>
                    <a:lumOff val="25000"/>
                  </a:schemeClr>
                </a:solidFill>
              </a:rPr>
              <a:t>index.php</a:t>
            </a:r>
            <a:endParaRPr lang="fr-FR" sz="1100" dirty="0">
              <a:solidFill>
                <a:schemeClr val="tx1">
                  <a:lumMod val="75000"/>
                  <a:lumOff val="25000"/>
                </a:schemeClr>
              </a:solidFill>
            </a:endParaRPr>
          </a:p>
        </p:txBody>
      </p:sp>
    </p:spTree>
    <p:extLst>
      <p:ext uri="{BB962C8B-B14F-4D97-AF65-F5344CB8AC3E}">
        <p14:creationId xmlns:p14="http://schemas.microsoft.com/office/powerpoint/2010/main" val="1610695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D04F0170-35CA-475E-8BD2-676B8CBCBDF1}"/>
              </a:ext>
            </a:extLst>
          </p:cNvPr>
          <p:cNvSpPr>
            <a:spLocks noGrp="1"/>
          </p:cNvSpPr>
          <p:nvPr>
            <p:ph type="body" sz="quarter" idx="13"/>
          </p:nvPr>
        </p:nvSpPr>
        <p:spPr/>
        <p:txBody>
          <a:bodyPr/>
          <a:lstStyle/>
          <a:p>
            <a:r>
              <a:rPr lang="fr-FR" dirty="0"/>
              <a:t>Manipuler les données</a:t>
            </a:r>
          </a:p>
        </p:txBody>
      </p:sp>
      <p:sp>
        <p:nvSpPr>
          <p:cNvPr id="4" name="Espace réservé du texte 3">
            <a:extLst>
              <a:ext uri="{FF2B5EF4-FFF2-40B4-BE49-F238E27FC236}">
                <a16:creationId xmlns:a16="http://schemas.microsoft.com/office/drawing/2014/main" id="{91DE94E5-528B-4F3A-AD51-F9988369CF6F}"/>
              </a:ext>
            </a:extLst>
          </p:cNvPr>
          <p:cNvSpPr>
            <a:spLocks noGrp="1"/>
          </p:cNvSpPr>
          <p:nvPr>
            <p:ph type="body" sz="quarter" idx="14"/>
          </p:nvPr>
        </p:nvSpPr>
        <p:spPr/>
        <p:txBody>
          <a:bodyPr/>
          <a:lstStyle/>
          <a:p>
            <a:r>
              <a:rPr lang="fr-FR" dirty="0"/>
              <a:t>Maitriser les scripts d’accès aux données</a:t>
            </a:r>
          </a:p>
          <a:p>
            <a:r>
              <a:rPr lang="fr-FR" dirty="0"/>
              <a:t>Réaliser des connexions avec une base de données</a:t>
            </a:r>
          </a:p>
        </p:txBody>
      </p:sp>
      <p:sp>
        <p:nvSpPr>
          <p:cNvPr id="5" name="Espace réservé pour une image  4">
            <a:extLst>
              <a:ext uri="{FF2B5EF4-FFF2-40B4-BE49-F238E27FC236}">
                <a16:creationId xmlns:a16="http://schemas.microsoft.com/office/drawing/2014/main" id="{4D9B97E0-D17C-46C3-A64C-53595064B718}"/>
              </a:ext>
            </a:extLst>
          </p:cNvPr>
          <p:cNvSpPr>
            <a:spLocks noGrp="1"/>
          </p:cNvSpPr>
          <p:nvPr>
            <p:ph type="pic" sz="quarter" idx="15"/>
          </p:nvPr>
        </p:nvSpPr>
        <p:spPr/>
      </p:sp>
      <p:sp>
        <p:nvSpPr>
          <p:cNvPr id="2" name="Espace réservé du texte 1">
            <a:extLst>
              <a:ext uri="{FF2B5EF4-FFF2-40B4-BE49-F238E27FC236}">
                <a16:creationId xmlns:a16="http://schemas.microsoft.com/office/drawing/2014/main" id="{E012F272-D94F-4B58-9EC4-0990BDF334A4}"/>
              </a:ext>
            </a:extLst>
          </p:cNvPr>
          <p:cNvSpPr>
            <a:spLocks noGrp="1"/>
          </p:cNvSpPr>
          <p:nvPr>
            <p:ph type="body" sz="quarter" idx="10"/>
          </p:nvPr>
        </p:nvSpPr>
        <p:spPr/>
        <p:txBody>
          <a:bodyPr/>
          <a:lstStyle/>
          <a:p>
            <a:r>
              <a:rPr lang="fr-FR" dirty="0"/>
              <a:t>12 heures</a:t>
            </a:r>
          </a:p>
        </p:txBody>
      </p:sp>
    </p:spTree>
    <p:extLst>
      <p:ext uri="{BB962C8B-B14F-4D97-AF65-F5344CB8AC3E}">
        <p14:creationId xmlns:p14="http://schemas.microsoft.com/office/powerpoint/2010/main" val="21032259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BB90D293-98FF-463C-A595-67B1F8FA0E91}"/>
              </a:ext>
            </a:extLst>
          </p:cNvPr>
          <p:cNvSpPr>
            <a:spLocks noGrp="1"/>
          </p:cNvSpPr>
          <p:nvPr>
            <p:ph type="body" sz="quarter" idx="12"/>
          </p:nvPr>
        </p:nvSpPr>
        <p:spPr/>
        <p:txBody>
          <a:bodyPr/>
          <a:lstStyle/>
          <a:p>
            <a:r>
              <a:rPr lang="fr-FR" dirty="0"/>
              <a:t>Activité 1</a:t>
            </a:r>
          </a:p>
        </p:txBody>
      </p:sp>
      <p:sp>
        <p:nvSpPr>
          <p:cNvPr id="3" name="Espace réservé du texte 2">
            <a:extLst>
              <a:ext uri="{FF2B5EF4-FFF2-40B4-BE49-F238E27FC236}">
                <a16:creationId xmlns:a16="http://schemas.microsoft.com/office/drawing/2014/main" id="{569B5EBE-0473-4810-B7D1-557B907C988E}"/>
              </a:ext>
            </a:extLst>
          </p:cNvPr>
          <p:cNvSpPr>
            <a:spLocks noGrp="1"/>
          </p:cNvSpPr>
          <p:nvPr>
            <p:ph type="body" sz="quarter" idx="13"/>
          </p:nvPr>
        </p:nvSpPr>
        <p:spPr/>
        <p:txBody>
          <a:bodyPr/>
          <a:lstStyle/>
          <a:p>
            <a:r>
              <a:rPr lang="fr-FR" dirty="0"/>
              <a:t>Utilisation des cookies</a:t>
            </a:r>
          </a:p>
        </p:txBody>
      </p:sp>
      <p:sp>
        <p:nvSpPr>
          <p:cNvPr id="4" name="Espace réservé du texte 3">
            <a:extLst>
              <a:ext uri="{FF2B5EF4-FFF2-40B4-BE49-F238E27FC236}">
                <a16:creationId xmlns:a16="http://schemas.microsoft.com/office/drawing/2014/main" id="{CFF18F80-0353-4BF7-AFD3-F8E09DB386EF}"/>
              </a:ext>
            </a:extLst>
          </p:cNvPr>
          <p:cNvSpPr>
            <a:spLocks noGrp="1"/>
          </p:cNvSpPr>
          <p:nvPr>
            <p:ph type="body" sz="quarter" idx="14"/>
          </p:nvPr>
        </p:nvSpPr>
        <p:spPr/>
        <p:txBody>
          <a:bodyPr/>
          <a:lstStyle/>
          <a:p>
            <a:r>
              <a:rPr lang="fr-FR" dirty="0"/>
              <a:t>Utiliser les cookies en PHP</a:t>
            </a:r>
          </a:p>
          <a:p>
            <a:r>
              <a:rPr lang="fr-FR" dirty="0"/>
              <a:t>Mettre à jour les cookies</a:t>
            </a:r>
          </a:p>
        </p:txBody>
      </p:sp>
      <p:sp>
        <p:nvSpPr>
          <p:cNvPr id="5" name="Espace réservé du texte 4">
            <a:extLst>
              <a:ext uri="{FF2B5EF4-FFF2-40B4-BE49-F238E27FC236}">
                <a16:creationId xmlns:a16="http://schemas.microsoft.com/office/drawing/2014/main" id="{BF70F74A-0687-4EB6-AEC5-68DAF4E6F3EC}"/>
              </a:ext>
            </a:extLst>
          </p:cNvPr>
          <p:cNvSpPr>
            <a:spLocks noGrp="1"/>
          </p:cNvSpPr>
          <p:nvPr>
            <p:ph type="body" sz="quarter" idx="15"/>
          </p:nvPr>
        </p:nvSpPr>
        <p:spPr/>
        <p:txBody>
          <a:bodyPr/>
          <a:lstStyle/>
          <a:p>
            <a:r>
              <a:rPr lang="fr-FR" dirty="0"/>
              <a:t>01 heures</a:t>
            </a:r>
          </a:p>
        </p:txBody>
      </p:sp>
      <p:sp>
        <p:nvSpPr>
          <p:cNvPr id="11" name="Espace réservé du texte 10">
            <a:extLst>
              <a:ext uri="{FF2B5EF4-FFF2-40B4-BE49-F238E27FC236}">
                <a16:creationId xmlns:a16="http://schemas.microsoft.com/office/drawing/2014/main" id="{BB5F3DDB-D7B1-42BE-B01F-10C31FF78636}"/>
              </a:ext>
            </a:extLst>
          </p:cNvPr>
          <p:cNvSpPr>
            <a:spLocks noGrp="1"/>
          </p:cNvSpPr>
          <p:nvPr>
            <p:ph type="body" sz="quarter" idx="16"/>
          </p:nvPr>
        </p:nvSpPr>
        <p:spPr/>
        <p:txBody>
          <a:bodyPr/>
          <a:lstStyle/>
          <a:p>
            <a:r>
              <a:rPr lang="fr-FR" dirty="0"/>
              <a:t>Bonne révision du résumé théorique</a:t>
            </a:r>
          </a:p>
        </p:txBody>
      </p:sp>
    </p:spTree>
    <p:extLst>
      <p:ext uri="{BB962C8B-B14F-4D97-AF65-F5344CB8AC3E}">
        <p14:creationId xmlns:p14="http://schemas.microsoft.com/office/powerpoint/2010/main" val="26843758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 17">
            <a:extLst>
              <a:ext uri="{FF2B5EF4-FFF2-40B4-BE49-F238E27FC236}">
                <a16:creationId xmlns:a16="http://schemas.microsoft.com/office/drawing/2014/main" id="{4A480C98-3F7C-43B1-9C66-73720DB74A8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14" name="Rectangle 13">
            <a:extLst>
              <a:ext uri="{FF2B5EF4-FFF2-40B4-BE49-F238E27FC236}">
                <a16:creationId xmlns:a16="http://schemas.microsoft.com/office/drawing/2014/main" id="{0A47652E-46A5-4D89-ABD8-066E85965010}"/>
              </a:ext>
            </a:extLst>
          </p:cNvPr>
          <p:cNvSpPr/>
          <p:nvPr/>
        </p:nvSpPr>
        <p:spPr>
          <a:xfrm>
            <a:off x="6245570" y="658614"/>
            <a:ext cx="5760000" cy="338554"/>
          </a:xfrm>
          <a:prstGeom prst="rect">
            <a:avLst/>
          </a:prstGeom>
        </p:spPr>
        <p:txBody>
          <a:bodyPr wrap="square">
            <a:spAutoFit/>
          </a:bodyPr>
          <a:lstStyle/>
          <a:p>
            <a:pPr marL="342900" lvl="0" indent="-342900" algn="l" defTabSz="914400">
              <a:buFont typeface="+mj-lt"/>
              <a:buAutoNum type="arabicPeriod"/>
              <a:defRPr sz="1800" b="0" i="0" u="none" strike="noStrike" kern="0" cap="none" spc="0" baseline="0">
                <a:solidFill>
                  <a:srgbClr val="000000"/>
                </a:solidFill>
                <a:uFillTx/>
              </a:defRPr>
            </a:pPr>
            <a:r>
              <a:rPr lang="en-US" sz="1600" b="1" u="none" kern="1200" dirty="0">
                <a:solidFill>
                  <a:srgbClr val="0059A1"/>
                </a:solidFill>
                <a:latin typeface="Calibri" panose="020F0502020204030204" pitchFamily="34" charset="0"/>
                <a:ea typeface="맑은 고딕" pitchFamily="34"/>
                <a:cs typeface="Calibri" panose="020F0502020204030204" pitchFamily="34" charset="0"/>
              </a:rPr>
              <a:t>Pour le formateur :</a:t>
            </a:r>
          </a:p>
        </p:txBody>
      </p:sp>
      <p:sp>
        <p:nvSpPr>
          <p:cNvPr id="15" name="Rectangle 14">
            <a:extLst>
              <a:ext uri="{FF2B5EF4-FFF2-40B4-BE49-F238E27FC236}">
                <a16:creationId xmlns:a16="http://schemas.microsoft.com/office/drawing/2014/main" id="{B0E22CB3-2BE9-450C-B77D-ED8873B3D155}"/>
              </a:ext>
            </a:extLst>
          </p:cNvPr>
          <p:cNvSpPr/>
          <p:nvPr/>
        </p:nvSpPr>
        <p:spPr>
          <a:xfrm>
            <a:off x="6245570" y="2044850"/>
            <a:ext cx="5760000" cy="338554"/>
          </a:xfrm>
          <a:prstGeom prst="rect">
            <a:avLst/>
          </a:prstGeom>
        </p:spPr>
        <p:txBody>
          <a:bodyPr wrap="square">
            <a:spAutoFit/>
          </a:bodyPr>
          <a:lstStyle/>
          <a:p>
            <a:pPr marL="342900" lvl="0" indent="-342900" algn="l" defTabSz="914400">
              <a:buFont typeface="+mj-lt"/>
              <a:buAutoNum type="arabicPeriod" startAt="2"/>
              <a:defRPr sz="1800" b="0" i="0" u="none" strike="noStrike" kern="0" cap="none" spc="0" baseline="0">
                <a:solidFill>
                  <a:srgbClr val="000000"/>
                </a:solidFill>
                <a:uFillTx/>
              </a:defRPr>
            </a:pPr>
            <a:r>
              <a:rPr lang="en-US" sz="1600" b="1" u="none" kern="1200" dirty="0">
                <a:solidFill>
                  <a:srgbClr val="0059A1"/>
                </a:solidFill>
                <a:latin typeface="Calibri" panose="020F0502020204030204" pitchFamily="34" charset="0"/>
                <a:ea typeface="맑은 고딕" pitchFamily="34"/>
                <a:cs typeface="Calibri" panose="020F0502020204030204" pitchFamily="34" charset="0"/>
              </a:rPr>
              <a:t>Pour </a:t>
            </a:r>
            <a:r>
              <a:rPr lang="en-US" sz="1600" b="1" u="none" kern="1200" dirty="0" err="1">
                <a:solidFill>
                  <a:srgbClr val="0059A1"/>
                </a:solidFill>
                <a:latin typeface="Calibri" panose="020F0502020204030204" pitchFamily="34" charset="0"/>
                <a:ea typeface="맑은 고딕" pitchFamily="34"/>
                <a:cs typeface="Calibri" panose="020F0502020204030204" pitchFamily="34" charset="0"/>
              </a:rPr>
              <a:t>l’apprenant</a:t>
            </a:r>
            <a:r>
              <a:rPr lang="en-US" sz="1600" b="1" u="none" kern="1200" dirty="0">
                <a:solidFill>
                  <a:srgbClr val="0059A1"/>
                </a:solidFill>
                <a:latin typeface="Calibri" panose="020F0502020204030204" pitchFamily="34" charset="0"/>
                <a:ea typeface="맑은 고딕" pitchFamily="34"/>
                <a:cs typeface="Calibri" panose="020F0502020204030204" pitchFamily="34" charset="0"/>
              </a:rPr>
              <a:t> :</a:t>
            </a:r>
          </a:p>
        </p:txBody>
      </p:sp>
      <p:sp>
        <p:nvSpPr>
          <p:cNvPr id="16" name="Rectangle 15">
            <a:extLst>
              <a:ext uri="{FF2B5EF4-FFF2-40B4-BE49-F238E27FC236}">
                <a16:creationId xmlns:a16="http://schemas.microsoft.com/office/drawing/2014/main" id="{B28986F5-D966-4802-8A03-516AC3E8A472}"/>
              </a:ext>
            </a:extLst>
          </p:cNvPr>
          <p:cNvSpPr/>
          <p:nvPr/>
        </p:nvSpPr>
        <p:spPr>
          <a:xfrm>
            <a:off x="6245570" y="3419062"/>
            <a:ext cx="5760000" cy="338554"/>
          </a:xfrm>
          <a:prstGeom prst="rect">
            <a:avLst/>
          </a:prstGeom>
        </p:spPr>
        <p:txBody>
          <a:bodyPr wrap="square">
            <a:spAutoFit/>
          </a:bodyPr>
          <a:lstStyle/>
          <a:p>
            <a:pPr marL="342900" lvl="0" indent="-342900" algn="l" defTabSz="914400">
              <a:buFont typeface="+mj-lt"/>
              <a:buAutoNum type="arabicPeriod" startAt="3"/>
              <a:defRPr sz="1800" b="0" i="0" u="none" strike="noStrike" kern="0" cap="none" spc="0" baseline="0">
                <a:solidFill>
                  <a:srgbClr val="000000"/>
                </a:solidFill>
                <a:uFillTx/>
              </a:defRPr>
            </a:pPr>
            <a:r>
              <a:rPr lang="en-US" sz="1600" b="1" u="none" kern="1200" dirty="0">
                <a:solidFill>
                  <a:srgbClr val="0059A1"/>
                </a:solidFill>
                <a:latin typeface="Calibri" panose="020F0502020204030204" pitchFamily="34" charset="0"/>
                <a:ea typeface="맑은 고딕" pitchFamily="34"/>
                <a:cs typeface="Calibri" panose="020F0502020204030204" pitchFamily="34" charset="0"/>
              </a:rPr>
              <a:t>Conditions de réalisation :</a:t>
            </a:r>
          </a:p>
        </p:txBody>
      </p:sp>
      <p:sp>
        <p:nvSpPr>
          <p:cNvPr id="17" name="Rectangle 16">
            <a:extLst>
              <a:ext uri="{FF2B5EF4-FFF2-40B4-BE49-F238E27FC236}">
                <a16:creationId xmlns:a16="http://schemas.microsoft.com/office/drawing/2014/main" id="{A4F42716-49D9-4B3C-B84B-460B23A0B2DF}"/>
              </a:ext>
            </a:extLst>
          </p:cNvPr>
          <p:cNvSpPr/>
          <p:nvPr/>
        </p:nvSpPr>
        <p:spPr>
          <a:xfrm>
            <a:off x="6245570" y="5069402"/>
            <a:ext cx="5760000" cy="338554"/>
          </a:xfrm>
          <a:prstGeom prst="rect">
            <a:avLst/>
          </a:prstGeom>
        </p:spPr>
        <p:txBody>
          <a:bodyPr wrap="square">
            <a:spAutoFit/>
          </a:bodyPr>
          <a:lstStyle/>
          <a:p>
            <a:pPr marL="342900" lvl="0" indent="-342900" algn="l" defTabSz="914400">
              <a:buFont typeface="+mj-lt"/>
              <a:buAutoNum type="arabicPeriod" startAt="4"/>
              <a:defRPr sz="1800" b="0" i="0" u="none" strike="noStrike" kern="0" cap="none" spc="0" baseline="0">
                <a:solidFill>
                  <a:srgbClr val="000000"/>
                </a:solidFill>
                <a:uFillTx/>
              </a:defRPr>
            </a:pPr>
            <a:r>
              <a:rPr lang="en-US" sz="1600" b="1" u="none" kern="1200" dirty="0">
                <a:solidFill>
                  <a:srgbClr val="0059A1"/>
                </a:solidFill>
                <a:latin typeface="Calibri" panose="020F0502020204030204" pitchFamily="34" charset="0"/>
                <a:ea typeface="맑은 고딕" pitchFamily="34"/>
                <a:cs typeface="Calibri" panose="020F0502020204030204" pitchFamily="34" charset="0"/>
              </a:rPr>
              <a:t>Critères de réussite :</a:t>
            </a:r>
          </a:p>
        </p:txBody>
      </p:sp>
      <p:sp>
        <p:nvSpPr>
          <p:cNvPr id="19" name="Espace réservé du texte 8">
            <a:extLst>
              <a:ext uri="{FF2B5EF4-FFF2-40B4-BE49-F238E27FC236}">
                <a16:creationId xmlns:a16="http://schemas.microsoft.com/office/drawing/2014/main" id="{3A63BA0C-12D4-47CE-B4B6-FF73AFF85F67}"/>
              </a:ext>
            </a:extLst>
          </p:cNvPr>
          <p:cNvSpPr txBox="1">
            <a:spLocks/>
          </p:cNvSpPr>
          <p:nvPr/>
        </p:nvSpPr>
        <p:spPr>
          <a:xfrm>
            <a:off x="6245570" y="1006045"/>
            <a:ext cx="5760000" cy="1032164"/>
          </a:xfrm>
          <a:prstGeom prst="rect">
            <a:avLst/>
          </a:prstGeom>
        </p:spPr>
        <p:txBody>
          <a:bodyPr anchor="t" anchorCtr="0"/>
          <a:lstStyle>
            <a:lvl1pPr marL="342900" indent="-342900" algn="just" defTabSz="914400" rtl="0" eaLnBrk="1" latinLnBrk="0" hangingPunct="1">
              <a:lnSpc>
                <a:spcPct val="100000"/>
              </a:lnSpc>
              <a:spcBef>
                <a:spcPts val="600"/>
              </a:spcBef>
              <a:buClr>
                <a:srgbClr val="565656"/>
              </a:buClr>
              <a:buFont typeface="Arial" panose="020B0604020202020204" pitchFamily="34" charset="0"/>
              <a:buChar char="•"/>
              <a:defRPr sz="1200" b="0" u="none" kern="1200">
                <a:solidFill>
                  <a:srgbClr val="565656"/>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Rappeler les bases théoriques sur les cookies</a:t>
            </a:r>
          </a:p>
        </p:txBody>
      </p:sp>
      <p:sp>
        <p:nvSpPr>
          <p:cNvPr id="20" name="Espace réservé du texte 8">
            <a:extLst>
              <a:ext uri="{FF2B5EF4-FFF2-40B4-BE49-F238E27FC236}">
                <a16:creationId xmlns:a16="http://schemas.microsoft.com/office/drawing/2014/main" id="{32FBF821-C020-49C1-A5C0-DAEFBF0269C5}"/>
              </a:ext>
            </a:extLst>
          </p:cNvPr>
          <p:cNvSpPr txBox="1">
            <a:spLocks/>
          </p:cNvSpPr>
          <p:nvPr/>
        </p:nvSpPr>
        <p:spPr>
          <a:xfrm>
            <a:off x="6245570" y="2373231"/>
            <a:ext cx="5760000" cy="1032164"/>
          </a:xfrm>
          <a:prstGeom prst="rect">
            <a:avLst/>
          </a:prstGeom>
        </p:spPr>
        <p:txBody>
          <a:bodyPr anchor="t" anchorCtr="0"/>
          <a:lstStyle>
            <a:lvl1pPr marL="342900" marR="0" indent="-342900" algn="just" defTabSz="914400" rtl="0" eaLnBrk="1" fontAlgn="auto" latinLnBrk="0" hangingPunct="1">
              <a:lnSpc>
                <a:spcPct val="100000"/>
              </a:lnSpc>
              <a:spcBef>
                <a:spcPts val="600"/>
              </a:spcBef>
              <a:spcAft>
                <a:spcPts val="0"/>
              </a:spcAft>
              <a:buClr>
                <a:srgbClr val="565656"/>
              </a:buClr>
              <a:buSzTx/>
              <a:buFont typeface="Arial" panose="020B0604020202020204" pitchFamily="34" charset="0"/>
              <a:buChar char="•"/>
              <a:tabLst/>
              <a:defRPr sz="1200" b="0" u="none" kern="1200">
                <a:solidFill>
                  <a:srgbClr val="565656"/>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Utiliser le résumé théorique</a:t>
            </a:r>
          </a:p>
          <a:p>
            <a:r>
              <a:rPr lang="fr-FR" dirty="0"/>
              <a:t>Alimenter un cookie avec une donnée précise</a:t>
            </a:r>
          </a:p>
          <a:p>
            <a:pPr>
              <a:defRPr/>
            </a:pPr>
            <a:endParaRPr lang="fr-FR" dirty="0"/>
          </a:p>
          <a:p>
            <a:endParaRPr lang="fr-FR" dirty="0"/>
          </a:p>
        </p:txBody>
      </p:sp>
      <p:sp>
        <p:nvSpPr>
          <p:cNvPr id="21" name="Espace réservé du texte 8">
            <a:extLst>
              <a:ext uri="{FF2B5EF4-FFF2-40B4-BE49-F238E27FC236}">
                <a16:creationId xmlns:a16="http://schemas.microsoft.com/office/drawing/2014/main" id="{D09392A2-E8D7-41D9-9EE4-115172DE9C31}"/>
              </a:ext>
            </a:extLst>
          </p:cNvPr>
          <p:cNvSpPr txBox="1">
            <a:spLocks/>
          </p:cNvSpPr>
          <p:nvPr/>
        </p:nvSpPr>
        <p:spPr>
          <a:xfrm>
            <a:off x="6245570" y="3776018"/>
            <a:ext cx="5760000" cy="1274334"/>
          </a:xfrm>
          <a:prstGeom prst="rect">
            <a:avLst/>
          </a:prstGeom>
        </p:spPr>
        <p:txBody>
          <a:bodyPr anchor="t" anchorCtr="0"/>
          <a:lstStyle>
            <a:lvl1pPr marL="342900" indent="-342900" algn="just" defTabSz="914400" rtl="0" eaLnBrk="1" latinLnBrk="0" hangingPunct="1">
              <a:lnSpc>
                <a:spcPct val="100000"/>
              </a:lnSpc>
              <a:spcBef>
                <a:spcPts val="600"/>
              </a:spcBef>
              <a:buClr>
                <a:srgbClr val="565656"/>
              </a:buClr>
              <a:buFont typeface="Arial" panose="020B0604020202020204" pitchFamily="34" charset="0"/>
              <a:buChar char="•"/>
              <a:defRPr sz="1200" b="0" u="none" kern="1200">
                <a:solidFill>
                  <a:srgbClr val="565656"/>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Support de résumé théorique accompagnant</a:t>
            </a:r>
          </a:p>
        </p:txBody>
      </p:sp>
      <p:sp>
        <p:nvSpPr>
          <p:cNvPr id="22" name="Espace réservé du texte 8">
            <a:extLst>
              <a:ext uri="{FF2B5EF4-FFF2-40B4-BE49-F238E27FC236}">
                <a16:creationId xmlns:a16="http://schemas.microsoft.com/office/drawing/2014/main" id="{5BFBE01F-9E85-4FA9-A074-EEFB209DAC31}"/>
              </a:ext>
            </a:extLst>
          </p:cNvPr>
          <p:cNvSpPr txBox="1">
            <a:spLocks/>
          </p:cNvSpPr>
          <p:nvPr/>
        </p:nvSpPr>
        <p:spPr>
          <a:xfrm>
            <a:off x="6245570" y="5416833"/>
            <a:ext cx="5760000" cy="1158238"/>
          </a:xfrm>
          <a:prstGeom prst="rect">
            <a:avLst/>
          </a:prstGeom>
        </p:spPr>
        <p:txBody>
          <a:bodyPr anchor="t" anchorCtr="0"/>
          <a:lstStyle>
            <a:lvl1pPr marL="342900" indent="-342900" algn="just" defTabSz="914400" rtl="0" eaLnBrk="1" latinLnBrk="0" hangingPunct="1">
              <a:lnSpc>
                <a:spcPct val="100000"/>
              </a:lnSpc>
              <a:spcBef>
                <a:spcPts val="600"/>
              </a:spcBef>
              <a:buClr>
                <a:srgbClr val="565656"/>
              </a:buClr>
              <a:buFont typeface="Arial" panose="020B0604020202020204" pitchFamily="34" charset="0"/>
              <a:buChar char="•"/>
              <a:defRPr sz="1200" b="0" u="none" kern="1200">
                <a:solidFill>
                  <a:srgbClr val="565656"/>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1200" kern="1200">
                <a:solidFill>
                  <a:srgbClr val="565656"/>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Le stagiaire est-il capable de :</a:t>
            </a:r>
          </a:p>
          <a:p>
            <a:pPr lvl="1"/>
            <a:r>
              <a:rPr lang="fr-FR" dirty="0"/>
              <a:t>Récupérer les données d’un cookie</a:t>
            </a:r>
          </a:p>
          <a:p>
            <a:pPr lvl="1"/>
            <a:r>
              <a:rPr lang="fr-FR" dirty="0"/>
              <a:t>Alimenter un cookie par la donnée souhaitée</a:t>
            </a:r>
          </a:p>
          <a:p>
            <a:pPr lvl="1"/>
            <a:r>
              <a:rPr lang="fr-FR" dirty="0"/>
              <a:t>Mettre à jour les cookies</a:t>
            </a:r>
          </a:p>
          <a:p>
            <a:pPr lvl="1"/>
            <a:endParaRPr lang="fr-FR" dirty="0"/>
          </a:p>
        </p:txBody>
      </p:sp>
      <p:sp>
        <p:nvSpPr>
          <p:cNvPr id="23" name="Rectangle 22">
            <a:extLst>
              <a:ext uri="{FF2B5EF4-FFF2-40B4-BE49-F238E27FC236}">
                <a16:creationId xmlns:a16="http://schemas.microsoft.com/office/drawing/2014/main" id="{1F9F8028-6DE0-4F04-94CE-E61412B3099B}"/>
              </a:ext>
            </a:extLst>
          </p:cNvPr>
          <p:cNvSpPr/>
          <p:nvPr/>
        </p:nvSpPr>
        <p:spPr>
          <a:xfrm>
            <a:off x="6245570" y="110583"/>
            <a:ext cx="5760000" cy="540000"/>
          </a:xfrm>
          <a:prstGeom prst="rect">
            <a:avLst/>
          </a:prstGeom>
        </p:spPr>
        <p:txBody>
          <a:bodyPr wrap="square">
            <a:spAutoFit/>
          </a:bodyPr>
          <a:lstStyle/>
          <a:p>
            <a:pPr lvl="0" algn="ctr"/>
            <a:r>
              <a:rPr lang="fr-FR" sz="2800" b="1" u="none" kern="1200" dirty="0">
                <a:solidFill>
                  <a:srgbClr val="0059A1"/>
                </a:solidFill>
                <a:latin typeface="Calibri" panose="020F0502020204030204" pitchFamily="34" charset="0"/>
                <a:ea typeface="+mn-ea"/>
                <a:cs typeface="Calibri" panose="020F0502020204030204" pitchFamily="34" charset="0"/>
              </a:rPr>
              <a:t>CONSIGNES</a:t>
            </a:r>
          </a:p>
        </p:txBody>
      </p:sp>
      <p:pic>
        <p:nvPicPr>
          <p:cNvPr id="24" name="Picture 6">
            <a:extLst>
              <a:ext uri="{FF2B5EF4-FFF2-40B4-BE49-F238E27FC236}">
                <a16:creationId xmlns:a16="http://schemas.microsoft.com/office/drawing/2014/main" id="{70C86104-FC9A-4C65-B14D-80601BBFFA16}"/>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25" name="Image 24">
            <a:extLst>
              <a:ext uri="{FF2B5EF4-FFF2-40B4-BE49-F238E27FC236}">
                <a16:creationId xmlns:a16="http://schemas.microsoft.com/office/drawing/2014/main" id="{ABAA2952-EAF4-4BBE-8063-443F6BBD22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0261" y="380583"/>
            <a:ext cx="2002221" cy="645160"/>
          </a:xfrm>
          <a:prstGeom prst="rect">
            <a:avLst/>
          </a:prstGeom>
        </p:spPr>
      </p:pic>
    </p:spTree>
    <p:extLst>
      <p:ext uri="{BB962C8B-B14F-4D97-AF65-F5344CB8AC3E}">
        <p14:creationId xmlns:p14="http://schemas.microsoft.com/office/powerpoint/2010/main" val="678118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5C171417-5970-41BF-BF68-3A34ACEEB187}"/>
              </a:ext>
            </a:extLst>
          </p:cNvPr>
          <p:cNvSpPr>
            <a:spLocks noGrp="1"/>
          </p:cNvSpPr>
          <p:nvPr>
            <p:ph type="body" sz="quarter" idx="12"/>
          </p:nvPr>
        </p:nvSpPr>
        <p:spPr/>
        <p:txBody>
          <a:bodyPr/>
          <a:lstStyle/>
          <a:p>
            <a:r>
              <a:rPr lang="fr-FR" dirty="0"/>
              <a:t>Activité n°1</a:t>
            </a:r>
          </a:p>
        </p:txBody>
      </p:sp>
      <p:sp>
        <p:nvSpPr>
          <p:cNvPr id="8" name="Espace réservé du texte 7">
            <a:extLst>
              <a:ext uri="{FF2B5EF4-FFF2-40B4-BE49-F238E27FC236}">
                <a16:creationId xmlns:a16="http://schemas.microsoft.com/office/drawing/2014/main" id="{3AED47BF-DA06-4E1E-BAE1-D6D36878ACAA}"/>
              </a:ext>
            </a:extLst>
          </p:cNvPr>
          <p:cNvSpPr>
            <a:spLocks noGrp="1"/>
          </p:cNvSpPr>
          <p:nvPr>
            <p:ph type="body" sz="quarter" idx="13"/>
          </p:nvPr>
        </p:nvSpPr>
        <p:spPr/>
        <p:txBody>
          <a:bodyPr/>
          <a:lstStyle/>
          <a:p>
            <a:r>
              <a:rPr lang="fr-FR" dirty="0"/>
              <a:t>INTRODUIRE LA NOTION CLIENT/SERVEUR</a:t>
            </a:r>
          </a:p>
        </p:txBody>
      </p:sp>
      <p:sp>
        <p:nvSpPr>
          <p:cNvPr id="9" name="Espace réservé du texte 8">
            <a:extLst>
              <a:ext uri="{FF2B5EF4-FFF2-40B4-BE49-F238E27FC236}">
                <a16:creationId xmlns:a16="http://schemas.microsoft.com/office/drawing/2014/main" id="{D669EDB3-EAF1-4AD7-903C-F94FF9C87C57}"/>
              </a:ext>
            </a:extLst>
          </p:cNvPr>
          <p:cNvSpPr>
            <a:spLocks noGrp="1"/>
          </p:cNvSpPr>
          <p:nvPr>
            <p:ph type="body" sz="quarter" idx="14"/>
          </p:nvPr>
        </p:nvSpPr>
        <p:spPr/>
        <p:txBody>
          <a:bodyPr/>
          <a:lstStyle/>
          <a:p>
            <a:r>
              <a:rPr lang="fr-FR" dirty="0"/>
              <a:t>Installer le serveur Apache</a:t>
            </a:r>
          </a:p>
          <a:p>
            <a:r>
              <a:rPr lang="fr-FR" dirty="0"/>
              <a:t>Installer l'éditeur du code VS Code</a:t>
            </a:r>
          </a:p>
          <a:p>
            <a:r>
              <a:rPr lang="fr-FR" dirty="0"/>
              <a:t>Installer et activer les extensions nécessaires</a:t>
            </a:r>
          </a:p>
        </p:txBody>
      </p:sp>
      <p:sp>
        <p:nvSpPr>
          <p:cNvPr id="10" name="Espace réservé du texte 9">
            <a:extLst>
              <a:ext uri="{FF2B5EF4-FFF2-40B4-BE49-F238E27FC236}">
                <a16:creationId xmlns:a16="http://schemas.microsoft.com/office/drawing/2014/main" id="{DB33B170-173E-4A53-8424-4341FCBEA4C9}"/>
              </a:ext>
            </a:extLst>
          </p:cNvPr>
          <p:cNvSpPr>
            <a:spLocks noGrp="1"/>
          </p:cNvSpPr>
          <p:nvPr>
            <p:ph type="body" sz="quarter" idx="15"/>
          </p:nvPr>
        </p:nvSpPr>
        <p:spPr/>
        <p:txBody>
          <a:bodyPr/>
          <a:lstStyle/>
          <a:p>
            <a:r>
              <a:rPr lang="fr-FR" dirty="0"/>
              <a:t>03 heures</a:t>
            </a:r>
          </a:p>
        </p:txBody>
      </p:sp>
      <p:sp>
        <p:nvSpPr>
          <p:cNvPr id="11" name="Espace réservé du texte 10">
            <a:extLst>
              <a:ext uri="{FF2B5EF4-FFF2-40B4-BE49-F238E27FC236}">
                <a16:creationId xmlns:a16="http://schemas.microsoft.com/office/drawing/2014/main" id="{DDA57D13-2890-42E3-9B33-9A9CE0DFD932}"/>
              </a:ext>
            </a:extLst>
          </p:cNvPr>
          <p:cNvSpPr>
            <a:spLocks noGrp="1"/>
          </p:cNvSpPr>
          <p:nvPr>
            <p:ph type="body" sz="quarter" idx="16"/>
          </p:nvPr>
        </p:nvSpPr>
        <p:spPr/>
        <p:txBody>
          <a:bodyPr/>
          <a:lstStyle/>
          <a:p>
            <a:r>
              <a:rPr lang="fr-FR" dirty="0"/>
              <a:t>Suivre les instructions du TP et organiser le dossier de travail</a:t>
            </a:r>
          </a:p>
          <a:p>
            <a:r>
              <a:rPr lang="fr-FR" dirty="0"/>
              <a:t>Utiliser le résumé théorique pour réaliser le projet de synthèse</a:t>
            </a:r>
          </a:p>
        </p:txBody>
      </p:sp>
    </p:spTree>
    <p:extLst>
      <p:ext uri="{BB962C8B-B14F-4D97-AF65-F5344CB8AC3E}">
        <p14:creationId xmlns:p14="http://schemas.microsoft.com/office/powerpoint/2010/main" val="15107275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BF1FDCB6-1721-42CA-A5C4-25DDF4375FA8}"/>
              </a:ext>
            </a:extLst>
          </p:cNvPr>
          <p:cNvSpPr>
            <a:spLocks noGrp="1"/>
          </p:cNvSpPr>
          <p:nvPr>
            <p:ph sz="quarter" idx="13"/>
          </p:nvPr>
        </p:nvSpPr>
        <p:spPr/>
        <p:txBody>
          <a:bodyPr/>
          <a:lstStyle/>
          <a:p>
            <a:r>
              <a:rPr lang="fr-FR" dirty="0"/>
              <a:t>Exercice</a:t>
            </a:r>
          </a:p>
        </p:txBody>
      </p:sp>
      <p:sp>
        <p:nvSpPr>
          <p:cNvPr id="2" name="Titre 1">
            <a:extLst>
              <a:ext uri="{FF2B5EF4-FFF2-40B4-BE49-F238E27FC236}">
                <a16:creationId xmlns:a16="http://schemas.microsoft.com/office/drawing/2014/main" id="{CF188480-602B-4A9E-9FE8-C6EC8077CDA6}"/>
              </a:ext>
            </a:extLst>
          </p:cNvPr>
          <p:cNvSpPr>
            <a:spLocks noGrp="1"/>
          </p:cNvSpPr>
          <p:nvPr>
            <p:ph type="title"/>
          </p:nvPr>
        </p:nvSpPr>
        <p:spPr/>
        <p:txBody>
          <a:bodyPr/>
          <a:lstStyle/>
          <a:p>
            <a:r>
              <a:rPr lang="fr-FR" dirty="0"/>
              <a:t>Activité 1</a:t>
            </a:r>
          </a:p>
        </p:txBody>
      </p:sp>
      <p:sp>
        <p:nvSpPr>
          <p:cNvPr id="3" name="Espace réservé du texte 2">
            <a:extLst>
              <a:ext uri="{FF2B5EF4-FFF2-40B4-BE49-F238E27FC236}">
                <a16:creationId xmlns:a16="http://schemas.microsoft.com/office/drawing/2014/main" id="{39353A45-0B1D-4764-98CD-44348BD3AA76}"/>
              </a:ext>
            </a:extLst>
          </p:cNvPr>
          <p:cNvSpPr>
            <a:spLocks noGrp="1"/>
          </p:cNvSpPr>
          <p:nvPr>
            <p:ph type="body" sz="quarter" idx="11"/>
          </p:nvPr>
        </p:nvSpPr>
        <p:spPr/>
        <p:txBody>
          <a:bodyPr/>
          <a:lstStyle/>
          <a:p>
            <a:r>
              <a:rPr lang="fr-FR" dirty="0"/>
              <a:t>Utilisation des cookies</a:t>
            </a:r>
          </a:p>
        </p:txBody>
      </p:sp>
      <p:sp>
        <p:nvSpPr>
          <p:cNvPr id="4" name="Espace réservé du contenu 3">
            <a:extLst>
              <a:ext uri="{FF2B5EF4-FFF2-40B4-BE49-F238E27FC236}">
                <a16:creationId xmlns:a16="http://schemas.microsoft.com/office/drawing/2014/main" id="{D6D57AD8-123A-4CA9-B8A8-649D78A7C236}"/>
              </a:ext>
            </a:extLst>
          </p:cNvPr>
          <p:cNvSpPr>
            <a:spLocks noGrp="1"/>
          </p:cNvSpPr>
          <p:nvPr>
            <p:ph sz="quarter" idx="12"/>
          </p:nvPr>
        </p:nvSpPr>
        <p:spPr/>
        <p:txBody>
          <a:bodyPr/>
          <a:lstStyle/>
          <a:p>
            <a:r>
              <a:rPr lang="fr-FR" dirty="0"/>
              <a:t>Ecrire un script </a:t>
            </a:r>
            <a:r>
              <a:rPr lang="fr-FR" dirty="0" err="1"/>
              <a:t>php</a:t>
            </a:r>
            <a:r>
              <a:rPr lang="fr-FR" dirty="0"/>
              <a:t> qui permet de sauvegarder les heures de visites dans un cookie , et affiche les détails de visites comme suit :</a:t>
            </a:r>
          </a:p>
        </p:txBody>
      </p:sp>
      <p:sp>
        <p:nvSpPr>
          <p:cNvPr id="8" name="ZoneTexte 7">
            <a:extLst>
              <a:ext uri="{FF2B5EF4-FFF2-40B4-BE49-F238E27FC236}">
                <a16:creationId xmlns:a16="http://schemas.microsoft.com/office/drawing/2014/main" id="{E1D1D345-1639-4AF5-8F2F-96EF4557C502}"/>
              </a:ext>
            </a:extLst>
          </p:cNvPr>
          <p:cNvSpPr txBox="1"/>
          <p:nvPr/>
        </p:nvSpPr>
        <p:spPr>
          <a:xfrm>
            <a:off x="5216013" y="3290500"/>
            <a:ext cx="1759974" cy="261610"/>
          </a:xfrm>
          <a:prstGeom prst="rect">
            <a:avLst/>
          </a:prstGeom>
          <a:noFill/>
        </p:spPr>
        <p:txBody>
          <a:bodyPr wrap="square" rtlCol="0">
            <a:spAutoFit/>
          </a:bodyPr>
          <a:lstStyle/>
          <a:p>
            <a:pPr algn="ctr"/>
            <a:r>
              <a:rPr lang="fr-FR" sz="1100" dirty="0">
                <a:solidFill>
                  <a:schemeClr val="tx1">
                    <a:lumMod val="75000"/>
                    <a:lumOff val="25000"/>
                  </a:schemeClr>
                </a:solidFill>
              </a:rPr>
              <a:t>Fig. : Première visite</a:t>
            </a:r>
          </a:p>
        </p:txBody>
      </p:sp>
      <p:pic>
        <p:nvPicPr>
          <p:cNvPr id="9" name="Image 8">
            <a:extLst>
              <a:ext uri="{FF2B5EF4-FFF2-40B4-BE49-F238E27FC236}">
                <a16:creationId xmlns:a16="http://schemas.microsoft.com/office/drawing/2014/main" id="{4E4BEB54-1FC1-4027-ABD4-04C5C14156BD}"/>
              </a:ext>
            </a:extLst>
          </p:cNvPr>
          <p:cNvPicPr>
            <a:picLocks noChangeAspect="1"/>
          </p:cNvPicPr>
          <p:nvPr/>
        </p:nvPicPr>
        <p:blipFill>
          <a:blip r:embed="rId2"/>
          <a:stretch>
            <a:fillRect/>
          </a:stretch>
        </p:blipFill>
        <p:spPr>
          <a:xfrm>
            <a:off x="4546521" y="2759869"/>
            <a:ext cx="3098959" cy="368319"/>
          </a:xfrm>
          <a:prstGeom prst="rect">
            <a:avLst/>
          </a:prstGeom>
          <a:ln>
            <a:noFill/>
          </a:ln>
          <a:effectLst>
            <a:outerShdw blurRad="292100" dist="139700" dir="2700000" algn="tl" rotWithShape="0">
              <a:srgbClr val="333333">
                <a:alpha val="65000"/>
              </a:srgbClr>
            </a:outerShdw>
          </a:effectLst>
        </p:spPr>
      </p:pic>
      <p:sp>
        <p:nvSpPr>
          <p:cNvPr id="10" name="ZoneTexte 9">
            <a:extLst>
              <a:ext uri="{FF2B5EF4-FFF2-40B4-BE49-F238E27FC236}">
                <a16:creationId xmlns:a16="http://schemas.microsoft.com/office/drawing/2014/main" id="{90420AA1-0E97-4478-8539-94419657FF7E}"/>
              </a:ext>
            </a:extLst>
          </p:cNvPr>
          <p:cNvSpPr txBox="1"/>
          <p:nvPr/>
        </p:nvSpPr>
        <p:spPr>
          <a:xfrm>
            <a:off x="4426429" y="6024589"/>
            <a:ext cx="3333717" cy="261610"/>
          </a:xfrm>
          <a:prstGeom prst="rect">
            <a:avLst/>
          </a:prstGeom>
          <a:noFill/>
        </p:spPr>
        <p:txBody>
          <a:bodyPr wrap="square" rtlCol="0">
            <a:spAutoFit/>
          </a:bodyPr>
          <a:lstStyle/>
          <a:p>
            <a:pPr algn="ctr"/>
            <a:r>
              <a:rPr lang="fr-FR" sz="1100" dirty="0">
                <a:solidFill>
                  <a:schemeClr val="tx1">
                    <a:lumMod val="75000"/>
                    <a:lumOff val="25000"/>
                  </a:schemeClr>
                </a:solidFill>
              </a:rPr>
              <a:t>Fig. : après 1</a:t>
            </a:r>
            <a:r>
              <a:rPr lang="fr-FR" sz="1100" baseline="30000" dirty="0">
                <a:solidFill>
                  <a:schemeClr val="tx1">
                    <a:lumMod val="75000"/>
                    <a:lumOff val="25000"/>
                  </a:schemeClr>
                </a:solidFill>
              </a:rPr>
              <a:t>ère</a:t>
            </a:r>
            <a:r>
              <a:rPr lang="fr-FR" sz="1100" dirty="0">
                <a:solidFill>
                  <a:schemeClr val="tx1">
                    <a:lumMod val="75000"/>
                    <a:lumOff val="25000"/>
                  </a:schemeClr>
                </a:solidFill>
              </a:rPr>
              <a:t> visite la liste des heures de visite</a:t>
            </a:r>
          </a:p>
        </p:txBody>
      </p:sp>
      <p:pic>
        <p:nvPicPr>
          <p:cNvPr id="12" name="Image 11">
            <a:extLst>
              <a:ext uri="{FF2B5EF4-FFF2-40B4-BE49-F238E27FC236}">
                <a16:creationId xmlns:a16="http://schemas.microsoft.com/office/drawing/2014/main" id="{54B25BD5-144C-442D-B575-AA6AF63ABC53}"/>
              </a:ext>
            </a:extLst>
          </p:cNvPr>
          <p:cNvPicPr>
            <a:picLocks noChangeAspect="1"/>
          </p:cNvPicPr>
          <p:nvPr/>
        </p:nvPicPr>
        <p:blipFill>
          <a:blip r:embed="rId3"/>
          <a:stretch>
            <a:fillRect/>
          </a:stretch>
        </p:blipFill>
        <p:spPr>
          <a:xfrm>
            <a:off x="4270281" y="4677145"/>
            <a:ext cx="3651438" cy="11367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480239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BF1FDCB6-1721-42CA-A5C4-25DDF4375FA8}"/>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CF188480-602B-4A9E-9FE8-C6EC8077CDA6}"/>
              </a:ext>
            </a:extLst>
          </p:cNvPr>
          <p:cNvSpPr>
            <a:spLocks noGrp="1"/>
          </p:cNvSpPr>
          <p:nvPr>
            <p:ph type="title"/>
          </p:nvPr>
        </p:nvSpPr>
        <p:spPr/>
        <p:txBody>
          <a:bodyPr/>
          <a:lstStyle/>
          <a:p>
            <a:r>
              <a:rPr lang="fr-FR" dirty="0"/>
              <a:t>Activité 1</a:t>
            </a:r>
          </a:p>
        </p:txBody>
      </p:sp>
      <p:sp>
        <p:nvSpPr>
          <p:cNvPr id="3" name="Espace réservé du texte 2">
            <a:extLst>
              <a:ext uri="{FF2B5EF4-FFF2-40B4-BE49-F238E27FC236}">
                <a16:creationId xmlns:a16="http://schemas.microsoft.com/office/drawing/2014/main" id="{39353A45-0B1D-4764-98CD-44348BD3AA76}"/>
              </a:ext>
            </a:extLst>
          </p:cNvPr>
          <p:cNvSpPr>
            <a:spLocks noGrp="1"/>
          </p:cNvSpPr>
          <p:nvPr>
            <p:ph type="body" sz="quarter" idx="11"/>
          </p:nvPr>
        </p:nvSpPr>
        <p:spPr/>
        <p:txBody>
          <a:bodyPr/>
          <a:lstStyle/>
          <a:p>
            <a:r>
              <a:rPr lang="fr-FR" dirty="0"/>
              <a:t>Utilisation des cookies</a:t>
            </a:r>
          </a:p>
        </p:txBody>
      </p:sp>
      <p:sp>
        <p:nvSpPr>
          <p:cNvPr id="4" name="Espace réservé du contenu 3">
            <a:extLst>
              <a:ext uri="{FF2B5EF4-FFF2-40B4-BE49-F238E27FC236}">
                <a16:creationId xmlns:a16="http://schemas.microsoft.com/office/drawing/2014/main" id="{D6D57AD8-123A-4CA9-B8A8-649D78A7C236}"/>
              </a:ext>
            </a:extLst>
          </p:cNvPr>
          <p:cNvSpPr>
            <a:spLocks noGrp="1"/>
          </p:cNvSpPr>
          <p:nvPr>
            <p:ph sz="quarter" idx="12"/>
          </p:nvPr>
        </p:nvSpPr>
        <p:spPr/>
        <p:txBody>
          <a:bodyPr/>
          <a:lstStyle/>
          <a:p>
            <a:pPr marL="171450" marR="0" lvl="0" indent="-171450" algn="just" defTabSz="914400" rtl="0" eaLnBrk="1" fontAlgn="auto" latinLnBrk="0" hangingPunct="1">
              <a:lnSpc>
                <a:spcPts val="1600"/>
              </a:lnSpc>
              <a:spcBef>
                <a:spcPts val="600"/>
              </a:spcBef>
              <a:spcAft>
                <a:spcPts val="0"/>
              </a:spcAft>
              <a:buClr>
                <a:srgbClr val="565656"/>
              </a:buClr>
              <a:buSzTx/>
              <a:buFont typeface="Arial" panose="020B0604020202020204" pitchFamily="34" charset="0"/>
              <a:buChar char="•"/>
              <a:tabLst/>
              <a:defRPr/>
            </a:pPr>
            <a:r>
              <a:rPr kumimoji="0" lang="fr-FR"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Fichier </a:t>
            </a:r>
            <a:r>
              <a:rPr kumimoji="0" lang="fr-FR" sz="1200" b="0" i="0" u="none" strike="noStrike" kern="1200" cap="none" spc="0" normalizeH="0" baseline="0" noProof="0" dirty="0" err="1">
                <a:ln>
                  <a:noFill/>
                </a:ln>
                <a:solidFill>
                  <a:srgbClr val="565656"/>
                </a:solidFill>
                <a:effectLst/>
                <a:uLnTx/>
                <a:uFillTx/>
                <a:latin typeface="Calibri" panose="020F0502020204030204"/>
                <a:ea typeface="+mn-ea"/>
                <a:cs typeface="Calibri" panose="020F0502020204030204" pitchFamily="34" charset="0"/>
              </a:rPr>
              <a:t>index.php</a:t>
            </a:r>
            <a:endParaRPr kumimoji="0" lang="fr-FR"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endParaRPr>
          </a:p>
          <a:p>
            <a:endParaRPr lang="fr-FR" dirty="0"/>
          </a:p>
        </p:txBody>
      </p:sp>
      <p:sp>
        <p:nvSpPr>
          <p:cNvPr id="6" name="Rectangle 5">
            <a:extLst>
              <a:ext uri="{FF2B5EF4-FFF2-40B4-BE49-F238E27FC236}">
                <a16:creationId xmlns:a16="http://schemas.microsoft.com/office/drawing/2014/main" id="{EDF4E683-DD69-479B-9E25-771AD50AFEF1}"/>
              </a:ext>
            </a:extLst>
          </p:cNvPr>
          <p:cNvSpPr/>
          <p:nvPr/>
        </p:nvSpPr>
        <p:spPr>
          <a:xfrm>
            <a:off x="3378201" y="2382359"/>
            <a:ext cx="5435599" cy="372011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569CD6"/>
                </a:solidFill>
                <a:effectLst/>
              </a:rPr>
              <a:t>&lt;?</a:t>
            </a:r>
            <a:r>
              <a:rPr lang="fr-FR" sz="1200" b="0" dirty="0" err="1">
                <a:solidFill>
                  <a:srgbClr val="569CD6"/>
                </a:solidFill>
                <a:effectLst/>
              </a:rPr>
              <a:t>php</a:t>
            </a:r>
            <a:endParaRPr lang="fr-FR" sz="1200" b="0" dirty="0">
              <a:solidFill>
                <a:srgbClr val="D4D4D4"/>
              </a:solidFill>
              <a:effectLst/>
            </a:endParaRPr>
          </a:p>
          <a:p>
            <a:r>
              <a:rPr lang="fr-FR" sz="1200" b="0" dirty="0">
                <a:solidFill>
                  <a:srgbClr val="D4D4D4"/>
                </a:solidFill>
                <a:effectLst/>
              </a:rPr>
              <a:t>  </a:t>
            </a:r>
            <a:r>
              <a:rPr lang="fr-FR" sz="1200" b="0" dirty="0">
                <a:solidFill>
                  <a:srgbClr val="6A9955"/>
                </a:solidFill>
                <a:effectLst/>
              </a:rPr>
              <a:t>// On vérifie si le cookie a été reçu dans la superglobale $_COOKIE.</a:t>
            </a:r>
            <a:endParaRPr lang="fr-FR" sz="1200" b="0" dirty="0">
              <a:solidFill>
                <a:srgbClr val="D4D4D4"/>
              </a:solidFill>
              <a:effectLst/>
            </a:endParaRPr>
          </a:p>
          <a:p>
            <a:r>
              <a:rPr lang="fr-FR" sz="1200" b="0" dirty="0">
                <a:solidFill>
                  <a:srgbClr val="D4D4D4"/>
                </a:solidFill>
                <a:effectLst/>
              </a:rPr>
              <a:t>  </a:t>
            </a:r>
            <a:r>
              <a:rPr lang="fr-FR" sz="1200" b="0" dirty="0">
                <a:solidFill>
                  <a:srgbClr val="C586C0"/>
                </a:solidFill>
                <a:effectLst/>
              </a:rPr>
              <a:t>if</a:t>
            </a:r>
            <a:r>
              <a:rPr lang="fr-FR" sz="1200" b="0" dirty="0">
                <a:solidFill>
                  <a:srgbClr val="D4D4D4"/>
                </a:solidFill>
                <a:effectLst/>
              </a:rPr>
              <a:t>(</a:t>
            </a:r>
            <a:r>
              <a:rPr lang="fr-FR" sz="1200" b="0" dirty="0" err="1">
                <a:solidFill>
                  <a:srgbClr val="DCDCAA"/>
                </a:solidFill>
                <a:effectLst/>
              </a:rPr>
              <a:t>isset</a:t>
            </a:r>
            <a:r>
              <a:rPr lang="fr-FR" sz="1200" b="0" dirty="0">
                <a:solidFill>
                  <a:srgbClr val="D4D4D4"/>
                </a:solidFill>
                <a:effectLst/>
              </a:rPr>
              <a:t>(</a:t>
            </a:r>
            <a:r>
              <a:rPr lang="fr-FR" sz="1200" b="0" dirty="0">
                <a:solidFill>
                  <a:srgbClr val="9CDCFE"/>
                </a:solidFill>
                <a:effectLst/>
              </a:rPr>
              <a:t>$_COOKIE</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dates_visites</a:t>
            </a:r>
            <a:r>
              <a:rPr lang="fr-FR" sz="1200" b="0" dirty="0">
                <a:solidFill>
                  <a:srgbClr val="CE9178"/>
                </a:solidFill>
                <a:effectLst/>
              </a:rPr>
              <a:t>"</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liste_visites</a:t>
            </a:r>
            <a:r>
              <a:rPr lang="fr-FR" sz="1200" b="0" dirty="0">
                <a:solidFill>
                  <a:srgbClr val="D4D4D4"/>
                </a:solidFill>
                <a:effectLst/>
              </a:rPr>
              <a:t> =</a:t>
            </a:r>
            <a:r>
              <a:rPr lang="fr-FR" sz="1200" b="0" dirty="0">
                <a:solidFill>
                  <a:srgbClr val="9CDCFE"/>
                </a:solidFill>
                <a:effectLst/>
              </a:rPr>
              <a:t>$_COOKIE</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dates_visites</a:t>
            </a:r>
            <a:r>
              <a:rPr lang="fr-FR" sz="1200" b="0" dirty="0">
                <a:solidFill>
                  <a:srgbClr val="CE9178"/>
                </a:solidFill>
                <a:effectLst/>
              </a:rPr>
              <a:t>"</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$dates</a:t>
            </a:r>
            <a:r>
              <a:rPr lang="fr-FR" sz="1200" b="0" dirty="0">
                <a:solidFill>
                  <a:srgbClr val="D4D4D4"/>
                </a:solidFill>
                <a:effectLst/>
              </a:rPr>
              <a:t>=</a:t>
            </a:r>
            <a:r>
              <a:rPr lang="fr-FR" sz="1200" b="0" dirty="0" err="1">
                <a:solidFill>
                  <a:srgbClr val="DCDCAA"/>
                </a:solidFill>
                <a:effectLst/>
              </a:rPr>
              <a:t>unserialize</a:t>
            </a:r>
            <a:r>
              <a:rPr lang="fr-FR" sz="1200" b="0" dirty="0">
                <a:solidFill>
                  <a:srgbClr val="D4D4D4"/>
                </a:solidFill>
                <a:effectLst/>
              </a:rPr>
              <a:t>(</a:t>
            </a:r>
            <a:r>
              <a:rPr lang="fr-FR" sz="1200" b="0" dirty="0">
                <a:solidFill>
                  <a:srgbClr val="9CDCFE"/>
                </a:solidFill>
                <a:effectLst/>
              </a:rPr>
              <a:t>$_COOKIE</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dates_visites</a:t>
            </a:r>
            <a:r>
              <a:rPr lang="fr-FR" sz="1200" b="0" dirty="0">
                <a:solidFill>
                  <a:srgbClr val="CE9178"/>
                </a:solidFill>
                <a:effectLst/>
              </a:rPr>
              <a:t>"</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$dates</a:t>
            </a:r>
            <a:r>
              <a:rPr lang="fr-FR" sz="1200" b="0" dirty="0">
                <a:solidFill>
                  <a:srgbClr val="D4D4D4"/>
                </a:solidFill>
                <a:effectLst/>
              </a:rPr>
              <a:t>[]=</a:t>
            </a:r>
            <a:r>
              <a:rPr lang="fr-FR" sz="1200" b="0" dirty="0">
                <a:solidFill>
                  <a:srgbClr val="DCDCAA"/>
                </a:solidFill>
                <a:effectLst/>
              </a:rPr>
              <a:t>time</a:t>
            </a:r>
            <a:r>
              <a:rPr lang="fr-FR" sz="1200" b="0" dirty="0">
                <a:solidFill>
                  <a:srgbClr val="D4D4D4"/>
                </a:solidFill>
                <a:effectLst/>
              </a:rPr>
              <a:t>();</a:t>
            </a:r>
          </a:p>
          <a:p>
            <a:r>
              <a:rPr lang="fr-FR" sz="1200" b="0" dirty="0">
                <a:solidFill>
                  <a:srgbClr val="D4D4D4"/>
                </a:solidFill>
                <a:effectLst/>
              </a:rPr>
              <a:t>    </a:t>
            </a:r>
            <a:r>
              <a:rPr lang="fr-FR" sz="1200" b="0" dirty="0" err="1">
                <a:solidFill>
                  <a:srgbClr val="DCDCAA"/>
                </a:solidFill>
                <a:effectLst/>
              </a:rPr>
              <a:t>setcookie</a:t>
            </a:r>
            <a:r>
              <a:rPr lang="fr-FR" sz="1200" b="0" dirty="0">
                <a:solidFill>
                  <a:srgbClr val="D4D4D4"/>
                </a:solidFill>
                <a:effectLst/>
              </a:rPr>
              <a:t>(</a:t>
            </a:r>
            <a:r>
              <a:rPr lang="fr-FR" sz="1200" b="0" dirty="0">
                <a:solidFill>
                  <a:srgbClr val="CE9178"/>
                </a:solidFill>
                <a:effectLst/>
              </a:rPr>
              <a:t>"dates_visites"</a:t>
            </a:r>
            <a:r>
              <a:rPr lang="fr-FR" sz="1200" b="0" dirty="0">
                <a:solidFill>
                  <a:srgbClr val="D4D4D4"/>
                </a:solidFill>
                <a:effectLst/>
              </a:rPr>
              <a:t>,</a:t>
            </a:r>
            <a:r>
              <a:rPr lang="fr-FR" sz="1200" b="0" dirty="0" err="1">
                <a:solidFill>
                  <a:srgbClr val="DCDCAA"/>
                </a:solidFill>
                <a:effectLst/>
              </a:rPr>
              <a:t>serialize</a:t>
            </a:r>
            <a:r>
              <a:rPr lang="fr-FR" sz="1200" b="0" dirty="0">
                <a:solidFill>
                  <a:srgbClr val="D4D4D4"/>
                </a:solidFill>
                <a:effectLst/>
              </a:rPr>
              <a:t>(</a:t>
            </a:r>
            <a:r>
              <a:rPr lang="fr-FR" sz="1200" b="0" dirty="0">
                <a:solidFill>
                  <a:srgbClr val="9CDCFE"/>
                </a:solidFill>
                <a:effectLst/>
              </a:rPr>
              <a:t>$dates</a:t>
            </a:r>
            <a:r>
              <a:rPr lang="fr-FR" sz="1200" b="0" dirty="0">
                <a:solidFill>
                  <a:srgbClr val="D4D4D4"/>
                </a:solidFill>
                <a:effectLst/>
              </a:rPr>
              <a:t>));</a:t>
            </a:r>
          </a:p>
          <a:p>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CE9178"/>
                </a:solidFill>
                <a:effectLst/>
              </a:rPr>
              <a:t>" Vous avez consulté cette page "</a:t>
            </a:r>
            <a:r>
              <a:rPr lang="fr-FR" sz="1200" b="0" dirty="0">
                <a:solidFill>
                  <a:srgbClr val="D4D4D4"/>
                </a:solidFill>
                <a:effectLst/>
              </a:rPr>
              <a:t>.</a:t>
            </a:r>
            <a:r>
              <a:rPr lang="fr-FR" sz="1200" b="0" dirty="0">
                <a:solidFill>
                  <a:srgbClr val="DCDCAA"/>
                </a:solidFill>
                <a:effectLst/>
              </a:rPr>
              <a:t>count</a:t>
            </a:r>
            <a:r>
              <a:rPr lang="fr-FR" sz="1200" b="0" dirty="0">
                <a:solidFill>
                  <a:srgbClr val="D4D4D4"/>
                </a:solidFill>
                <a:effectLst/>
              </a:rPr>
              <a:t>(</a:t>
            </a:r>
            <a:r>
              <a:rPr lang="fr-FR" sz="1200" b="0" dirty="0">
                <a:solidFill>
                  <a:srgbClr val="9CDCFE"/>
                </a:solidFill>
                <a:effectLst/>
              </a:rPr>
              <a:t>$dates</a:t>
            </a:r>
            <a:r>
              <a:rPr lang="fr-FR" sz="1200" b="0" dirty="0">
                <a:solidFill>
                  <a:srgbClr val="D4D4D4"/>
                </a:solidFill>
                <a:effectLst/>
              </a:rPr>
              <a:t>).</a:t>
            </a:r>
            <a:r>
              <a:rPr lang="fr-FR" sz="1200" b="0" dirty="0">
                <a:solidFill>
                  <a:srgbClr val="CE9178"/>
                </a:solidFill>
                <a:effectLst/>
              </a:rPr>
              <a:t>" fois , voici les détails:"</a:t>
            </a:r>
            <a:r>
              <a:rPr lang="fr-FR" sz="1200" b="0" dirty="0">
                <a:solidFill>
                  <a:srgbClr val="D4D4D4"/>
                </a:solidFill>
                <a:effectLst/>
              </a:rPr>
              <a:t>;</a:t>
            </a:r>
          </a:p>
          <a:p>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CE9178"/>
                </a:solidFill>
                <a:effectLst/>
              </a:rPr>
              <a:t>"&lt;</a:t>
            </a:r>
            <a:r>
              <a:rPr lang="fr-FR" sz="1200" b="0" dirty="0" err="1">
                <a:solidFill>
                  <a:srgbClr val="CE9178"/>
                </a:solidFill>
                <a:effectLst/>
              </a:rPr>
              <a:t>ul</a:t>
            </a:r>
            <a:r>
              <a:rPr lang="fr-FR" sz="1200" b="0" dirty="0">
                <a:solidFill>
                  <a:srgbClr val="CE9178"/>
                </a:solidFill>
                <a:effectLst/>
              </a:rPr>
              <a:t>&gt;"</a:t>
            </a:r>
            <a:r>
              <a:rPr lang="fr-FR" sz="1200" b="0" dirty="0">
                <a:solidFill>
                  <a:srgbClr val="D4D4D4"/>
                </a:solidFill>
                <a:effectLst/>
              </a:rPr>
              <a:t>;</a:t>
            </a:r>
          </a:p>
          <a:p>
            <a:r>
              <a:rPr lang="fr-FR" sz="1200" b="0" dirty="0">
                <a:solidFill>
                  <a:srgbClr val="D4D4D4"/>
                </a:solidFill>
                <a:effectLst/>
              </a:rPr>
              <a:t>    </a:t>
            </a:r>
            <a:r>
              <a:rPr lang="fr-FR" sz="1200" b="0" dirty="0" err="1">
                <a:solidFill>
                  <a:srgbClr val="C586C0"/>
                </a:solidFill>
                <a:effectLst/>
              </a:rPr>
              <a:t>foreach</a:t>
            </a:r>
            <a:r>
              <a:rPr lang="fr-FR" sz="1200" b="0" dirty="0">
                <a:solidFill>
                  <a:srgbClr val="D4D4D4"/>
                </a:solidFill>
                <a:effectLst/>
              </a:rPr>
              <a:t> (</a:t>
            </a:r>
            <a:r>
              <a:rPr lang="fr-FR" sz="1200" b="0" dirty="0">
                <a:solidFill>
                  <a:srgbClr val="9CDCFE"/>
                </a:solidFill>
                <a:effectLst/>
              </a:rPr>
              <a:t>$dates</a:t>
            </a:r>
            <a:r>
              <a:rPr lang="fr-FR" sz="1200" b="0" dirty="0">
                <a:solidFill>
                  <a:srgbClr val="D4D4D4"/>
                </a:solidFill>
                <a:effectLst/>
              </a:rPr>
              <a:t> as </a:t>
            </a:r>
            <a:r>
              <a:rPr lang="fr-FR" sz="1200" b="0" dirty="0">
                <a:solidFill>
                  <a:srgbClr val="9CDCFE"/>
                </a:solidFill>
                <a:effectLst/>
              </a:rPr>
              <a:t>$key</a:t>
            </a:r>
            <a:r>
              <a:rPr lang="fr-FR" sz="1200" b="0" dirty="0">
                <a:solidFill>
                  <a:srgbClr val="D4D4D4"/>
                </a:solidFill>
                <a:effectLst/>
              </a:rPr>
              <a:t> =&gt; </a:t>
            </a:r>
            <a:r>
              <a:rPr lang="fr-FR" sz="1200" b="0" dirty="0">
                <a:solidFill>
                  <a:srgbClr val="9CDCFE"/>
                </a:solidFill>
                <a:effectLst/>
              </a:rPr>
              <a:t>$value</a:t>
            </a:r>
            <a:r>
              <a:rPr lang="fr-FR" sz="1200" b="0" dirty="0">
                <a:solidFill>
                  <a:srgbClr val="D4D4D4"/>
                </a:solidFill>
                <a:effectLst/>
              </a:rPr>
              <a:t>) {</a:t>
            </a:r>
          </a:p>
          <a:p>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CE9178"/>
                </a:solidFill>
                <a:effectLst/>
              </a:rPr>
              <a:t>"&lt;li&gt;"</a:t>
            </a:r>
            <a:r>
              <a:rPr lang="fr-FR" sz="1200" b="0" dirty="0">
                <a:solidFill>
                  <a:srgbClr val="D4D4D4"/>
                </a:solidFill>
                <a:effectLst/>
              </a:rPr>
              <a:t>.</a:t>
            </a:r>
            <a:r>
              <a:rPr lang="fr-FR" sz="1200" b="0" dirty="0">
                <a:solidFill>
                  <a:srgbClr val="DCDCAA"/>
                </a:solidFill>
                <a:effectLst/>
              </a:rPr>
              <a:t>date</a:t>
            </a:r>
            <a:r>
              <a:rPr lang="fr-FR" sz="1200" b="0" dirty="0">
                <a:solidFill>
                  <a:srgbClr val="D4D4D4"/>
                </a:solidFill>
                <a:effectLst/>
              </a:rPr>
              <a:t>(</a:t>
            </a:r>
            <a:r>
              <a:rPr lang="fr-FR" sz="1200" b="0" dirty="0">
                <a:solidFill>
                  <a:srgbClr val="CE9178"/>
                </a:solidFill>
                <a:effectLst/>
              </a:rPr>
              <a:t>"d-m-Y H:i:s"</a:t>
            </a:r>
            <a:r>
              <a:rPr lang="fr-FR" sz="1200" b="0" dirty="0">
                <a:solidFill>
                  <a:srgbClr val="D4D4D4"/>
                </a:solidFill>
                <a:effectLst/>
              </a:rPr>
              <a:t>,</a:t>
            </a:r>
            <a:r>
              <a:rPr lang="fr-FR" sz="1200" b="0" dirty="0">
                <a:solidFill>
                  <a:srgbClr val="9CDCFE"/>
                </a:solidFill>
                <a:effectLst/>
              </a:rPr>
              <a:t>$value</a:t>
            </a:r>
            <a:r>
              <a:rPr lang="fr-FR" sz="1200" b="0" dirty="0">
                <a:solidFill>
                  <a:srgbClr val="D4D4D4"/>
                </a:solidFill>
                <a:effectLst/>
              </a:rPr>
              <a:t>).</a:t>
            </a:r>
            <a:r>
              <a:rPr lang="fr-FR" sz="1200" b="0" dirty="0">
                <a:solidFill>
                  <a:srgbClr val="CE9178"/>
                </a:solidFill>
                <a:effectLst/>
              </a:rPr>
              <a:t>"&lt;/li&gt;"</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CE9178"/>
                </a:solidFill>
                <a:effectLst/>
              </a:rPr>
              <a:t>"&lt;/</a:t>
            </a:r>
            <a:r>
              <a:rPr lang="fr-FR" sz="1200" b="0" dirty="0" err="1">
                <a:solidFill>
                  <a:srgbClr val="CE9178"/>
                </a:solidFill>
                <a:effectLst/>
              </a:rPr>
              <a:t>ul</a:t>
            </a:r>
            <a:r>
              <a:rPr lang="fr-FR" sz="1200" b="0" dirty="0">
                <a:solidFill>
                  <a:srgbClr val="CE9178"/>
                </a:solidFill>
                <a:effectLst/>
              </a:rPr>
              <a:t>&gt;"</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r>
              <a:rPr lang="fr-FR" sz="1200" b="0" dirty="0" err="1">
                <a:solidFill>
                  <a:srgbClr val="C586C0"/>
                </a:solidFill>
                <a:effectLst/>
              </a:rPr>
              <a:t>else</a:t>
            </a:r>
            <a:r>
              <a:rPr lang="fr-FR" sz="1200" b="0" dirty="0">
                <a:solidFill>
                  <a:srgbClr val="D4D4D4"/>
                </a:solidFill>
                <a:effectLst/>
              </a:rPr>
              <a:t>{ </a:t>
            </a:r>
            <a:r>
              <a:rPr lang="fr-FR" sz="1200" b="0" dirty="0">
                <a:solidFill>
                  <a:srgbClr val="6A9955"/>
                </a:solidFill>
                <a:effectLst/>
              </a:rPr>
              <a:t>//Le cookie n’a pas été reçu</a:t>
            </a:r>
            <a:endParaRPr lang="fr-FR" sz="1200" b="0" dirty="0">
              <a:solidFill>
                <a:srgbClr val="D4D4D4"/>
              </a:solidFill>
              <a:effectLst/>
            </a:endParaRPr>
          </a:p>
          <a:p>
            <a:r>
              <a:rPr lang="fr-FR" sz="1200" b="0" dirty="0">
                <a:solidFill>
                  <a:srgbClr val="D4D4D4"/>
                </a:solidFill>
                <a:effectLst/>
              </a:rPr>
              <a:t>    </a:t>
            </a:r>
            <a:r>
              <a:rPr lang="fr-FR" sz="1200" b="0" dirty="0">
                <a:solidFill>
                  <a:srgbClr val="9CDCFE"/>
                </a:solidFill>
                <a:effectLst/>
              </a:rPr>
              <a:t>$dates</a:t>
            </a:r>
            <a:r>
              <a:rPr lang="fr-FR" sz="1200" b="0" dirty="0">
                <a:solidFill>
                  <a:srgbClr val="D4D4D4"/>
                </a:solidFill>
                <a:effectLst/>
              </a:rPr>
              <a:t>[]=</a:t>
            </a:r>
            <a:r>
              <a:rPr lang="fr-FR" sz="1200" b="0" dirty="0">
                <a:solidFill>
                  <a:srgbClr val="DCDCAA"/>
                </a:solidFill>
                <a:effectLst/>
              </a:rPr>
              <a:t>time</a:t>
            </a:r>
            <a:r>
              <a:rPr lang="fr-FR" sz="1200" b="0" dirty="0">
                <a:solidFill>
                  <a:srgbClr val="D4D4D4"/>
                </a:solidFill>
                <a:effectLst/>
              </a:rPr>
              <a:t>();</a:t>
            </a:r>
          </a:p>
          <a:p>
            <a:r>
              <a:rPr lang="fr-FR" sz="1200" b="0" dirty="0">
                <a:solidFill>
                  <a:srgbClr val="D4D4D4"/>
                </a:solidFill>
                <a:effectLst/>
              </a:rPr>
              <a:t>    </a:t>
            </a:r>
            <a:r>
              <a:rPr lang="fr-FR" sz="1200" b="0" dirty="0" err="1">
                <a:solidFill>
                  <a:srgbClr val="DCDCAA"/>
                </a:solidFill>
                <a:effectLst/>
              </a:rPr>
              <a:t>setcookie</a:t>
            </a:r>
            <a:r>
              <a:rPr lang="fr-FR" sz="1200" b="0" dirty="0">
                <a:solidFill>
                  <a:srgbClr val="D4D4D4"/>
                </a:solidFill>
                <a:effectLst/>
              </a:rPr>
              <a:t>(</a:t>
            </a:r>
            <a:r>
              <a:rPr lang="fr-FR" sz="1200" b="0" dirty="0">
                <a:solidFill>
                  <a:srgbClr val="CE9178"/>
                </a:solidFill>
                <a:effectLst/>
              </a:rPr>
              <a:t>"dates_visites"</a:t>
            </a:r>
            <a:r>
              <a:rPr lang="fr-FR" sz="1200" b="0" dirty="0">
                <a:solidFill>
                  <a:srgbClr val="D4D4D4"/>
                </a:solidFill>
                <a:effectLst/>
              </a:rPr>
              <a:t>,</a:t>
            </a:r>
            <a:r>
              <a:rPr lang="fr-FR" sz="1200" b="0" dirty="0" err="1">
                <a:solidFill>
                  <a:srgbClr val="DCDCAA"/>
                </a:solidFill>
                <a:effectLst/>
              </a:rPr>
              <a:t>serialize</a:t>
            </a:r>
            <a:r>
              <a:rPr lang="fr-FR" sz="1200" b="0" dirty="0">
                <a:solidFill>
                  <a:srgbClr val="D4D4D4"/>
                </a:solidFill>
                <a:effectLst/>
              </a:rPr>
              <a:t>(</a:t>
            </a:r>
            <a:r>
              <a:rPr lang="fr-FR" sz="1200" b="0" dirty="0">
                <a:solidFill>
                  <a:srgbClr val="9CDCFE"/>
                </a:solidFill>
                <a:effectLst/>
              </a:rPr>
              <a:t>$dates</a:t>
            </a:r>
            <a:r>
              <a:rPr lang="fr-FR" sz="1200" b="0" dirty="0">
                <a:solidFill>
                  <a:srgbClr val="D4D4D4"/>
                </a:solidFill>
                <a:effectLst/>
              </a:rPr>
              <a:t>));</a:t>
            </a:r>
          </a:p>
          <a:p>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CE9178"/>
                </a:solidFill>
                <a:effectLst/>
              </a:rPr>
              <a:t>"C'est votre première visite :"</a:t>
            </a:r>
            <a:r>
              <a:rPr lang="fr-FR" sz="1200" b="0" dirty="0">
                <a:solidFill>
                  <a:srgbClr val="D4D4D4"/>
                </a:solidFill>
                <a:effectLst/>
              </a:rPr>
              <a:t>.</a:t>
            </a:r>
            <a:r>
              <a:rPr lang="fr-FR" sz="1200" b="0" dirty="0">
                <a:solidFill>
                  <a:srgbClr val="DCDCAA"/>
                </a:solidFill>
                <a:effectLst/>
              </a:rPr>
              <a:t>date</a:t>
            </a:r>
            <a:r>
              <a:rPr lang="fr-FR" sz="1200" b="0" dirty="0">
                <a:solidFill>
                  <a:srgbClr val="D4D4D4"/>
                </a:solidFill>
                <a:effectLst/>
              </a:rPr>
              <a:t>(</a:t>
            </a:r>
            <a:r>
              <a:rPr lang="fr-FR" sz="1200" b="0" dirty="0">
                <a:solidFill>
                  <a:srgbClr val="CE9178"/>
                </a:solidFill>
                <a:effectLst/>
              </a:rPr>
              <a:t>"d-m-Y H:i:s"</a:t>
            </a:r>
            <a:r>
              <a:rPr lang="fr-FR" sz="1200" b="0" dirty="0">
                <a:solidFill>
                  <a:srgbClr val="D4D4D4"/>
                </a:solidFill>
                <a:effectLst/>
              </a:rPr>
              <a:t>,</a:t>
            </a:r>
            <a:r>
              <a:rPr lang="fr-FR" sz="1200" b="0" dirty="0">
                <a:solidFill>
                  <a:srgbClr val="DCDCAA"/>
                </a:solidFill>
                <a:effectLst/>
              </a:rPr>
              <a:t>time</a:t>
            </a:r>
            <a:r>
              <a:rPr lang="fr-FR" sz="1200" b="0" dirty="0">
                <a:solidFill>
                  <a:srgbClr val="D4D4D4"/>
                </a:solidFill>
                <a:effectLst/>
              </a:rPr>
              <a:t>());</a:t>
            </a:r>
          </a:p>
          <a:p>
            <a:r>
              <a:rPr lang="fr-FR" sz="1200" b="0" dirty="0">
                <a:solidFill>
                  <a:srgbClr val="D4D4D4"/>
                </a:solidFill>
                <a:effectLst/>
              </a:rPr>
              <a:t>  }</a:t>
            </a:r>
          </a:p>
          <a:p>
            <a:r>
              <a:rPr lang="fr-FR" sz="1200" b="0" dirty="0">
                <a:solidFill>
                  <a:srgbClr val="569CD6"/>
                </a:solidFill>
                <a:effectLst/>
              </a:rPr>
              <a:t>?&gt;</a:t>
            </a:r>
            <a:endParaRPr lang="fr-FR" sz="1200" b="0" dirty="0">
              <a:solidFill>
                <a:srgbClr val="D4D4D4"/>
              </a:solidFill>
              <a:effectLst/>
            </a:endParaRPr>
          </a:p>
        </p:txBody>
      </p:sp>
      <p:sp>
        <p:nvSpPr>
          <p:cNvPr id="7" name="ZoneTexte 6">
            <a:extLst>
              <a:ext uri="{FF2B5EF4-FFF2-40B4-BE49-F238E27FC236}">
                <a16:creationId xmlns:a16="http://schemas.microsoft.com/office/drawing/2014/main" id="{0CD2216C-4920-4338-A45E-7AC4DAEBA73D}"/>
              </a:ext>
            </a:extLst>
          </p:cNvPr>
          <p:cNvSpPr txBox="1"/>
          <p:nvPr/>
        </p:nvSpPr>
        <p:spPr>
          <a:xfrm>
            <a:off x="4984377" y="6141711"/>
            <a:ext cx="2223247" cy="261610"/>
          </a:xfrm>
          <a:prstGeom prst="rect">
            <a:avLst/>
          </a:prstGeom>
          <a:noFill/>
        </p:spPr>
        <p:txBody>
          <a:bodyPr wrap="square" rtlCol="0">
            <a:spAutoFit/>
          </a:bodyPr>
          <a:lstStyle/>
          <a:p>
            <a:pPr algn="ctr"/>
            <a:r>
              <a:rPr lang="fr-FR" sz="1100" dirty="0">
                <a:solidFill>
                  <a:schemeClr val="tx1">
                    <a:lumMod val="75000"/>
                    <a:lumOff val="25000"/>
                  </a:schemeClr>
                </a:solidFill>
              </a:rPr>
              <a:t>Fichier : </a:t>
            </a:r>
            <a:r>
              <a:rPr lang="fr-FR" sz="1100" dirty="0" err="1">
                <a:solidFill>
                  <a:schemeClr val="tx1">
                    <a:lumMod val="75000"/>
                    <a:lumOff val="25000"/>
                  </a:schemeClr>
                </a:solidFill>
              </a:rPr>
              <a:t>index.php</a:t>
            </a:r>
            <a:endParaRPr lang="fr-FR" sz="1100" dirty="0">
              <a:solidFill>
                <a:schemeClr val="tx1">
                  <a:lumMod val="75000"/>
                  <a:lumOff val="25000"/>
                </a:schemeClr>
              </a:solidFill>
            </a:endParaRPr>
          </a:p>
        </p:txBody>
      </p:sp>
    </p:spTree>
    <p:extLst>
      <p:ext uri="{BB962C8B-B14F-4D97-AF65-F5344CB8AC3E}">
        <p14:creationId xmlns:p14="http://schemas.microsoft.com/office/powerpoint/2010/main" val="5297300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BB90D293-98FF-463C-A595-67B1F8FA0E91}"/>
              </a:ext>
            </a:extLst>
          </p:cNvPr>
          <p:cNvSpPr>
            <a:spLocks noGrp="1"/>
          </p:cNvSpPr>
          <p:nvPr>
            <p:ph type="body" sz="quarter" idx="12"/>
          </p:nvPr>
        </p:nvSpPr>
        <p:spPr/>
        <p:txBody>
          <a:bodyPr/>
          <a:lstStyle/>
          <a:p>
            <a:r>
              <a:rPr lang="fr-FR" dirty="0"/>
              <a:t>Activité 2</a:t>
            </a:r>
          </a:p>
        </p:txBody>
      </p:sp>
      <p:sp>
        <p:nvSpPr>
          <p:cNvPr id="3" name="Espace réservé du texte 2">
            <a:extLst>
              <a:ext uri="{FF2B5EF4-FFF2-40B4-BE49-F238E27FC236}">
                <a16:creationId xmlns:a16="http://schemas.microsoft.com/office/drawing/2014/main" id="{569B5EBE-0473-4810-B7D1-557B907C988E}"/>
              </a:ext>
            </a:extLst>
          </p:cNvPr>
          <p:cNvSpPr>
            <a:spLocks noGrp="1"/>
          </p:cNvSpPr>
          <p:nvPr>
            <p:ph type="body" sz="quarter" idx="13"/>
          </p:nvPr>
        </p:nvSpPr>
        <p:spPr/>
        <p:txBody>
          <a:bodyPr/>
          <a:lstStyle/>
          <a:p>
            <a:r>
              <a:rPr lang="fr-FR" dirty="0"/>
              <a:t>Utilisation des sessions</a:t>
            </a:r>
          </a:p>
        </p:txBody>
      </p:sp>
      <p:sp>
        <p:nvSpPr>
          <p:cNvPr id="4" name="Espace réservé du texte 3">
            <a:extLst>
              <a:ext uri="{FF2B5EF4-FFF2-40B4-BE49-F238E27FC236}">
                <a16:creationId xmlns:a16="http://schemas.microsoft.com/office/drawing/2014/main" id="{CFF18F80-0353-4BF7-AFD3-F8E09DB386EF}"/>
              </a:ext>
            </a:extLst>
          </p:cNvPr>
          <p:cNvSpPr>
            <a:spLocks noGrp="1"/>
          </p:cNvSpPr>
          <p:nvPr>
            <p:ph type="body" sz="quarter" idx="14"/>
          </p:nvPr>
        </p:nvSpPr>
        <p:spPr/>
        <p:txBody>
          <a:bodyPr/>
          <a:lstStyle/>
          <a:p>
            <a:r>
              <a:rPr lang="fr-FR" dirty="0"/>
              <a:t>Utiliser les sessions en PHP</a:t>
            </a:r>
          </a:p>
          <a:p>
            <a:r>
              <a:rPr lang="fr-FR" dirty="0"/>
              <a:t>Restreindre l’utilisation de session</a:t>
            </a:r>
          </a:p>
        </p:txBody>
      </p:sp>
      <p:sp>
        <p:nvSpPr>
          <p:cNvPr id="5" name="Espace réservé du texte 4">
            <a:extLst>
              <a:ext uri="{FF2B5EF4-FFF2-40B4-BE49-F238E27FC236}">
                <a16:creationId xmlns:a16="http://schemas.microsoft.com/office/drawing/2014/main" id="{BF70F74A-0687-4EB6-AEC5-68DAF4E6F3EC}"/>
              </a:ext>
            </a:extLst>
          </p:cNvPr>
          <p:cNvSpPr>
            <a:spLocks noGrp="1"/>
          </p:cNvSpPr>
          <p:nvPr>
            <p:ph type="body" sz="quarter" idx="15"/>
          </p:nvPr>
        </p:nvSpPr>
        <p:spPr/>
        <p:txBody>
          <a:bodyPr/>
          <a:lstStyle/>
          <a:p>
            <a:r>
              <a:rPr lang="fr-FR" dirty="0"/>
              <a:t>03 heures</a:t>
            </a:r>
          </a:p>
        </p:txBody>
      </p:sp>
      <p:sp>
        <p:nvSpPr>
          <p:cNvPr id="11" name="Espace réservé du texte 10">
            <a:extLst>
              <a:ext uri="{FF2B5EF4-FFF2-40B4-BE49-F238E27FC236}">
                <a16:creationId xmlns:a16="http://schemas.microsoft.com/office/drawing/2014/main" id="{BB5F3DDB-D7B1-42BE-B01F-10C31FF78636}"/>
              </a:ext>
            </a:extLst>
          </p:cNvPr>
          <p:cNvSpPr>
            <a:spLocks noGrp="1"/>
          </p:cNvSpPr>
          <p:nvPr>
            <p:ph type="body" sz="quarter" idx="16"/>
          </p:nvPr>
        </p:nvSpPr>
        <p:spPr/>
        <p:txBody>
          <a:bodyPr/>
          <a:lstStyle/>
          <a:p>
            <a:r>
              <a:rPr lang="fr-FR" dirty="0"/>
              <a:t>Bonne révision du résumé théorique</a:t>
            </a:r>
          </a:p>
        </p:txBody>
      </p:sp>
    </p:spTree>
    <p:extLst>
      <p:ext uri="{BB962C8B-B14F-4D97-AF65-F5344CB8AC3E}">
        <p14:creationId xmlns:p14="http://schemas.microsoft.com/office/powerpoint/2010/main" val="39230089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 17">
            <a:extLst>
              <a:ext uri="{FF2B5EF4-FFF2-40B4-BE49-F238E27FC236}">
                <a16:creationId xmlns:a16="http://schemas.microsoft.com/office/drawing/2014/main" id="{4A480C98-3F7C-43B1-9C66-73720DB74A8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14" name="Rectangle 13">
            <a:extLst>
              <a:ext uri="{FF2B5EF4-FFF2-40B4-BE49-F238E27FC236}">
                <a16:creationId xmlns:a16="http://schemas.microsoft.com/office/drawing/2014/main" id="{0A47652E-46A5-4D89-ABD8-066E85965010}"/>
              </a:ext>
            </a:extLst>
          </p:cNvPr>
          <p:cNvSpPr/>
          <p:nvPr/>
        </p:nvSpPr>
        <p:spPr>
          <a:xfrm>
            <a:off x="6245570" y="658614"/>
            <a:ext cx="5760000" cy="338554"/>
          </a:xfrm>
          <a:prstGeom prst="rect">
            <a:avLst/>
          </a:prstGeom>
        </p:spPr>
        <p:txBody>
          <a:bodyPr wrap="square">
            <a:spAutoFit/>
          </a:bodyPr>
          <a:lstStyle/>
          <a:p>
            <a:pPr marL="342900" lvl="0" indent="-342900" algn="l" defTabSz="914400">
              <a:buFont typeface="+mj-lt"/>
              <a:buAutoNum type="arabicPeriod"/>
              <a:defRPr sz="1800" b="0" i="0" u="none" strike="noStrike" kern="0" cap="none" spc="0" baseline="0">
                <a:solidFill>
                  <a:srgbClr val="000000"/>
                </a:solidFill>
                <a:uFillTx/>
              </a:defRPr>
            </a:pPr>
            <a:r>
              <a:rPr lang="en-US" sz="1600" b="1" u="none" kern="1200" dirty="0">
                <a:solidFill>
                  <a:srgbClr val="0059A1"/>
                </a:solidFill>
                <a:latin typeface="Calibri" panose="020F0502020204030204" pitchFamily="34" charset="0"/>
                <a:ea typeface="맑은 고딕" pitchFamily="34"/>
                <a:cs typeface="Calibri" panose="020F0502020204030204" pitchFamily="34" charset="0"/>
              </a:rPr>
              <a:t>Pour le formateur :</a:t>
            </a:r>
          </a:p>
        </p:txBody>
      </p:sp>
      <p:sp>
        <p:nvSpPr>
          <p:cNvPr id="15" name="Rectangle 14">
            <a:extLst>
              <a:ext uri="{FF2B5EF4-FFF2-40B4-BE49-F238E27FC236}">
                <a16:creationId xmlns:a16="http://schemas.microsoft.com/office/drawing/2014/main" id="{B0E22CB3-2BE9-450C-B77D-ED8873B3D155}"/>
              </a:ext>
            </a:extLst>
          </p:cNvPr>
          <p:cNvSpPr/>
          <p:nvPr/>
        </p:nvSpPr>
        <p:spPr>
          <a:xfrm>
            <a:off x="6245570" y="2044850"/>
            <a:ext cx="5760000" cy="338554"/>
          </a:xfrm>
          <a:prstGeom prst="rect">
            <a:avLst/>
          </a:prstGeom>
        </p:spPr>
        <p:txBody>
          <a:bodyPr wrap="square">
            <a:spAutoFit/>
          </a:bodyPr>
          <a:lstStyle/>
          <a:p>
            <a:pPr marL="342900" lvl="0" indent="-342900" algn="l" defTabSz="914400">
              <a:buFont typeface="+mj-lt"/>
              <a:buAutoNum type="arabicPeriod" startAt="2"/>
              <a:defRPr sz="1800" b="0" i="0" u="none" strike="noStrike" kern="0" cap="none" spc="0" baseline="0">
                <a:solidFill>
                  <a:srgbClr val="000000"/>
                </a:solidFill>
                <a:uFillTx/>
              </a:defRPr>
            </a:pPr>
            <a:r>
              <a:rPr lang="en-US" sz="1600" b="1" u="none" kern="1200" dirty="0">
                <a:solidFill>
                  <a:srgbClr val="0059A1"/>
                </a:solidFill>
                <a:latin typeface="Calibri" panose="020F0502020204030204" pitchFamily="34" charset="0"/>
                <a:ea typeface="맑은 고딕" pitchFamily="34"/>
                <a:cs typeface="Calibri" panose="020F0502020204030204" pitchFamily="34" charset="0"/>
              </a:rPr>
              <a:t>Pour </a:t>
            </a:r>
            <a:r>
              <a:rPr lang="en-US" sz="1600" b="1" u="none" kern="1200" dirty="0" err="1">
                <a:solidFill>
                  <a:srgbClr val="0059A1"/>
                </a:solidFill>
                <a:latin typeface="Calibri" panose="020F0502020204030204" pitchFamily="34" charset="0"/>
                <a:ea typeface="맑은 고딕" pitchFamily="34"/>
                <a:cs typeface="Calibri" panose="020F0502020204030204" pitchFamily="34" charset="0"/>
              </a:rPr>
              <a:t>l’apprenant</a:t>
            </a:r>
            <a:r>
              <a:rPr lang="en-US" sz="1600" b="1" u="none" kern="1200" dirty="0">
                <a:solidFill>
                  <a:srgbClr val="0059A1"/>
                </a:solidFill>
                <a:latin typeface="Calibri" panose="020F0502020204030204" pitchFamily="34" charset="0"/>
                <a:ea typeface="맑은 고딕" pitchFamily="34"/>
                <a:cs typeface="Calibri" panose="020F0502020204030204" pitchFamily="34" charset="0"/>
              </a:rPr>
              <a:t> :</a:t>
            </a:r>
          </a:p>
        </p:txBody>
      </p:sp>
      <p:sp>
        <p:nvSpPr>
          <p:cNvPr id="16" name="Rectangle 15">
            <a:extLst>
              <a:ext uri="{FF2B5EF4-FFF2-40B4-BE49-F238E27FC236}">
                <a16:creationId xmlns:a16="http://schemas.microsoft.com/office/drawing/2014/main" id="{B28986F5-D966-4802-8A03-516AC3E8A472}"/>
              </a:ext>
            </a:extLst>
          </p:cNvPr>
          <p:cNvSpPr/>
          <p:nvPr/>
        </p:nvSpPr>
        <p:spPr>
          <a:xfrm>
            <a:off x="6245570" y="3419062"/>
            <a:ext cx="5760000" cy="338554"/>
          </a:xfrm>
          <a:prstGeom prst="rect">
            <a:avLst/>
          </a:prstGeom>
        </p:spPr>
        <p:txBody>
          <a:bodyPr wrap="square">
            <a:spAutoFit/>
          </a:bodyPr>
          <a:lstStyle/>
          <a:p>
            <a:pPr marL="342900" lvl="0" indent="-342900" algn="l" defTabSz="914400">
              <a:buFont typeface="+mj-lt"/>
              <a:buAutoNum type="arabicPeriod" startAt="3"/>
              <a:defRPr sz="1800" b="0" i="0" u="none" strike="noStrike" kern="0" cap="none" spc="0" baseline="0">
                <a:solidFill>
                  <a:srgbClr val="000000"/>
                </a:solidFill>
                <a:uFillTx/>
              </a:defRPr>
            </a:pPr>
            <a:r>
              <a:rPr lang="en-US" sz="1600" b="1" u="none" kern="1200" dirty="0">
                <a:solidFill>
                  <a:srgbClr val="0059A1"/>
                </a:solidFill>
                <a:latin typeface="Calibri" panose="020F0502020204030204" pitchFamily="34" charset="0"/>
                <a:ea typeface="맑은 고딕" pitchFamily="34"/>
                <a:cs typeface="Calibri" panose="020F0502020204030204" pitchFamily="34" charset="0"/>
              </a:rPr>
              <a:t>Conditions de réalisation :</a:t>
            </a:r>
          </a:p>
        </p:txBody>
      </p:sp>
      <p:sp>
        <p:nvSpPr>
          <p:cNvPr id="17" name="Rectangle 16">
            <a:extLst>
              <a:ext uri="{FF2B5EF4-FFF2-40B4-BE49-F238E27FC236}">
                <a16:creationId xmlns:a16="http://schemas.microsoft.com/office/drawing/2014/main" id="{A4F42716-49D9-4B3C-B84B-460B23A0B2DF}"/>
              </a:ext>
            </a:extLst>
          </p:cNvPr>
          <p:cNvSpPr/>
          <p:nvPr/>
        </p:nvSpPr>
        <p:spPr>
          <a:xfrm>
            <a:off x="6245570" y="5069402"/>
            <a:ext cx="5760000" cy="338554"/>
          </a:xfrm>
          <a:prstGeom prst="rect">
            <a:avLst/>
          </a:prstGeom>
        </p:spPr>
        <p:txBody>
          <a:bodyPr wrap="square">
            <a:spAutoFit/>
          </a:bodyPr>
          <a:lstStyle/>
          <a:p>
            <a:pPr marL="342900" lvl="0" indent="-342900" algn="l" defTabSz="914400">
              <a:buFont typeface="+mj-lt"/>
              <a:buAutoNum type="arabicPeriod" startAt="4"/>
              <a:defRPr sz="1800" b="0" i="0" u="none" strike="noStrike" kern="0" cap="none" spc="0" baseline="0">
                <a:solidFill>
                  <a:srgbClr val="000000"/>
                </a:solidFill>
                <a:uFillTx/>
              </a:defRPr>
            </a:pPr>
            <a:r>
              <a:rPr lang="en-US" sz="1600" b="1" u="none" kern="1200" dirty="0">
                <a:solidFill>
                  <a:srgbClr val="0059A1"/>
                </a:solidFill>
                <a:latin typeface="Calibri" panose="020F0502020204030204" pitchFamily="34" charset="0"/>
                <a:ea typeface="맑은 고딕" pitchFamily="34"/>
                <a:cs typeface="Calibri" panose="020F0502020204030204" pitchFamily="34" charset="0"/>
              </a:rPr>
              <a:t>Critères de réussite :</a:t>
            </a:r>
          </a:p>
        </p:txBody>
      </p:sp>
      <p:sp>
        <p:nvSpPr>
          <p:cNvPr id="19" name="Espace réservé du texte 8">
            <a:extLst>
              <a:ext uri="{FF2B5EF4-FFF2-40B4-BE49-F238E27FC236}">
                <a16:creationId xmlns:a16="http://schemas.microsoft.com/office/drawing/2014/main" id="{3A63BA0C-12D4-47CE-B4B6-FF73AFF85F67}"/>
              </a:ext>
            </a:extLst>
          </p:cNvPr>
          <p:cNvSpPr txBox="1">
            <a:spLocks/>
          </p:cNvSpPr>
          <p:nvPr/>
        </p:nvSpPr>
        <p:spPr>
          <a:xfrm>
            <a:off x="6245570" y="1006045"/>
            <a:ext cx="5760000" cy="1032164"/>
          </a:xfrm>
          <a:prstGeom prst="rect">
            <a:avLst/>
          </a:prstGeom>
        </p:spPr>
        <p:txBody>
          <a:bodyPr anchor="t" anchorCtr="0"/>
          <a:lstStyle>
            <a:lvl1pPr marL="342900" indent="-342900" algn="just" defTabSz="914400" rtl="0" eaLnBrk="1" latinLnBrk="0" hangingPunct="1">
              <a:lnSpc>
                <a:spcPct val="100000"/>
              </a:lnSpc>
              <a:spcBef>
                <a:spcPts val="600"/>
              </a:spcBef>
              <a:buClr>
                <a:srgbClr val="565656"/>
              </a:buClr>
              <a:buFont typeface="Arial" panose="020B0604020202020204" pitchFamily="34" charset="0"/>
              <a:buChar char="•"/>
              <a:defRPr sz="1200" b="0" u="none" kern="1200">
                <a:solidFill>
                  <a:srgbClr val="565656"/>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Rappeler les bases théoriques sur les sessions</a:t>
            </a:r>
          </a:p>
        </p:txBody>
      </p:sp>
      <p:sp>
        <p:nvSpPr>
          <p:cNvPr id="20" name="Espace réservé du texte 8">
            <a:extLst>
              <a:ext uri="{FF2B5EF4-FFF2-40B4-BE49-F238E27FC236}">
                <a16:creationId xmlns:a16="http://schemas.microsoft.com/office/drawing/2014/main" id="{32FBF821-C020-49C1-A5C0-DAEFBF0269C5}"/>
              </a:ext>
            </a:extLst>
          </p:cNvPr>
          <p:cNvSpPr txBox="1">
            <a:spLocks/>
          </p:cNvSpPr>
          <p:nvPr/>
        </p:nvSpPr>
        <p:spPr>
          <a:xfrm>
            <a:off x="6245570" y="2373231"/>
            <a:ext cx="5760000" cy="1032164"/>
          </a:xfrm>
          <a:prstGeom prst="rect">
            <a:avLst/>
          </a:prstGeom>
        </p:spPr>
        <p:txBody>
          <a:bodyPr anchor="t" anchorCtr="0"/>
          <a:lstStyle>
            <a:lvl1pPr marL="342900" marR="0" indent="-342900" algn="just" defTabSz="914400" rtl="0" eaLnBrk="1" fontAlgn="auto" latinLnBrk="0" hangingPunct="1">
              <a:lnSpc>
                <a:spcPct val="100000"/>
              </a:lnSpc>
              <a:spcBef>
                <a:spcPts val="600"/>
              </a:spcBef>
              <a:spcAft>
                <a:spcPts val="0"/>
              </a:spcAft>
              <a:buClr>
                <a:srgbClr val="565656"/>
              </a:buClr>
              <a:buSzTx/>
              <a:buFont typeface="Arial" panose="020B0604020202020204" pitchFamily="34" charset="0"/>
              <a:buChar char="•"/>
              <a:tabLst/>
              <a:defRPr sz="1200" b="0" u="none" kern="1200">
                <a:solidFill>
                  <a:srgbClr val="565656"/>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Utiliser le résumé théorique</a:t>
            </a:r>
          </a:p>
          <a:p>
            <a:r>
              <a:rPr lang="fr-FR" dirty="0"/>
              <a:t>Maitriser les notions de sessions</a:t>
            </a:r>
          </a:p>
          <a:p>
            <a:pPr>
              <a:defRPr/>
            </a:pPr>
            <a:endParaRPr lang="fr-FR" dirty="0"/>
          </a:p>
          <a:p>
            <a:endParaRPr lang="fr-FR" dirty="0"/>
          </a:p>
        </p:txBody>
      </p:sp>
      <p:sp>
        <p:nvSpPr>
          <p:cNvPr id="21" name="Espace réservé du texte 8">
            <a:extLst>
              <a:ext uri="{FF2B5EF4-FFF2-40B4-BE49-F238E27FC236}">
                <a16:creationId xmlns:a16="http://schemas.microsoft.com/office/drawing/2014/main" id="{D09392A2-E8D7-41D9-9EE4-115172DE9C31}"/>
              </a:ext>
            </a:extLst>
          </p:cNvPr>
          <p:cNvSpPr txBox="1">
            <a:spLocks/>
          </p:cNvSpPr>
          <p:nvPr/>
        </p:nvSpPr>
        <p:spPr>
          <a:xfrm>
            <a:off x="6245570" y="3776018"/>
            <a:ext cx="5760000" cy="1274334"/>
          </a:xfrm>
          <a:prstGeom prst="rect">
            <a:avLst/>
          </a:prstGeom>
        </p:spPr>
        <p:txBody>
          <a:bodyPr anchor="t" anchorCtr="0"/>
          <a:lstStyle>
            <a:lvl1pPr marL="342900" indent="-342900" algn="just" defTabSz="914400" rtl="0" eaLnBrk="1" latinLnBrk="0" hangingPunct="1">
              <a:lnSpc>
                <a:spcPct val="100000"/>
              </a:lnSpc>
              <a:spcBef>
                <a:spcPts val="600"/>
              </a:spcBef>
              <a:buClr>
                <a:srgbClr val="565656"/>
              </a:buClr>
              <a:buFont typeface="Arial" panose="020B0604020202020204" pitchFamily="34" charset="0"/>
              <a:buChar char="•"/>
              <a:defRPr sz="1200" b="0" u="none" kern="1200">
                <a:solidFill>
                  <a:srgbClr val="565656"/>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Support de résumé théorique accompagnant</a:t>
            </a:r>
          </a:p>
        </p:txBody>
      </p:sp>
      <p:sp>
        <p:nvSpPr>
          <p:cNvPr id="22" name="Espace réservé du texte 8">
            <a:extLst>
              <a:ext uri="{FF2B5EF4-FFF2-40B4-BE49-F238E27FC236}">
                <a16:creationId xmlns:a16="http://schemas.microsoft.com/office/drawing/2014/main" id="{5BFBE01F-9E85-4FA9-A074-EEFB209DAC31}"/>
              </a:ext>
            </a:extLst>
          </p:cNvPr>
          <p:cNvSpPr txBox="1">
            <a:spLocks/>
          </p:cNvSpPr>
          <p:nvPr/>
        </p:nvSpPr>
        <p:spPr>
          <a:xfrm>
            <a:off x="6245570" y="5416833"/>
            <a:ext cx="5760000" cy="1158238"/>
          </a:xfrm>
          <a:prstGeom prst="rect">
            <a:avLst/>
          </a:prstGeom>
        </p:spPr>
        <p:txBody>
          <a:bodyPr anchor="t" anchorCtr="0"/>
          <a:lstStyle>
            <a:lvl1pPr marL="342900" indent="-342900" algn="just" defTabSz="914400" rtl="0" eaLnBrk="1" latinLnBrk="0" hangingPunct="1">
              <a:lnSpc>
                <a:spcPct val="100000"/>
              </a:lnSpc>
              <a:spcBef>
                <a:spcPts val="600"/>
              </a:spcBef>
              <a:buClr>
                <a:srgbClr val="565656"/>
              </a:buClr>
              <a:buFont typeface="Arial" panose="020B0604020202020204" pitchFamily="34" charset="0"/>
              <a:buChar char="•"/>
              <a:defRPr sz="1200" b="0" u="none" kern="1200">
                <a:solidFill>
                  <a:srgbClr val="565656"/>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1200" kern="1200">
                <a:solidFill>
                  <a:srgbClr val="565656"/>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Le stagiaire est-il capable de :</a:t>
            </a:r>
          </a:p>
          <a:p>
            <a:pPr lvl="1"/>
            <a:r>
              <a:rPr lang="fr-FR" dirty="0"/>
              <a:t>Définir les sessions</a:t>
            </a:r>
          </a:p>
          <a:p>
            <a:pPr lvl="1"/>
            <a:r>
              <a:rPr lang="fr-FR" dirty="0"/>
              <a:t>Alimenter la session par les données souhaitées</a:t>
            </a:r>
          </a:p>
          <a:p>
            <a:pPr lvl="1"/>
            <a:r>
              <a:rPr lang="fr-FR" dirty="0"/>
              <a:t>Authentification nécessaire pour accéder à la session</a:t>
            </a:r>
          </a:p>
          <a:p>
            <a:pPr lvl="1"/>
            <a:endParaRPr lang="fr-FR" dirty="0"/>
          </a:p>
        </p:txBody>
      </p:sp>
      <p:sp>
        <p:nvSpPr>
          <p:cNvPr id="23" name="Rectangle 22">
            <a:extLst>
              <a:ext uri="{FF2B5EF4-FFF2-40B4-BE49-F238E27FC236}">
                <a16:creationId xmlns:a16="http://schemas.microsoft.com/office/drawing/2014/main" id="{1F9F8028-6DE0-4F04-94CE-E61412B3099B}"/>
              </a:ext>
            </a:extLst>
          </p:cNvPr>
          <p:cNvSpPr/>
          <p:nvPr/>
        </p:nvSpPr>
        <p:spPr>
          <a:xfrm>
            <a:off x="6245570" y="110583"/>
            <a:ext cx="5760000" cy="540000"/>
          </a:xfrm>
          <a:prstGeom prst="rect">
            <a:avLst/>
          </a:prstGeom>
        </p:spPr>
        <p:txBody>
          <a:bodyPr wrap="square">
            <a:spAutoFit/>
          </a:bodyPr>
          <a:lstStyle/>
          <a:p>
            <a:pPr lvl="0" algn="ctr"/>
            <a:r>
              <a:rPr lang="fr-FR" sz="2800" b="1" u="none" kern="1200" dirty="0">
                <a:solidFill>
                  <a:srgbClr val="0059A1"/>
                </a:solidFill>
                <a:latin typeface="Calibri" panose="020F0502020204030204" pitchFamily="34" charset="0"/>
                <a:ea typeface="+mn-ea"/>
                <a:cs typeface="Calibri" panose="020F0502020204030204" pitchFamily="34" charset="0"/>
              </a:rPr>
              <a:t>CONSIGNES</a:t>
            </a:r>
          </a:p>
        </p:txBody>
      </p:sp>
      <p:pic>
        <p:nvPicPr>
          <p:cNvPr id="24" name="Picture 6">
            <a:extLst>
              <a:ext uri="{FF2B5EF4-FFF2-40B4-BE49-F238E27FC236}">
                <a16:creationId xmlns:a16="http://schemas.microsoft.com/office/drawing/2014/main" id="{70C86104-FC9A-4C65-B14D-80601BBFFA16}"/>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25" name="Image 24">
            <a:extLst>
              <a:ext uri="{FF2B5EF4-FFF2-40B4-BE49-F238E27FC236}">
                <a16:creationId xmlns:a16="http://schemas.microsoft.com/office/drawing/2014/main" id="{ABAA2952-EAF4-4BBE-8063-443F6BBD22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0261" y="380583"/>
            <a:ext cx="2002221" cy="645160"/>
          </a:xfrm>
          <a:prstGeom prst="rect">
            <a:avLst/>
          </a:prstGeom>
        </p:spPr>
      </p:pic>
    </p:spTree>
    <p:extLst>
      <p:ext uri="{BB962C8B-B14F-4D97-AF65-F5344CB8AC3E}">
        <p14:creationId xmlns:p14="http://schemas.microsoft.com/office/powerpoint/2010/main" val="16439077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BF1FDCB6-1721-42CA-A5C4-25DDF4375FA8}"/>
              </a:ext>
            </a:extLst>
          </p:cNvPr>
          <p:cNvSpPr>
            <a:spLocks noGrp="1"/>
          </p:cNvSpPr>
          <p:nvPr>
            <p:ph sz="quarter" idx="13"/>
          </p:nvPr>
        </p:nvSpPr>
        <p:spPr/>
        <p:txBody>
          <a:bodyPr/>
          <a:lstStyle/>
          <a:p>
            <a:r>
              <a:rPr lang="fr-FR" dirty="0"/>
              <a:t>Exercice 1</a:t>
            </a:r>
          </a:p>
        </p:txBody>
      </p:sp>
      <p:sp>
        <p:nvSpPr>
          <p:cNvPr id="2" name="Titre 1">
            <a:extLst>
              <a:ext uri="{FF2B5EF4-FFF2-40B4-BE49-F238E27FC236}">
                <a16:creationId xmlns:a16="http://schemas.microsoft.com/office/drawing/2014/main" id="{CF188480-602B-4A9E-9FE8-C6EC8077CDA6}"/>
              </a:ext>
            </a:extLst>
          </p:cNvPr>
          <p:cNvSpPr>
            <a:spLocks noGrp="1"/>
          </p:cNvSpPr>
          <p:nvPr>
            <p:ph type="title"/>
          </p:nvPr>
        </p:nvSpPr>
        <p:spPr/>
        <p:txBody>
          <a:bodyPr/>
          <a:lstStyle/>
          <a:p>
            <a:r>
              <a:rPr lang="fr-FR" dirty="0"/>
              <a:t>Activité 2</a:t>
            </a:r>
          </a:p>
        </p:txBody>
      </p:sp>
      <p:sp>
        <p:nvSpPr>
          <p:cNvPr id="3" name="Espace réservé du texte 2">
            <a:extLst>
              <a:ext uri="{FF2B5EF4-FFF2-40B4-BE49-F238E27FC236}">
                <a16:creationId xmlns:a16="http://schemas.microsoft.com/office/drawing/2014/main" id="{39353A45-0B1D-4764-98CD-44348BD3AA76}"/>
              </a:ext>
            </a:extLst>
          </p:cNvPr>
          <p:cNvSpPr>
            <a:spLocks noGrp="1"/>
          </p:cNvSpPr>
          <p:nvPr>
            <p:ph type="body" sz="quarter" idx="11"/>
          </p:nvPr>
        </p:nvSpPr>
        <p:spPr/>
        <p:txBody>
          <a:bodyPr/>
          <a:lstStyle/>
          <a:p>
            <a:r>
              <a:rPr lang="fr-FR" dirty="0"/>
              <a:t>Utilisation des sessions</a:t>
            </a:r>
          </a:p>
        </p:txBody>
      </p:sp>
      <p:sp>
        <p:nvSpPr>
          <p:cNvPr id="4" name="Espace réservé du contenu 3">
            <a:extLst>
              <a:ext uri="{FF2B5EF4-FFF2-40B4-BE49-F238E27FC236}">
                <a16:creationId xmlns:a16="http://schemas.microsoft.com/office/drawing/2014/main" id="{D6D57AD8-123A-4CA9-B8A8-649D78A7C236}"/>
              </a:ext>
            </a:extLst>
          </p:cNvPr>
          <p:cNvSpPr>
            <a:spLocks noGrp="1"/>
          </p:cNvSpPr>
          <p:nvPr>
            <p:ph sz="quarter" idx="12"/>
          </p:nvPr>
        </p:nvSpPr>
        <p:spPr/>
        <p:txBody>
          <a:bodyPr/>
          <a:lstStyle/>
          <a:p>
            <a:r>
              <a:rPr lang="fr-FR" dirty="0"/>
              <a:t>Nous allons simuler un site marchant avec des pommes des poires et des bananes à acheter, on pourra les acheter une à une et supprimer toutes les pommes, toutes les poires ou toutes les bananes. Il sera également possible de vider complètement son panier. </a:t>
            </a:r>
          </a:p>
          <a:p>
            <a:r>
              <a:rPr lang="fr-FR" dirty="0"/>
              <a:t>Dans cet exercice il faut stocker les tableaux dans des variables de sessions.</a:t>
            </a:r>
          </a:p>
        </p:txBody>
      </p:sp>
      <p:pic>
        <p:nvPicPr>
          <p:cNvPr id="7" name="Image 6">
            <a:extLst>
              <a:ext uri="{FF2B5EF4-FFF2-40B4-BE49-F238E27FC236}">
                <a16:creationId xmlns:a16="http://schemas.microsoft.com/office/drawing/2014/main" id="{C049F3E2-A001-4FF3-9EB1-503E84349D79}"/>
              </a:ext>
            </a:extLst>
          </p:cNvPr>
          <p:cNvPicPr>
            <a:picLocks noChangeAspect="1"/>
          </p:cNvPicPr>
          <p:nvPr/>
        </p:nvPicPr>
        <p:blipFill>
          <a:blip r:embed="rId2"/>
          <a:stretch>
            <a:fillRect/>
          </a:stretch>
        </p:blipFill>
        <p:spPr>
          <a:xfrm>
            <a:off x="4616604" y="3037196"/>
            <a:ext cx="1955901" cy="1924149"/>
          </a:xfrm>
          <a:prstGeom prst="rect">
            <a:avLst/>
          </a:prstGeom>
          <a:ln>
            <a:noFill/>
          </a:ln>
          <a:effectLst>
            <a:outerShdw blurRad="292100" dist="139700" dir="2700000" algn="tl" rotWithShape="0">
              <a:srgbClr val="333333">
                <a:alpha val="65000"/>
              </a:srgbClr>
            </a:outerShdw>
          </a:effectLst>
        </p:spPr>
      </p:pic>
      <p:sp>
        <p:nvSpPr>
          <p:cNvPr id="8" name="ZoneTexte 7">
            <a:extLst>
              <a:ext uri="{FF2B5EF4-FFF2-40B4-BE49-F238E27FC236}">
                <a16:creationId xmlns:a16="http://schemas.microsoft.com/office/drawing/2014/main" id="{E1D1D345-1639-4AF5-8F2F-96EF4557C502}"/>
              </a:ext>
            </a:extLst>
          </p:cNvPr>
          <p:cNvSpPr txBox="1"/>
          <p:nvPr/>
        </p:nvSpPr>
        <p:spPr>
          <a:xfrm>
            <a:off x="4812531" y="5102842"/>
            <a:ext cx="1759974" cy="261610"/>
          </a:xfrm>
          <a:prstGeom prst="rect">
            <a:avLst/>
          </a:prstGeom>
          <a:noFill/>
        </p:spPr>
        <p:txBody>
          <a:bodyPr wrap="square" rtlCol="0">
            <a:spAutoFit/>
          </a:bodyPr>
          <a:lstStyle/>
          <a:p>
            <a:r>
              <a:rPr lang="fr-FR" sz="1100" dirty="0">
                <a:solidFill>
                  <a:schemeClr val="tx1">
                    <a:lumMod val="75000"/>
                    <a:lumOff val="25000"/>
                  </a:schemeClr>
                </a:solidFill>
              </a:rPr>
              <a:t>Fig. : Affichage attendu</a:t>
            </a:r>
          </a:p>
        </p:txBody>
      </p:sp>
    </p:spTree>
    <p:extLst>
      <p:ext uri="{BB962C8B-B14F-4D97-AF65-F5344CB8AC3E}">
        <p14:creationId xmlns:p14="http://schemas.microsoft.com/office/powerpoint/2010/main" val="38249946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BF1FDCB6-1721-42CA-A5C4-25DDF4375FA8}"/>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CF188480-602B-4A9E-9FE8-C6EC8077CDA6}"/>
              </a:ext>
            </a:extLst>
          </p:cNvPr>
          <p:cNvSpPr>
            <a:spLocks noGrp="1"/>
          </p:cNvSpPr>
          <p:nvPr>
            <p:ph type="title"/>
          </p:nvPr>
        </p:nvSpPr>
        <p:spPr/>
        <p:txBody>
          <a:bodyPr/>
          <a:lstStyle/>
          <a:p>
            <a:r>
              <a:rPr lang="fr-FR" dirty="0"/>
              <a:t>Activité 2</a:t>
            </a:r>
          </a:p>
        </p:txBody>
      </p:sp>
      <p:sp>
        <p:nvSpPr>
          <p:cNvPr id="3" name="Espace réservé du texte 2">
            <a:extLst>
              <a:ext uri="{FF2B5EF4-FFF2-40B4-BE49-F238E27FC236}">
                <a16:creationId xmlns:a16="http://schemas.microsoft.com/office/drawing/2014/main" id="{39353A45-0B1D-4764-98CD-44348BD3AA76}"/>
              </a:ext>
            </a:extLst>
          </p:cNvPr>
          <p:cNvSpPr>
            <a:spLocks noGrp="1"/>
          </p:cNvSpPr>
          <p:nvPr>
            <p:ph type="body" sz="quarter" idx="11"/>
          </p:nvPr>
        </p:nvSpPr>
        <p:spPr/>
        <p:txBody>
          <a:bodyPr/>
          <a:lstStyle/>
          <a:p>
            <a:r>
              <a:rPr lang="fr-FR" dirty="0"/>
              <a:t>Utilisation des sessions</a:t>
            </a:r>
          </a:p>
        </p:txBody>
      </p:sp>
      <p:sp>
        <p:nvSpPr>
          <p:cNvPr id="4" name="Espace réservé du contenu 3">
            <a:extLst>
              <a:ext uri="{FF2B5EF4-FFF2-40B4-BE49-F238E27FC236}">
                <a16:creationId xmlns:a16="http://schemas.microsoft.com/office/drawing/2014/main" id="{D6D57AD8-123A-4CA9-B8A8-649D78A7C236}"/>
              </a:ext>
            </a:extLst>
          </p:cNvPr>
          <p:cNvSpPr>
            <a:spLocks noGrp="1"/>
          </p:cNvSpPr>
          <p:nvPr>
            <p:ph sz="quarter" idx="12"/>
          </p:nvPr>
        </p:nvSpPr>
        <p:spPr/>
        <p:txBody>
          <a:bodyPr/>
          <a:lstStyle/>
          <a:p>
            <a:pPr marL="171450" marR="0" lvl="0" indent="-171450" algn="just" defTabSz="914400" rtl="0" eaLnBrk="1" fontAlgn="auto" latinLnBrk="0" hangingPunct="1">
              <a:lnSpc>
                <a:spcPts val="1600"/>
              </a:lnSpc>
              <a:spcBef>
                <a:spcPts val="600"/>
              </a:spcBef>
              <a:spcAft>
                <a:spcPts val="0"/>
              </a:spcAft>
              <a:buClr>
                <a:srgbClr val="565656"/>
              </a:buClr>
              <a:buSzTx/>
              <a:buFont typeface="Arial" panose="020B0604020202020204" pitchFamily="34" charset="0"/>
              <a:buChar char="•"/>
              <a:tabLst/>
              <a:defRPr/>
            </a:pPr>
            <a:r>
              <a:rPr kumimoji="0" lang="fr-FR"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Fichier </a:t>
            </a:r>
            <a:r>
              <a:rPr kumimoji="0" lang="fr-FR" sz="1200" b="0" i="0" u="none" strike="noStrike" kern="1200" cap="none" spc="0" normalizeH="0" baseline="0" noProof="0" dirty="0" err="1">
                <a:ln>
                  <a:noFill/>
                </a:ln>
                <a:solidFill>
                  <a:srgbClr val="565656"/>
                </a:solidFill>
                <a:effectLst/>
                <a:uLnTx/>
                <a:uFillTx/>
                <a:latin typeface="Calibri" panose="020F0502020204030204"/>
                <a:ea typeface="+mn-ea"/>
                <a:cs typeface="Calibri" panose="020F0502020204030204" pitchFamily="34" charset="0"/>
              </a:rPr>
              <a:t>index.php</a:t>
            </a:r>
            <a:endParaRPr kumimoji="0" lang="fr-FR"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endParaRPr>
          </a:p>
          <a:p>
            <a:endParaRPr lang="fr-FR" dirty="0"/>
          </a:p>
        </p:txBody>
      </p:sp>
      <p:sp>
        <p:nvSpPr>
          <p:cNvPr id="6" name="Rectangle 5">
            <a:extLst>
              <a:ext uri="{FF2B5EF4-FFF2-40B4-BE49-F238E27FC236}">
                <a16:creationId xmlns:a16="http://schemas.microsoft.com/office/drawing/2014/main" id="{EDF4E683-DD69-479B-9E25-771AD50AFEF1}"/>
              </a:ext>
            </a:extLst>
          </p:cNvPr>
          <p:cNvSpPr/>
          <p:nvPr/>
        </p:nvSpPr>
        <p:spPr>
          <a:xfrm>
            <a:off x="5343661" y="2281084"/>
            <a:ext cx="6047921" cy="37328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D4D4D4"/>
                </a:solidFill>
                <a:effectLst/>
              </a:rPr>
              <a:t> </a:t>
            </a:r>
            <a:r>
              <a:rPr lang="fr-FR" sz="1200" b="0" dirty="0">
                <a:solidFill>
                  <a:srgbClr val="6A9955"/>
                </a:solidFill>
                <a:effectLst/>
              </a:rPr>
              <a:t>// on a demander à tout supprimer</a:t>
            </a:r>
            <a:endParaRPr lang="fr-FR" sz="1200" b="0" dirty="0">
              <a:solidFill>
                <a:srgbClr val="D4D4D4"/>
              </a:solidFill>
              <a:effectLst/>
            </a:endParaRPr>
          </a:p>
          <a:p>
            <a:r>
              <a:rPr lang="fr-FR" sz="1200" b="0" dirty="0">
                <a:solidFill>
                  <a:srgbClr val="D4D4D4"/>
                </a:solidFill>
                <a:effectLst/>
              </a:rPr>
              <a:t>    </a:t>
            </a:r>
            <a:r>
              <a:rPr lang="fr-FR" sz="1200" b="0" dirty="0">
                <a:solidFill>
                  <a:srgbClr val="C586C0"/>
                </a:solidFill>
                <a:effectLst/>
              </a:rPr>
              <a:t>if</a:t>
            </a:r>
            <a:r>
              <a:rPr lang="fr-FR" sz="1200" b="0" dirty="0">
                <a:solidFill>
                  <a:srgbClr val="D4D4D4"/>
                </a:solidFill>
                <a:effectLst/>
              </a:rPr>
              <a:t> (</a:t>
            </a:r>
            <a:r>
              <a:rPr lang="fr-FR" sz="1200" b="0" dirty="0" err="1">
                <a:solidFill>
                  <a:srgbClr val="DCDCAA"/>
                </a:solidFill>
                <a:effectLst/>
              </a:rPr>
              <a:t>isset</a:t>
            </a:r>
            <a:r>
              <a:rPr lang="fr-FR" sz="1200" b="0" dirty="0">
                <a:solidFill>
                  <a:srgbClr val="D4D4D4"/>
                </a:solidFill>
                <a:effectLst/>
              </a:rPr>
              <a:t>(</a:t>
            </a:r>
            <a:r>
              <a:rPr lang="fr-FR" sz="1200" b="0" dirty="0">
                <a:solidFill>
                  <a:srgbClr val="9CDCFE"/>
                </a:solidFill>
                <a:effectLst/>
              </a:rPr>
              <a:t>$_GET</a:t>
            </a:r>
            <a:r>
              <a:rPr lang="fr-FR" sz="1200" b="0" dirty="0">
                <a:solidFill>
                  <a:srgbClr val="D4D4D4"/>
                </a:solidFill>
                <a:effectLst/>
              </a:rPr>
              <a:t>[</a:t>
            </a:r>
            <a:r>
              <a:rPr lang="fr-FR" sz="1200" b="0" dirty="0">
                <a:solidFill>
                  <a:srgbClr val="CE9178"/>
                </a:solidFill>
                <a:effectLst/>
              </a:rPr>
              <a:t>"action"</a:t>
            </a:r>
            <a:r>
              <a:rPr lang="fr-FR" sz="1200" b="0" dirty="0">
                <a:solidFill>
                  <a:srgbClr val="D4D4D4"/>
                </a:solidFill>
                <a:effectLst/>
              </a:rPr>
              <a:t>])) {</a:t>
            </a:r>
          </a:p>
          <a:p>
            <a:r>
              <a:rPr lang="fr-FR" sz="1200" b="0" dirty="0">
                <a:solidFill>
                  <a:srgbClr val="D4D4D4"/>
                </a:solidFill>
                <a:effectLst/>
              </a:rPr>
              <a:t>        </a:t>
            </a:r>
            <a:r>
              <a:rPr lang="fr-FR" sz="1200" b="0" dirty="0">
                <a:solidFill>
                  <a:srgbClr val="C586C0"/>
                </a:solidFill>
                <a:effectLst/>
              </a:rPr>
              <a:t>switch</a:t>
            </a:r>
            <a:r>
              <a:rPr lang="fr-FR" sz="1200" b="0" dirty="0">
                <a:solidFill>
                  <a:srgbClr val="D4D4D4"/>
                </a:solidFill>
                <a:effectLst/>
              </a:rPr>
              <a:t>(</a:t>
            </a:r>
            <a:r>
              <a:rPr lang="fr-FR" sz="1200" b="0" dirty="0">
                <a:solidFill>
                  <a:srgbClr val="9CDCFE"/>
                </a:solidFill>
                <a:effectLst/>
              </a:rPr>
              <a:t>$_GET</a:t>
            </a:r>
            <a:r>
              <a:rPr lang="fr-FR" sz="1200" b="0" dirty="0">
                <a:solidFill>
                  <a:srgbClr val="D4D4D4"/>
                </a:solidFill>
                <a:effectLst/>
              </a:rPr>
              <a:t>[</a:t>
            </a:r>
            <a:r>
              <a:rPr lang="fr-FR" sz="1200" b="0" dirty="0">
                <a:solidFill>
                  <a:srgbClr val="CE9178"/>
                </a:solidFill>
                <a:effectLst/>
              </a:rPr>
              <a:t>"action"</a:t>
            </a:r>
            <a:r>
              <a:rPr lang="fr-FR" sz="1200" b="0" dirty="0">
                <a:solidFill>
                  <a:srgbClr val="D4D4D4"/>
                </a:solidFill>
                <a:effectLst/>
              </a:rPr>
              <a:t>]){</a:t>
            </a:r>
          </a:p>
          <a:p>
            <a:r>
              <a:rPr lang="fr-FR" sz="1200" b="0" dirty="0">
                <a:solidFill>
                  <a:srgbClr val="D4D4D4"/>
                </a:solidFill>
                <a:effectLst/>
              </a:rPr>
              <a:t>            </a:t>
            </a:r>
            <a:r>
              <a:rPr lang="fr-FR" sz="1200" b="0" dirty="0">
                <a:solidFill>
                  <a:srgbClr val="C586C0"/>
                </a:solidFill>
                <a:effectLst/>
              </a:rPr>
              <a:t>case</a:t>
            </a:r>
            <a:r>
              <a:rPr lang="fr-FR" sz="1200" b="0" dirty="0">
                <a:solidFill>
                  <a:srgbClr val="D4D4D4"/>
                </a:solidFill>
                <a:effectLst/>
              </a:rPr>
              <a:t> </a:t>
            </a:r>
            <a:r>
              <a:rPr lang="fr-FR" sz="1200" b="0" dirty="0">
                <a:solidFill>
                  <a:srgbClr val="CE9178"/>
                </a:solidFill>
                <a:effectLst/>
              </a:rPr>
              <a:t>"destroy"</a:t>
            </a:r>
            <a:r>
              <a:rPr lang="fr-FR" sz="1200" b="0" dirty="0">
                <a:solidFill>
                  <a:srgbClr val="D4D4D4"/>
                </a:solidFill>
                <a:effectLst/>
              </a:rPr>
              <a:t>:</a:t>
            </a:r>
          </a:p>
          <a:p>
            <a:r>
              <a:rPr lang="fr-FR" sz="1200" b="0" dirty="0">
                <a:solidFill>
                  <a:srgbClr val="D4D4D4"/>
                </a:solidFill>
                <a:effectLst/>
              </a:rPr>
              <a:t>                </a:t>
            </a:r>
            <a:r>
              <a:rPr lang="fr-FR" sz="1200" b="0" dirty="0" err="1">
                <a:solidFill>
                  <a:srgbClr val="DCDCAA"/>
                </a:solidFill>
                <a:effectLst/>
              </a:rPr>
              <a:t>session_destroy</a:t>
            </a:r>
            <a:r>
              <a:rPr lang="fr-FR" sz="1200" b="0" dirty="0">
                <a:solidFill>
                  <a:srgbClr val="D4D4D4"/>
                </a:solidFill>
                <a:effectLst/>
              </a:rPr>
              <a:t>();</a:t>
            </a:r>
          </a:p>
          <a:p>
            <a:r>
              <a:rPr lang="fr-FR" sz="1200" b="0" dirty="0">
                <a:solidFill>
                  <a:srgbClr val="D4D4D4"/>
                </a:solidFill>
                <a:effectLst/>
              </a:rPr>
              <a:t>                </a:t>
            </a:r>
            <a:r>
              <a:rPr lang="fr-FR" sz="1200" b="0" dirty="0">
                <a:solidFill>
                  <a:srgbClr val="DCDCAA"/>
                </a:solidFill>
                <a:effectLst/>
              </a:rPr>
              <a:t>header</a:t>
            </a:r>
            <a:r>
              <a:rPr lang="fr-FR" sz="1200" b="0" dirty="0">
                <a:solidFill>
                  <a:srgbClr val="D4D4D4"/>
                </a:solidFill>
                <a:effectLst/>
              </a:rPr>
              <a:t>(</a:t>
            </a:r>
            <a:r>
              <a:rPr lang="fr-FR" sz="1200" b="0" dirty="0">
                <a:solidFill>
                  <a:srgbClr val="CE9178"/>
                </a:solidFill>
                <a:effectLst/>
              </a:rPr>
              <a:t>"Location: "</a:t>
            </a:r>
            <a:r>
              <a:rPr lang="fr-FR" sz="1200" b="0" dirty="0">
                <a:solidFill>
                  <a:srgbClr val="D4D4D4"/>
                </a:solidFill>
                <a:effectLst/>
              </a:rPr>
              <a:t>.</a:t>
            </a:r>
            <a:r>
              <a:rPr lang="fr-FR" sz="1200" b="0" dirty="0">
                <a:solidFill>
                  <a:srgbClr val="9CDCFE"/>
                </a:solidFill>
                <a:effectLst/>
              </a:rPr>
              <a:t>$_SERVER</a:t>
            </a:r>
            <a:r>
              <a:rPr lang="fr-FR" sz="1200" b="0" dirty="0">
                <a:solidFill>
                  <a:srgbClr val="D4D4D4"/>
                </a:solidFill>
                <a:effectLst/>
              </a:rPr>
              <a:t>[</a:t>
            </a:r>
            <a:r>
              <a:rPr lang="fr-FR" sz="1200" b="0" dirty="0">
                <a:solidFill>
                  <a:srgbClr val="CE9178"/>
                </a:solidFill>
                <a:effectLst/>
              </a:rPr>
              <a:t>"PHP_SELF"</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$caddie</a:t>
            </a:r>
            <a:r>
              <a:rPr lang="fr-FR" sz="1200" b="0" dirty="0">
                <a:solidFill>
                  <a:srgbClr val="D4D4D4"/>
                </a:solidFill>
                <a:effectLst/>
              </a:rPr>
              <a:t>[</a:t>
            </a:r>
            <a:r>
              <a:rPr lang="fr-FR" sz="1200" b="0" dirty="0">
                <a:solidFill>
                  <a:srgbClr val="CE9178"/>
                </a:solidFill>
                <a:effectLst/>
              </a:rPr>
              <a:t>"pommes"</a:t>
            </a:r>
            <a:r>
              <a:rPr lang="fr-FR" sz="1200" b="0" dirty="0">
                <a:solidFill>
                  <a:srgbClr val="D4D4D4"/>
                </a:solidFill>
                <a:effectLst/>
              </a:rPr>
              <a:t>] = </a:t>
            </a:r>
            <a:r>
              <a:rPr lang="fr-FR" sz="1200" b="0" dirty="0">
                <a:solidFill>
                  <a:srgbClr val="B5CEA8"/>
                </a:solidFill>
                <a:effectLst/>
              </a:rPr>
              <a:t>0</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$caddie</a:t>
            </a:r>
            <a:r>
              <a:rPr lang="fr-FR" sz="1200" b="0" dirty="0">
                <a:solidFill>
                  <a:srgbClr val="D4D4D4"/>
                </a:solidFill>
                <a:effectLst/>
              </a:rPr>
              <a:t>[</a:t>
            </a:r>
            <a:r>
              <a:rPr lang="fr-FR" sz="1200" b="0" dirty="0">
                <a:solidFill>
                  <a:srgbClr val="CE9178"/>
                </a:solidFill>
                <a:effectLst/>
              </a:rPr>
              <a:t>"poires"</a:t>
            </a:r>
            <a:r>
              <a:rPr lang="fr-FR" sz="1200" b="0" dirty="0">
                <a:solidFill>
                  <a:srgbClr val="D4D4D4"/>
                </a:solidFill>
                <a:effectLst/>
              </a:rPr>
              <a:t>] = </a:t>
            </a:r>
            <a:r>
              <a:rPr lang="fr-FR" sz="1200" b="0" dirty="0">
                <a:solidFill>
                  <a:srgbClr val="B5CEA8"/>
                </a:solidFill>
                <a:effectLst/>
              </a:rPr>
              <a:t>0</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$caddie</a:t>
            </a:r>
            <a:r>
              <a:rPr lang="fr-FR" sz="1200" b="0" dirty="0">
                <a:solidFill>
                  <a:srgbClr val="D4D4D4"/>
                </a:solidFill>
                <a:effectLst/>
              </a:rPr>
              <a:t>[</a:t>
            </a:r>
            <a:r>
              <a:rPr lang="fr-FR" sz="1200" b="0" dirty="0">
                <a:solidFill>
                  <a:srgbClr val="CE9178"/>
                </a:solidFill>
                <a:effectLst/>
              </a:rPr>
              <a:t>"bananes"</a:t>
            </a:r>
            <a:r>
              <a:rPr lang="fr-FR" sz="1200" b="0" dirty="0">
                <a:solidFill>
                  <a:srgbClr val="D4D4D4"/>
                </a:solidFill>
                <a:effectLst/>
              </a:rPr>
              <a:t>] = </a:t>
            </a:r>
            <a:r>
              <a:rPr lang="fr-FR" sz="1200" b="0" dirty="0">
                <a:solidFill>
                  <a:srgbClr val="B5CEA8"/>
                </a:solidFill>
                <a:effectLst/>
              </a:rPr>
              <a:t>0</a:t>
            </a:r>
            <a:r>
              <a:rPr lang="fr-FR" sz="1200" b="0" dirty="0">
                <a:solidFill>
                  <a:srgbClr val="D4D4D4"/>
                </a:solidFill>
                <a:effectLst/>
              </a:rPr>
              <a:t>;</a:t>
            </a:r>
          </a:p>
          <a:p>
            <a:r>
              <a:rPr lang="fr-FR" sz="1200" b="0" dirty="0">
                <a:solidFill>
                  <a:srgbClr val="D4D4D4"/>
                </a:solidFill>
                <a:effectLst/>
              </a:rPr>
              <a:t>                </a:t>
            </a:r>
            <a:r>
              <a:rPr lang="fr-FR" sz="1200" b="0" dirty="0">
                <a:solidFill>
                  <a:srgbClr val="C586C0"/>
                </a:solidFill>
                <a:effectLst/>
              </a:rPr>
              <a:t>break</a:t>
            </a:r>
            <a:r>
              <a:rPr lang="fr-FR" sz="1200" b="0" dirty="0">
                <a:solidFill>
                  <a:srgbClr val="D4D4D4"/>
                </a:solidFill>
                <a:effectLst/>
              </a:rPr>
              <a:t>;</a:t>
            </a:r>
          </a:p>
          <a:p>
            <a:r>
              <a:rPr lang="fr-FR" sz="1200" b="0" dirty="0">
                <a:solidFill>
                  <a:srgbClr val="D4D4D4"/>
                </a:solidFill>
                <a:effectLst/>
              </a:rPr>
              <a:t>        }</a:t>
            </a:r>
          </a:p>
          <a:p>
            <a:endParaRPr lang="fr-FR" sz="1200" b="0" dirty="0">
              <a:solidFill>
                <a:srgbClr val="D4D4D4"/>
              </a:solidFill>
              <a:effectLst/>
            </a:endParaRPr>
          </a:p>
          <a:p>
            <a:r>
              <a:rPr lang="fr-FR" sz="1200" b="0" dirty="0">
                <a:solidFill>
                  <a:srgbClr val="D4D4D4"/>
                </a:solidFill>
                <a:effectLst/>
              </a:rPr>
              <a:t>        </a:t>
            </a:r>
            <a:r>
              <a:rPr lang="fr-FR" sz="1200" b="0" dirty="0">
                <a:solidFill>
                  <a:srgbClr val="6A9955"/>
                </a:solidFill>
                <a:effectLst/>
              </a:rPr>
              <a:t>// "sauvegarde" des modifications    </a:t>
            </a:r>
            <a:endParaRPr lang="fr-FR" sz="1200" b="0" dirty="0">
              <a:solidFill>
                <a:srgbClr val="D4D4D4"/>
              </a:solidFill>
              <a:effectLst/>
            </a:endParaRPr>
          </a:p>
          <a:p>
            <a:r>
              <a:rPr lang="fr-FR" sz="1200" b="0" dirty="0">
                <a:solidFill>
                  <a:srgbClr val="D4D4D4"/>
                </a:solidFill>
                <a:effectLst/>
              </a:rPr>
              <a:t>        </a:t>
            </a:r>
            <a:r>
              <a:rPr lang="fr-FR" sz="1200" b="0" dirty="0">
                <a:solidFill>
                  <a:srgbClr val="9CDCFE"/>
                </a:solidFill>
                <a:effectLst/>
              </a:rPr>
              <a:t>$_SESSION</a:t>
            </a:r>
            <a:r>
              <a:rPr lang="fr-FR" sz="1200" b="0" dirty="0">
                <a:solidFill>
                  <a:srgbClr val="D4D4D4"/>
                </a:solidFill>
                <a:effectLst/>
              </a:rPr>
              <a:t>[</a:t>
            </a:r>
            <a:r>
              <a:rPr lang="fr-FR" sz="1200" b="0" dirty="0">
                <a:solidFill>
                  <a:srgbClr val="CE9178"/>
                </a:solidFill>
                <a:effectLst/>
              </a:rPr>
              <a:t>"caddie"</a:t>
            </a:r>
            <a:r>
              <a:rPr lang="fr-FR" sz="1200" b="0" dirty="0">
                <a:solidFill>
                  <a:srgbClr val="D4D4D4"/>
                </a:solidFill>
                <a:effectLst/>
              </a:rPr>
              <a:t>] = </a:t>
            </a:r>
            <a:r>
              <a:rPr lang="fr-FR" sz="1200" b="0" dirty="0">
                <a:solidFill>
                  <a:srgbClr val="9CDCFE"/>
                </a:solidFill>
                <a:effectLst/>
              </a:rPr>
              <a:t>$caddie</a:t>
            </a:r>
            <a:r>
              <a:rPr lang="fr-FR" sz="1200" b="0" dirty="0">
                <a:solidFill>
                  <a:srgbClr val="D4D4D4"/>
                </a:solidFill>
                <a:effectLst/>
              </a:rPr>
              <a:t>;    </a:t>
            </a:r>
          </a:p>
          <a:p>
            <a:r>
              <a:rPr lang="fr-FR" sz="1200" b="0" dirty="0">
                <a:solidFill>
                  <a:srgbClr val="D4D4D4"/>
                </a:solidFill>
                <a:effectLst/>
              </a:rPr>
              <a:t>        </a:t>
            </a:r>
            <a:r>
              <a:rPr lang="fr-FR" sz="1200" b="0" dirty="0">
                <a:solidFill>
                  <a:srgbClr val="DCDCAA"/>
                </a:solidFill>
                <a:effectLst/>
              </a:rPr>
              <a:t>header</a:t>
            </a:r>
            <a:r>
              <a:rPr lang="fr-FR" sz="1200" b="0" dirty="0">
                <a:solidFill>
                  <a:srgbClr val="D4D4D4"/>
                </a:solidFill>
                <a:effectLst/>
              </a:rPr>
              <a:t>(</a:t>
            </a:r>
            <a:r>
              <a:rPr lang="fr-FR" sz="1200" b="0" dirty="0">
                <a:solidFill>
                  <a:srgbClr val="CE9178"/>
                </a:solidFill>
                <a:effectLst/>
              </a:rPr>
              <a:t>"Location: "</a:t>
            </a:r>
            <a:r>
              <a:rPr lang="fr-FR" sz="1200" b="0" dirty="0">
                <a:solidFill>
                  <a:srgbClr val="D4D4D4"/>
                </a:solidFill>
                <a:effectLst/>
              </a:rPr>
              <a:t>.</a:t>
            </a:r>
            <a:r>
              <a:rPr lang="fr-FR" sz="1200" b="0" dirty="0">
                <a:solidFill>
                  <a:srgbClr val="9CDCFE"/>
                </a:solidFill>
                <a:effectLst/>
              </a:rPr>
              <a:t>$_SERVER</a:t>
            </a:r>
            <a:r>
              <a:rPr lang="fr-FR" sz="1200" b="0" dirty="0">
                <a:solidFill>
                  <a:srgbClr val="D4D4D4"/>
                </a:solidFill>
                <a:effectLst/>
              </a:rPr>
              <a:t>[</a:t>
            </a:r>
            <a:r>
              <a:rPr lang="fr-FR" sz="1200" b="0" dirty="0">
                <a:solidFill>
                  <a:srgbClr val="CE9178"/>
                </a:solidFill>
                <a:effectLst/>
              </a:rPr>
              <a:t>"PHP_SELF"</a:t>
            </a:r>
            <a:r>
              <a:rPr lang="fr-FR" sz="1200" b="0" dirty="0">
                <a:solidFill>
                  <a:srgbClr val="D4D4D4"/>
                </a:solidFill>
                <a:effectLst/>
              </a:rPr>
              <a:t>]);</a:t>
            </a:r>
          </a:p>
          <a:p>
            <a:r>
              <a:rPr lang="fr-FR" sz="1200" b="0" dirty="0">
                <a:solidFill>
                  <a:srgbClr val="D4D4D4"/>
                </a:solidFill>
                <a:effectLst/>
              </a:rPr>
              <a:t>        </a:t>
            </a:r>
            <a:r>
              <a:rPr lang="fr-FR" sz="1200" b="0" dirty="0">
                <a:solidFill>
                  <a:srgbClr val="C586C0"/>
                </a:solidFill>
                <a:effectLst/>
              </a:rPr>
              <a:t>die</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p>
        </p:txBody>
      </p:sp>
      <p:sp>
        <p:nvSpPr>
          <p:cNvPr id="7" name="ZoneTexte 6">
            <a:extLst>
              <a:ext uri="{FF2B5EF4-FFF2-40B4-BE49-F238E27FC236}">
                <a16:creationId xmlns:a16="http://schemas.microsoft.com/office/drawing/2014/main" id="{0CD2216C-4920-4338-A45E-7AC4DAEBA73D}"/>
              </a:ext>
            </a:extLst>
          </p:cNvPr>
          <p:cNvSpPr txBox="1"/>
          <p:nvPr/>
        </p:nvSpPr>
        <p:spPr>
          <a:xfrm>
            <a:off x="7416885" y="6020588"/>
            <a:ext cx="2223247" cy="261610"/>
          </a:xfrm>
          <a:prstGeom prst="rect">
            <a:avLst/>
          </a:prstGeom>
          <a:noFill/>
        </p:spPr>
        <p:txBody>
          <a:bodyPr wrap="square" rtlCol="0">
            <a:spAutoFit/>
          </a:bodyPr>
          <a:lstStyle/>
          <a:p>
            <a:r>
              <a:rPr lang="fr-FR" sz="1100" dirty="0">
                <a:solidFill>
                  <a:schemeClr val="tx1">
                    <a:lumMod val="75000"/>
                    <a:lumOff val="25000"/>
                  </a:schemeClr>
                </a:solidFill>
              </a:rPr>
              <a:t>Fichier : </a:t>
            </a:r>
            <a:r>
              <a:rPr lang="fr-FR" sz="1100" dirty="0" err="1">
                <a:solidFill>
                  <a:schemeClr val="tx1">
                    <a:lumMod val="75000"/>
                    <a:lumOff val="25000"/>
                  </a:schemeClr>
                </a:solidFill>
              </a:rPr>
              <a:t>index.php</a:t>
            </a:r>
            <a:r>
              <a:rPr lang="fr-FR" sz="1100" dirty="0">
                <a:solidFill>
                  <a:schemeClr val="tx1">
                    <a:lumMod val="75000"/>
                    <a:lumOff val="25000"/>
                  </a:schemeClr>
                </a:solidFill>
              </a:rPr>
              <a:t> (Partie2)</a:t>
            </a:r>
          </a:p>
        </p:txBody>
      </p:sp>
      <p:sp>
        <p:nvSpPr>
          <p:cNvPr id="8" name="Rectangle 7">
            <a:extLst>
              <a:ext uri="{FF2B5EF4-FFF2-40B4-BE49-F238E27FC236}">
                <a16:creationId xmlns:a16="http://schemas.microsoft.com/office/drawing/2014/main" id="{D9FDF9DF-6F36-4213-B0B0-020395C0890B}"/>
              </a:ext>
            </a:extLst>
          </p:cNvPr>
          <p:cNvSpPr/>
          <p:nvPr/>
        </p:nvSpPr>
        <p:spPr>
          <a:xfrm>
            <a:off x="908571" y="2904122"/>
            <a:ext cx="4017390" cy="243200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569CD6"/>
                </a:solidFill>
                <a:effectLst/>
              </a:rPr>
              <a:t>&lt;?</a:t>
            </a:r>
            <a:r>
              <a:rPr lang="fr-FR" sz="1200" b="0" dirty="0" err="1">
                <a:solidFill>
                  <a:srgbClr val="569CD6"/>
                </a:solidFill>
                <a:effectLst/>
              </a:rPr>
              <a:t>php</a:t>
            </a:r>
            <a:endParaRPr lang="fr-FR" sz="1200" b="0" dirty="0">
              <a:solidFill>
                <a:srgbClr val="D4D4D4"/>
              </a:solidFill>
              <a:effectLst/>
            </a:endParaRPr>
          </a:p>
          <a:p>
            <a:r>
              <a:rPr lang="fr-FR" sz="1200" b="0" dirty="0">
                <a:solidFill>
                  <a:srgbClr val="D4D4D4"/>
                </a:solidFill>
                <a:effectLst/>
              </a:rPr>
              <a:t>    </a:t>
            </a:r>
            <a:r>
              <a:rPr lang="fr-FR" sz="1200" b="0" dirty="0">
                <a:solidFill>
                  <a:srgbClr val="6A9955"/>
                </a:solidFill>
                <a:effectLst/>
              </a:rPr>
              <a:t>// Dans ce script nous utilisons les sessions</a:t>
            </a:r>
            <a:endParaRPr lang="fr-FR" sz="1200" b="0" dirty="0">
              <a:solidFill>
                <a:srgbClr val="D4D4D4"/>
              </a:solidFill>
              <a:effectLst/>
            </a:endParaRPr>
          </a:p>
          <a:p>
            <a:r>
              <a:rPr lang="fr-FR" sz="1200" b="0" dirty="0">
                <a:solidFill>
                  <a:srgbClr val="D4D4D4"/>
                </a:solidFill>
                <a:effectLst/>
              </a:rPr>
              <a:t>    </a:t>
            </a:r>
            <a:r>
              <a:rPr lang="fr-FR" sz="1200" b="0" dirty="0" err="1">
                <a:solidFill>
                  <a:srgbClr val="DCDCAA"/>
                </a:solidFill>
                <a:effectLst/>
              </a:rPr>
              <a:t>session_start</a:t>
            </a:r>
            <a:r>
              <a:rPr lang="fr-FR" sz="1200" b="0" dirty="0">
                <a:solidFill>
                  <a:srgbClr val="D4D4D4"/>
                </a:solidFill>
                <a:effectLst/>
              </a:rPr>
              <a:t>();</a:t>
            </a:r>
          </a:p>
          <a:p>
            <a:br>
              <a:rPr lang="fr-FR" sz="1200" b="0" dirty="0">
                <a:solidFill>
                  <a:srgbClr val="D4D4D4"/>
                </a:solidFill>
                <a:effectLst/>
              </a:rPr>
            </a:br>
            <a:r>
              <a:rPr lang="fr-FR" sz="1200" b="0" dirty="0">
                <a:solidFill>
                  <a:srgbClr val="D4D4D4"/>
                </a:solidFill>
                <a:effectLst/>
              </a:rPr>
              <a:t>    </a:t>
            </a:r>
            <a:r>
              <a:rPr lang="fr-FR" sz="1200" b="0" dirty="0">
                <a:solidFill>
                  <a:srgbClr val="6A9955"/>
                </a:solidFill>
                <a:effectLst/>
              </a:rPr>
              <a:t>// Chargement du caddie</a:t>
            </a:r>
            <a:endParaRPr lang="fr-FR" sz="1200" b="0" dirty="0">
              <a:solidFill>
                <a:srgbClr val="D4D4D4"/>
              </a:solidFill>
              <a:effectLst/>
            </a:endParaRPr>
          </a:p>
          <a:p>
            <a:r>
              <a:rPr lang="fr-FR" sz="1200" b="0" dirty="0">
                <a:solidFill>
                  <a:srgbClr val="D4D4D4"/>
                </a:solidFill>
                <a:effectLst/>
              </a:rPr>
              <a:t>    </a:t>
            </a:r>
            <a:r>
              <a:rPr lang="fr-FR" sz="1200" b="0" dirty="0">
                <a:solidFill>
                  <a:srgbClr val="C586C0"/>
                </a:solidFill>
                <a:effectLst/>
              </a:rPr>
              <a:t>if</a:t>
            </a:r>
            <a:r>
              <a:rPr lang="fr-FR" sz="1200" b="0" dirty="0">
                <a:solidFill>
                  <a:srgbClr val="D4D4D4"/>
                </a:solidFill>
                <a:effectLst/>
              </a:rPr>
              <a:t> (</a:t>
            </a:r>
            <a:r>
              <a:rPr lang="fr-FR" sz="1200" b="0" dirty="0" err="1">
                <a:solidFill>
                  <a:srgbClr val="DCDCAA"/>
                </a:solidFill>
                <a:effectLst/>
              </a:rPr>
              <a:t>isset</a:t>
            </a:r>
            <a:r>
              <a:rPr lang="fr-FR" sz="1200" b="0" dirty="0">
                <a:solidFill>
                  <a:srgbClr val="D4D4D4"/>
                </a:solidFill>
                <a:effectLst/>
              </a:rPr>
              <a:t>(</a:t>
            </a:r>
            <a:r>
              <a:rPr lang="fr-FR" sz="1200" b="0" dirty="0">
                <a:solidFill>
                  <a:srgbClr val="9CDCFE"/>
                </a:solidFill>
                <a:effectLst/>
              </a:rPr>
              <a:t>$_SESSION</a:t>
            </a:r>
            <a:r>
              <a:rPr lang="fr-FR" sz="1200" b="0" dirty="0">
                <a:solidFill>
                  <a:srgbClr val="D4D4D4"/>
                </a:solidFill>
                <a:effectLst/>
              </a:rPr>
              <a:t>[</a:t>
            </a:r>
            <a:r>
              <a:rPr lang="fr-FR" sz="1200" b="0" dirty="0">
                <a:solidFill>
                  <a:srgbClr val="CE9178"/>
                </a:solidFill>
                <a:effectLst/>
              </a:rPr>
              <a:t>"caddie"</a:t>
            </a:r>
            <a:r>
              <a:rPr lang="fr-FR" sz="1200" b="0" dirty="0">
                <a:solidFill>
                  <a:srgbClr val="D4D4D4"/>
                </a:solidFill>
                <a:effectLst/>
              </a:rPr>
              <a:t>])) {</a:t>
            </a:r>
          </a:p>
          <a:p>
            <a:r>
              <a:rPr lang="fr-FR" sz="1200" b="0" dirty="0">
                <a:solidFill>
                  <a:srgbClr val="D4D4D4"/>
                </a:solidFill>
                <a:effectLst/>
              </a:rPr>
              <a:t>        </a:t>
            </a:r>
            <a:r>
              <a:rPr lang="fr-FR" sz="1200" b="0" dirty="0">
                <a:solidFill>
                  <a:srgbClr val="9CDCFE"/>
                </a:solidFill>
                <a:effectLst/>
              </a:rPr>
              <a:t>$caddie</a:t>
            </a:r>
            <a:r>
              <a:rPr lang="fr-FR" sz="1200" b="0" dirty="0">
                <a:solidFill>
                  <a:srgbClr val="D4D4D4"/>
                </a:solidFill>
                <a:effectLst/>
              </a:rPr>
              <a:t> = </a:t>
            </a:r>
            <a:r>
              <a:rPr lang="fr-FR" sz="1200" b="0" dirty="0">
                <a:solidFill>
                  <a:srgbClr val="9CDCFE"/>
                </a:solidFill>
                <a:effectLst/>
              </a:rPr>
              <a:t>$_SESSION</a:t>
            </a:r>
            <a:r>
              <a:rPr lang="fr-FR" sz="1200" b="0" dirty="0">
                <a:solidFill>
                  <a:srgbClr val="D4D4D4"/>
                </a:solidFill>
                <a:effectLst/>
              </a:rPr>
              <a:t>[</a:t>
            </a:r>
            <a:r>
              <a:rPr lang="fr-FR" sz="1200" b="0" dirty="0">
                <a:solidFill>
                  <a:srgbClr val="CE9178"/>
                </a:solidFill>
                <a:effectLst/>
              </a:rPr>
              <a:t>"caddie"</a:t>
            </a:r>
            <a:r>
              <a:rPr lang="fr-FR" sz="1200" b="0" dirty="0">
                <a:solidFill>
                  <a:srgbClr val="D4D4D4"/>
                </a:solidFill>
                <a:effectLst/>
              </a:rPr>
              <a:t>];</a:t>
            </a:r>
          </a:p>
          <a:p>
            <a:r>
              <a:rPr lang="fr-FR" sz="1200" b="0" dirty="0">
                <a:solidFill>
                  <a:srgbClr val="D4D4D4"/>
                </a:solidFill>
                <a:effectLst/>
              </a:rPr>
              <a:t>        } </a:t>
            </a:r>
            <a:r>
              <a:rPr lang="fr-FR" sz="1200" b="0" dirty="0" err="1">
                <a:solidFill>
                  <a:srgbClr val="C586C0"/>
                </a:solidFill>
                <a:effectLst/>
              </a:rPr>
              <a:t>else</a:t>
            </a:r>
            <a:r>
              <a:rPr lang="fr-FR" sz="1200" b="0" dirty="0">
                <a:solidFill>
                  <a:srgbClr val="D4D4D4"/>
                </a:solidFill>
                <a:effectLst/>
              </a:rPr>
              <a:t> {</a:t>
            </a:r>
          </a:p>
          <a:p>
            <a:r>
              <a:rPr lang="fr-FR" sz="1200" b="0" dirty="0">
                <a:solidFill>
                  <a:srgbClr val="D4D4D4"/>
                </a:solidFill>
                <a:effectLst/>
              </a:rPr>
              <a:t>        </a:t>
            </a:r>
            <a:r>
              <a:rPr lang="fr-FR" sz="1200" b="0" dirty="0">
                <a:solidFill>
                  <a:srgbClr val="9CDCFE"/>
                </a:solidFill>
                <a:effectLst/>
              </a:rPr>
              <a:t>$caddie</a:t>
            </a:r>
            <a:r>
              <a:rPr lang="fr-FR" sz="1200" b="0" dirty="0">
                <a:solidFill>
                  <a:srgbClr val="D4D4D4"/>
                </a:solidFill>
                <a:effectLst/>
              </a:rPr>
              <a:t> = </a:t>
            </a:r>
            <a:r>
              <a:rPr lang="fr-FR" sz="1200" b="0" dirty="0" err="1">
                <a:solidFill>
                  <a:srgbClr val="DCDCAA"/>
                </a:solidFill>
                <a:effectLst/>
              </a:rPr>
              <a:t>array</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$caddie</a:t>
            </a:r>
            <a:r>
              <a:rPr lang="fr-FR" sz="1200" b="0" dirty="0">
                <a:solidFill>
                  <a:srgbClr val="D4D4D4"/>
                </a:solidFill>
                <a:effectLst/>
              </a:rPr>
              <a:t>[</a:t>
            </a:r>
            <a:r>
              <a:rPr lang="fr-FR" sz="1200" b="0" dirty="0">
                <a:solidFill>
                  <a:srgbClr val="CE9178"/>
                </a:solidFill>
                <a:effectLst/>
              </a:rPr>
              <a:t>"pommes"</a:t>
            </a:r>
            <a:r>
              <a:rPr lang="fr-FR" sz="1200" b="0" dirty="0">
                <a:solidFill>
                  <a:srgbClr val="D4D4D4"/>
                </a:solidFill>
                <a:effectLst/>
              </a:rPr>
              <a:t>] = </a:t>
            </a:r>
            <a:r>
              <a:rPr lang="fr-FR" sz="1200" b="0" dirty="0">
                <a:solidFill>
                  <a:srgbClr val="B5CEA8"/>
                </a:solidFill>
                <a:effectLst/>
              </a:rPr>
              <a:t>0</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$caddie</a:t>
            </a:r>
            <a:r>
              <a:rPr lang="fr-FR" sz="1200" b="0" dirty="0">
                <a:solidFill>
                  <a:srgbClr val="D4D4D4"/>
                </a:solidFill>
                <a:effectLst/>
              </a:rPr>
              <a:t>[</a:t>
            </a:r>
            <a:r>
              <a:rPr lang="fr-FR" sz="1200" b="0" dirty="0">
                <a:solidFill>
                  <a:srgbClr val="CE9178"/>
                </a:solidFill>
                <a:effectLst/>
              </a:rPr>
              <a:t>"poires"</a:t>
            </a:r>
            <a:r>
              <a:rPr lang="fr-FR" sz="1200" b="0" dirty="0">
                <a:solidFill>
                  <a:srgbClr val="D4D4D4"/>
                </a:solidFill>
                <a:effectLst/>
              </a:rPr>
              <a:t>] = </a:t>
            </a:r>
            <a:r>
              <a:rPr lang="fr-FR" sz="1200" b="0" dirty="0">
                <a:solidFill>
                  <a:srgbClr val="B5CEA8"/>
                </a:solidFill>
                <a:effectLst/>
              </a:rPr>
              <a:t>0</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$caddie</a:t>
            </a:r>
            <a:r>
              <a:rPr lang="fr-FR" sz="1200" b="0" dirty="0">
                <a:solidFill>
                  <a:srgbClr val="D4D4D4"/>
                </a:solidFill>
                <a:effectLst/>
              </a:rPr>
              <a:t>[</a:t>
            </a:r>
            <a:r>
              <a:rPr lang="fr-FR" sz="1200" b="0" dirty="0">
                <a:solidFill>
                  <a:srgbClr val="CE9178"/>
                </a:solidFill>
                <a:effectLst/>
              </a:rPr>
              <a:t>"bananes"</a:t>
            </a:r>
            <a:r>
              <a:rPr lang="fr-FR" sz="1200" b="0" dirty="0">
                <a:solidFill>
                  <a:srgbClr val="D4D4D4"/>
                </a:solidFill>
                <a:effectLst/>
              </a:rPr>
              <a:t>] = </a:t>
            </a:r>
            <a:r>
              <a:rPr lang="fr-FR" sz="1200" b="0" dirty="0">
                <a:solidFill>
                  <a:srgbClr val="B5CEA8"/>
                </a:solidFill>
                <a:effectLst/>
              </a:rPr>
              <a:t>0</a:t>
            </a:r>
            <a:r>
              <a:rPr lang="fr-FR" sz="1200" b="0" dirty="0">
                <a:solidFill>
                  <a:srgbClr val="D4D4D4"/>
                </a:solidFill>
                <a:effectLst/>
              </a:rPr>
              <a:t>;</a:t>
            </a:r>
          </a:p>
          <a:p>
            <a:r>
              <a:rPr lang="fr-FR" sz="1200" b="0" dirty="0">
                <a:solidFill>
                  <a:srgbClr val="D4D4D4"/>
                </a:solidFill>
                <a:effectLst/>
              </a:rPr>
              <a:t>    }</a:t>
            </a:r>
          </a:p>
        </p:txBody>
      </p:sp>
      <p:sp>
        <p:nvSpPr>
          <p:cNvPr id="9" name="ZoneTexte 8">
            <a:extLst>
              <a:ext uri="{FF2B5EF4-FFF2-40B4-BE49-F238E27FC236}">
                <a16:creationId xmlns:a16="http://schemas.microsoft.com/office/drawing/2014/main" id="{92EAB3F6-1EAD-4417-8D0A-25AD4365EF33}"/>
              </a:ext>
            </a:extLst>
          </p:cNvPr>
          <p:cNvSpPr txBox="1"/>
          <p:nvPr/>
        </p:nvSpPr>
        <p:spPr>
          <a:xfrm>
            <a:off x="1605962" y="5343009"/>
            <a:ext cx="2223247" cy="261610"/>
          </a:xfrm>
          <a:prstGeom prst="rect">
            <a:avLst/>
          </a:prstGeom>
          <a:noFill/>
        </p:spPr>
        <p:txBody>
          <a:bodyPr wrap="square" rtlCol="0">
            <a:spAutoFit/>
          </a:bodyPr>
          <a:lstStyle/>
          <a:p>
            <a:r>
              <a:rPr lang="fr-FR" sz="1100" dirty="0">
                <a:solidFill>
                  <a:schemeClr val="tx1">
                    <a:lumMod val="75000"/>
                    <a:lumOff val="25000"/>
                  </a:schemeClr>
                </a:solidFill>
              </a:rPr>
              <a:t>Fichier : </a:t>
            </a:r>
            <a:r>
              <a:rPr lang="fr-FR" sz="1100" dirty="0" err="1">
                <a:solidFill>
                  <a:schemeClr val="tx1">
                    <a:lumMod val="75000"/>
                    <a:lumOff val="25000"/>
                  </a:schemeClr>
                </a:solidFill>
              </a:rPr>
              <a:t>index.php</a:t>
            </a:r>
            <a:r>
              <a:rPr lang="fr-FR" sz="1100" dirty="0">
                <a:solidFill>
                  <a:schemeClr val="tx1">
                    <a:lumMod val="75000"/>
                    <a:lumOff val="25000"/>
                  </a:schemeClr>
                </a:solidFill>
              </a:rPr>
              <a:t> (Partie1)</a:t>
            </a:r>
          </a:p>
        </p:txBody>
      </p:sp>
    </p:spTree>
    <p:extLst>
      <p:ext uri="{BB962C8B-B14F-4D97-AF65-F5344CB8AC3E}">
        <p14:creationId xmlns:p14="http://schemas.microsoft.com/office/powerpoint/2010/main" val="5264297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BF1FDCB6-1721-42CA-A5C4-25DDF4375FA8}"/>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CF188480-602B-4A9E-9FE8-C6EC8077CDA6}"/>
              </a:ext>
            </a:extLst>
          </p:cNvPr>
          <p:cNvSpPr>
            <a:spLocks noGrp="1"/>
          </p:cNvSpPr>
          <p:nvPr>
            <p:ph type="title"/>
          </p:nvPr>
        </p:nvSpPr>
        <p:spPr/>
        <p:txBody>
          <a:bodyPr/>
          <a:lstStyle/>
          <a:p>
            <a:r>
              <a:rPr lang="fr-FR" dirty="0"/>
              <a:t>Activité 2</a:t>
            </a:r>
          </a:p>
        </p:txBody>
      </p:sp>
      <p:sp>
        <p:nvSpPr>
          <p:cNvPr id="3" name="Espace réservé du texte 2">
            <a:extLst>
              <a:ext uri="{FF2B5EF4-FFF2-40B4-BE49-F238E27FC236}">
                <a16:creationId xmlns:a16="http://schemas.microsoft.com/office/drawing/2014/main" id="{39353A45-0B1D-4764-98CD-44348BD3AA76}"/>
              </a:ext>
            </a:extLst>
          </p:cNvPr>
          <p:cNvSpPr>
            <a:spLocks noGrp="1"/>
          </p:cNvSpPr>
          <p:nvPr>
            <p:ph type="body" sz="quarter" idx="11"/>
          </p:nvPr>
        </p:nvSpPr>
        <p:spPr/>
        <p:txBody>
          <a:bodyPr/>
          <a:lstStyle/>
          <a:p>
            <a:r>
              <a:rPr lang="fr-FR" dirty="0"/>
              <a:t>Utilisation des sessions</a:t>
            </a:r>
          </a:p>
        </p:txBody>
      </p:sp>
      <p:sp>
        <p:nvSpPr>
          <p:cNvPr id="4" name="Espace réservé du contenu 3">
            <a:extLst>
              <a:ext uri="{FF2B5EF4-FFF2-40B4-BE49-F238E27FC236}">
                <a16:creationId xmlns:a16="http://schemas.microsoft.com/office/drawing/2014/main" id="{D6D57AD8-123A-4CA9-B8A8-649D78A7C236}"/>
              </a:ext>
            </a:extLst>
          </p:cNvPr>
          <p:cNvSpPr>
            <a:spLocks noGrp="1"/>
          </p:cNvSpPr>
          <p:nvPr>
            <p:ph sz="quarter" idx="12"/>
          </p:nvPr>
        </p:nvSpPr>
        <p:spPr/>
        <p:txBody>
          <a:bodyPr/>
          <a:lstStyle/>
          <a:p>
            <a:pPr marL="171450" marR="0" lvl="0" indent="-171450" algn="just" defTabSz="914400" rtl="0" eaLnBrk="1" fontAlgn="auto" latinLnBrk="0" hangingPunct="1">
              <a:lnSpc>
                <a:spcPts val="1600"/>
              </a:lnSpc>
              <a:spcBef>
                <a:spcPts val="600"/>
              </a:spcBef>
              <a:spcAft>
                <a:spcPts val="0"/>
              </a:spcAft>
              <a:buClr>
                <a:srgbClr val="565656"/>
              </a:buClr>
              <a:buSzTx/>
              <a:buFont typeface="Arial" panose="020B0604020202020204" pitchFamily="34" charset="0"/>
              <a:buChar char="•"/>
              <a:tabLst/>
              <a:defRPr/>
            </a:pPr>
            <a:r>
              <a:rPr kumimoji="0" lang="fr-FR"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Fichier </a:t>
            </a:r>
            <a:r>
              <a:rPr kumimoji="0" lang="fr-FR" sz="1200" b="0" i="0" u="none" strike="noStrike" kern="1200" cap="none" spc="0" normalizeH="0" baseline="0" noProof="0" dirty="0" err="1">
                <a:ln>
                  <a:noFill/>
                </a:ln>
                <a:solidFill>
                  <a:srgbClr val="565656"/>
                </a:solidFill>
                <a:effectLst/>
                <a:uLnTx/>
                <a:uFillTx/>
                <a:latin typeface="Calibri" panose="020F0502020204030204"/>
                <a:ea typeface="+mn-ea"/>
                <a:cs typeface="Calibri" panose="020F0502020204030204" pitchFamily="34" charset="0"/>
              </a:rPr>
              <a:t>index.php</a:t>
            </a:r>
            <a:endParaRPr kumimoji="0" lang="fr-FR"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endParaRPr>
          </a:p>
          <a:p>
            <a:endParaRPr lang="fr-FR" dirty="0"/>
          </a:p>
        </p:txBody>
      </p:sp>
      <p:sp>
        <p:nvSpPr>
          <p:cNvPr id="6" name="Rectangle 5">
            <a:extLst>
              <a:ext uri="{FF2B5EF4-FFF2-40B4-BE49-F238E27FC236}">
                <a16:creationId xmlns:a16="http://schemas.microsoft.com/office/drawing/2014/main" id="{EDF4E683-DD69-479B-9E25-771AD50AFEF1}"/>
              </a:ext>
            </a:extLst>
          </p:cNvPr>
          <p:cNvSpPr/>
          <p:nvPr/>
        </p:nvSpPr>
        <p:spPr>
          <a:xfrm>
            <a:off x="5343661" y="1848465"/>
            <a:ext cx="6047921" cy="37854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D4D4D4"/>
                </a:solidFill>
                <a:effectLst/>
              </a:rPr>
              <a:t>    </a:t>
            </a:r>
          </a:p>
          <a:p>
            <a:r>
              <a:rPr lang="fr-FR" sz="1200" b="0" dirty="0">
                <a:solidFill>
                  <a:srgbClr val="D4D4D4"/>
                </a:solidFill>
                <a:effectLst/>
              </a:rPr>
              <a:t>    </a:t>
            </a:r>
            <a:r>
              <a:rPr lang="fr-FR" sz="1200" b="0" dirty="0">
                <a:solidFill>
                  <a:srgbClr val="C586C0"/>
                </a:solidFill>
                <a:effectLst/>
              </a:rPr>
              <a:t>if</a:t>
            </a:r>
            <a:r>
              <a:rPr lang="fr-FR" sz="1200" b="0" dirty="0">
                <a:solidFill>
                  <a:srgbClr val="D4D4D4"/>
                </a:solidFill>
                <a:effectLst/>
              </a:rPr>
              <a:t> (</a:t>
            </a:r>
            <a:r>
              <a:rPr lang="fr-FR" sz="1200" b="0" dirty="0" err="1">
                <a:solidFill>
                  <a:srgbClr val="DCDCAA"/>
                </a:solidFill>
                <a:effectLst/>
              </a:rPr>
              <a:t>isset</a:t>
            </a:r>
            <a:r>
              <a:rPr lang="fr-FR" sz="1200" b="0" dirty="0">
                <a:solidFill>
                  <a:srgbClr val="D4D4D4"/>
                </a:solidFill>
                <a:effectLst/>
              </a:rPr>
              <a:t>(</a:t>
            </a:r>
            <a:r>
              <a:rPr lang="fr-FR" sz="1200" b="0" dirty="0">
                <a:solidFill>
                  <a:srgbClr val="9CDCFE"/>
                </a:solidFill>
                <a:effectLst/>
              </a:rPr>
              <a:t>$_GET</a:t>
            </a:r>
            <a:r>
              <a:rPr lang="fr-FR" sz="1200" b="0" dirty="0">
                <a:solidFill>
                  <a:srgbClr val="D4D4D4"/>
                </a:solidFill>
                <a:effectLst/>
              </a:rPr>
              <a:t>[</a:t>
            </a:r>
            <a:r>
              <a:rPr lang="fr-FR" sz="1200" b="0" dirty="0">
                <a:solidFill>
                  <a:srgbClr val="CE9178"/>
                </a:solidFill>
                <a:effectLst/>
              </a:rPr>
              <a:t>"achat"</a:t>
            </a:r>
            <a:r>
              <a:rPr lang="fr-FR" sz="1200" b="0" dirty="0">
                <a:solidFill>
                  <a:srgbClr val="D4D4D4"/>
                </a:solidFill>
                <a:effectLst/>
              </a:rPr>
              <a:t>])) {</a:t>
            </a:r>
          </a:p>
          <a:p>
            <a:r>
              <a:rPr lang="fr-FR" sz="1200" b="0" dirty="0">
                <a:solidFill>
                  <a:srgbClr val="D4D4D4"/>
                </a:solidFill>
                <a:effectLst/>
              </a:rPr>
              <a:t>        </a:t>
            </a:r>
            <a:r>
              <a:rPr lang="fr-FR" sz="1200" b="0" dirty="0">
                <a:solidFill>
                  <a:srgbClr val="6A9955"/>
                </a:solidFill>
                <a:effectLst/>
              </a:rPr>
              <a:t>// On a demandé à incrémenter une valeur    </a:t>
            </a:r>
            <a:endParaRPr lang="fr-FR" sz="1200" b="0" dirty="0">
              <a:solidFill>
                <a:srgbClr val="D4D4D4"/>
              </a:solidFill>
              <a:effectLst/>
            </a:endParaRPr>
          </a:p>
          <a:p>
            <a:r>
              <a:rPr lang="fr-FR" sz="1200" b="0" dirty="0">
                <a:solidFill>
                  <a:srgbClr val="D4D4D4"/>
                </a:solidFill>
                <a:effectLst/>
              </a:rPr>
              <a:t>        </a:t>
            </a:r>
            <a:r>
              <a:rPr lang="fr-FR" sz="1200" b="0" dirty="0">
                <a:solidFill>
                  <a:srgbClr val="C586C0"/>
                </a:solidFill>
                <a:effectLst/>
              </a:rPr>
              <a:t>switch</a:t>
            </a:r>
            <a:r>
              <a:rPr lang="fr-FR" sz="1200" b="0" dirty="0">
                <a:solidFill>
                  <a:srgbClr val="D4D4D4"/>
                </a:solidFill>
                <a:effectLst/>
              </a:rPr>
              <a:t> (</a:t>
            </a:r>
            <a:r>
              <a:rPr lang="fr-FR" sz="1200" b="0" dirty="0">
                <a:solidFill>
                  <a:srgbClr val="9CDCFE"/>
                </a:solidFill>
                <a:effectLst/>
              </a:rPr>
              <a:t>$_GET</a:t>
            </a:r>
            <a:r>
              <a:rPr lang="fr-FR" sz="1200" b="0" dirty="0">
                <a:solidFill>
                  <a:srgbClr val="D4D4D4"/>
                </a:solidFill>
                <a:effectLst/>
              </a:rPr>
              <a:t>[</a:t>
            </a:r>
            <a:r>
              <a:rPr lang="fr-FR" sz="1200" b="0" dirty="0">
                <a:solidFill>
                  <a:srgbClr val="CE9178"/>
                </a:solidFill>
                <a:effectLst/>
              </a:rPr>
              <a:t>"achat"</a:t>
            </a:r>
            <a:r>
              <a:rPr lang="fr-FR" sz="1200" b="0" dirty="0">
                <a:solidFill>
                  <a:srgbClr val="D4D4D4"/>
                </a:solidFill>
                <a:effectLst/>
              </a:rPr>
              <a:t>]) {</a:t>
            </a:r>
          </a:p>
          <a:p>
            <a:r>
              <a:rPr lang="fr-FR" sz="1200" b="0" dirty="0">
                <a:solidFill>
                  <a:srgbClr val="D4D4D4"/>
                </a:solidFill>
                <a:effectLst/>
              </a:rPr>
              <a:t>            </a:t>
            </a:r>
            <a:r>
              <a:rPr lang="fr-FR" sz="1200" b="0" dirty="0">
                <a:solidFill>
                  <a:srgbClr val="C586C0"/>
                </a:solidFill>
                <a:effectLst/>
              </a:rPr>
              <a:t>case</a:t>
            </a:r>
            <a:r>
              <a:rPr lang="fr-FR" sz="1200" b="0" dirty="0">
                <a:solidFill>
                  <a:srgbClr val="D4D4D4"/>
                </a:solidFill>
                <a:effectLst/>
              </a:rPr>
              <a:t> </a:t>
            </a:r>
            <a:r>
              <a:rPr lang="fr-FR" sz="1200" b="0" dirty="0">
                <a:solidFill>
                  <a:srgbClr val="CE9178"/>
                </a:solidFill>
                <a:effectLst/>
              </a:rPr>
              <a:t>"pomme"</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$caddie</a:t>
            </a:r>
            <a:r>
              <a:rPr lang="fr-FR" sz="1200" b="0" dirty="0">
                <a:solidFill>
                  <a:srgbClr val="D4D4D4"/>
                </a:solidFill>
                <a:effectLst/>
              </a:rPr>
              <a:t>[</a:t>
            </a:r>
            <a:r>
              <a:rPr lang="fr-FR" sz="1200" b="0" dirty="0">
                <a:solidFill>
                  <a:srgbClr val="CE9178"/>
                </a:solidFill>
                <a:effectLst/>
              </a:rPr>
              <a:t>"pommes"</a:t>
            </a:r>
            <a:r>
              <a:rPr lang="fr-FR" sz="1200" b="0" dirty="0">
                <a:solidFill>
                  <a:srgbClr val="D4D4D4"/>
                </a:solidFill>
                <a:effectLst/>
              </a:rPr>
              <a:t>]++;</a:t>
            </a:r>
          </a:p>
          <a:p>
            <a:r>
              <a:rPr lang="fr-FR" sz="1200" b="0" dirty="0">
                <a:solidFill>
                  <a:srgbClr val="D4D4D4"/>
                </a:solidFill>
                <a:effectLst/>
              </a:rPr>
              <a:t>                 </a:t>
            </a:r>
            <a:r>
              <a:rPr lang="fr-FR" sz="1200" b="0" dirty="0">
                <a:solidFill>
                  <a:srgbClr val="C586C0"/>
                </a:solidFill>
                <a:effectLst/>
              </a:rPr>
              <a:t>break</a:t>
            </a:r>
            <a:r>
              <a:rPr lang="fr-FR" sz="1200" b="0" dirty="0">
                <a:solidFill>
                  <a:srgbClr val="D4D4D4"/>
                </a:solidFill>
                <a:effectLst/>
              </a:rPr>
              <a:t>;</a:t>
            </a:r>
          </a:p>
          <a:p>
            <a:r>
              <a:rPr lang="fr-FR" sz="1200" b="0" dirty="0">
                <a:solidFill>
                  <a:srgbClr val="D4D4D4"/>
                </a:solidFill>
                <a:effectLst/>
              </a:rPr>
              <a:t>            </a:t>
            </a:r>
            <a:r>
              <a:rPr lang="fr-FR" sz="1200" b="0" dirty="0">
                <a:solidFill>
                  <a:srgbClr val="C586C0"/>
                </a:solidFill>
                <a:effectLst/>
              </a:rPr>
              <a:t>case</a:t>
            </a:r>
            <a:r>
              <a:rPr lang="fr-FR" sz="1200" b="0" dirty="0">
                <a:solidFill>
                  <a:srgbClr val="D4D4D4"/>
                </a:solidFill>
                <a:effectLst/>
              </a:rPr>
              <a:t> </a:t>
            </a:r>
            <a:r>
              <a:rPr lang="fr-FR" sz="1200" b="0" dirty="0">
                <a:solidFill>
                  <a:srgbClr val="CE9178"/>
                </a:solidFill>
                <a:effectLst/>
              </a:rPr>
              <a:t>"poire"</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$caddie</a:t>
            </a:r>
            <a:r>
              <a:rPr lang="fr-FR" sz="1200" b="0" dirty="0">
                <a:solidFill>
                  <a:srgbClr val="D4D4D4"/>
                </a:solidFill>
                <a:effectLst/>
              </a:rPr>
              <a:t>[</a:t>
            </a:r>
            <a:r>
              <a:rPr lang="fr-FR" sz="1200" b="0" dirty="0">
                <a:solidFill>
                  <a:srgbClr val="CE9178"/>
                </a:solidFill>
                <a:effectLst/>
              </a:rPr>
              <a:t>"poires"</a:t>
            </a:r>
            <a:r>
              <a:rPr lang="fr-FR" sz="1200" b="0" dirty="0">
                <a:solidFill>
                  <a:srgbClr val="D4D4D4"/>
                </a:solidFill>
                <a:effectLst/>
              </a:rPr>
              <a:t>]++;</a:t>
            </a:r>
          </a:p>
          <a:p>
            <a:r>
              <a:rPr lang="fr-FR" sz="1200" b="0" dirty="0">
                <a:solidFill>
                  <a:srgbClr val="D4D4D4"/>
                </a:solidFill>
                <a:effectLst/>
              </a:rPr>
              <a:t>                 </a:t>
            </a:r>
            <a:r>
              <a:rPr lang="fr-FR" sz="1200" b="0" dirty="0">
                <a:solidFill>
                  <a:srgbClr val="C586C0"/>
                </a:solidFill>
                <a:effectLst/>
              </a:rPr>
              <a:t>break</a:t>
            </a:r>
            <a:r>
              <a:rPr lang="fr-FR" sz="1200" b="0" dirty="0">
                <a:solidFill>
                  <a:srgbClr val="D4D4D4"/>
                </a:solidFill>
                <a:effectLst/>
              </a:rPr>
              <a:t>;</a:t>
            </a:r>
          </a:p>
          <a:p>
            <a:r>
              <a:rPr lang="fr-FR" sz="1200" b="0" dirty="0">
                <a:solidFill>
                  <a:srgbClr val="D4D4D4"/>
                </a:solidFill>
                <a:effectLst/>
              </a:rPr>
              <a:t>            </a:t>
            </a:r>
            <a:r>
              <a:rPr lang="fr-FR" sz="1200" b="0" dirty="0">
                <a:solidFill>
                  <a:srgbClr val="C586C0"/>
                </a:solidFill>
                <a:effectLst/>
              </a:rPr>
              <a:t>case</a:t>
            </a:r>
            <a:r>
              <a:rPr lang="fr-FR" sz="1200" b="0" dirty="0">
                <a:solidFill>
                  <a:srgbClr val="D4D4D4"/>
                </a:solidFill>
                <a:effectLst/>
              </a:rPr>
              <a:t> </a:t>
            </a:r>
            <a:r>
              <a:rPr lang="fr-FR" sz="1200" b="0" dirty="0">
                <a:solidFill>
                  <a:srgbClr val="CE9178"/>
                </a:solidFill>
                <a:effectLst/>
              </a:rPr>
              <a:t>"banane"</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$caddie</a:t>
            </a:r>
            <a:r>
              <a:rPr lang="fr-FR" sz="1200" b="0" dirty="0">
                <a:solidFill>
                  <a:srgbClr val="D4D4D4"/>
                </a:solidFill>
                <a:effectLst/>
              </a:rPr>
              <a:t>[</a:t>
            </a:r>
            <a:r>
              <a:rPr lang="fr-FR" sz="1200" b="0" dirty="0">
                <a:solidFill>
                  <a:srgbClr val="CE9178"/>
                </a:solidFill>
                <a:effectLst/>
              </a:rPr>
              <a:t>"bananes"</a:t>
            </a:r>
            <a:r>
              <a:rPr lang="fr-FR" sz="1200" b="0" dirty="0">
                <a:solidFill>
                  <a:srgbClr val="D4D4D4"/>
                </a:solidFill>
                <a:effectLst/>
              </a:rPr>
              <a:t>]++;</a:t>
            </a:r>
          </a:p>
          <a:p>
            <a:r>
              <a:rPr lang="fr-FR" sz="1200" b="0" dirty="0">
                <a:solidFill>
                  <a:srgbClr val="D4D4D4"/>
                </a:solidFill>
                <a:effectLst/>
              </a:rPr>
              <a:t>                 </a:t>
            </a:r>
            <a:r>
              <a:rPr lang="fr-FR" sz="1200" b="0" dirty="0">
                <a:solidFill>
                  <a:srgbClr val="C586C0"/>
                </a:solidFill>
                <a:effectLst/>
              </a:rPr>
              <a:t>break</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r>
              <a:rPr lang="fr-FR" sz="1200" b="0" dirty="0">
                <a:solidFill>
                  <a:srgbClr val="6A9955"/>
                </a:solidFill>
                <a:effectLst/>
              </a:rPr>
              <a:t>// "sauvegarde" des modifications    </a:t>
            </a:r>
            <a:endParaRPr lang="fr-FR" sz="1200" b="0" dirty="0">
              <a:solidFill>
                <a:srgbClr val="D4D4D4"/>
              </a:solidFill>
              <a:effectLst/>
            </a:endParaRPr>
          </a:p>
          <a:p>
            <a:r>
              <a:rPr lang="fr-FR" sz="1200" b="0" dirty="0">
                <a:solidFill>
                  <a:srgbClr val="D4D4D4"/>
                </a:solidFill>
                <a:effectLst/>
              </a:rPr>
              <a:t>        </a:t>
            </a:r>
            <a:r>
              <a:rPr lang="fr-FR" sz="1200" b="0" dirty="0">
                <a:solidFill>
                  <a:srgbClr val="9CDCFE"/>
                </a:solidFill>
                <a:effectLst/>
              </a:rPr>
              <a:t>$_SESSION</a:t>
            </a:r>
            <a:r>
              <a:rPr lang="fr-FR" sz="1200" b="0" dirty="0">
                <a:solidFill>
                  <a:srgbClr val="D4D4D4"/>
                </a:solidFill>
                <a:effectLst/>
              </a:rPr>
              <a:t>[</a:t>
            </a:r>
            <a:r>
              <a:rPr lang="fr-FR" sz="1200" b="0" dirty="0">
                <a:solidFill>
                  <a:srgbClr val="CE9178"/>
                </a:solidFill>
                <a:effectLst/>
              </a:rPr>
              <a:t>"caddie"</a:t>
            </a:r>
            <a:r>
              <a:rPr lang="fr-FR" sz="1200" b="0" dirty="0">
                <a:solidFill>
                  <a:srgbClr val="D4D4D4"/>
                </a:solidFill>
                <a:effectLst/>
              </a:rPr>
              <a:t>] = </a:t>
            </a:r>
            <a:r>
              <a:rPr lang="fr-FR" sz="1200" b="0" dirty="0">
                <a:solidFill>
                  <a:srgbClr val="9CDCFE"/>
                </a:solidFill>
                <a:effectLst/>
              </a:rPr>
              <a:t>$caddie</a:t>
            </a:r>
            <a:r>
              <a:rPr lang="fr-FR" sz="1200" b="0" dirty="0">
                <a:solidFill>
                  <a:srgbClr val="D4D4D4"/>
                </a:solidFill>
                <a:effectLst/>
              </a:rPr>
              <a:t>;</a:t>
            </a:r>
          </a:p>
          <a:p>
            <a:r>
              <a:rPr lang="fr-FR" sz="1200" b="0" dirty="0">
                <a:solidFill>
                  <a:srgbClr val="D4D4D4"/>
                </a:solidFill>
                <a:effectLst/>
              </a:rPr>
              <a:t>        </a:t>
            </a:r>
            <a:r>
              <a:rPr lang="fr-FR" sz="1200" b="0" dirty="0">
                <a:solidFill>
                  <a:srgbClr val="DCDCAA"/>
                </a:solidFill>
                <a:effectLst/>
              </a:rPr>
              <a:t>header</a:t>
            </a:r>
            <a:r>
              <a:rPr lang="fr-FR" sz="1200" b="0" dirty="0">
                <a:solidFill>
                  <a:srgbClr val="D4D4D4"/>
                </a:solidFill>
                <a:effectLst/>
              </a:rPr>
              <a:t>(</a:t>
            </a:r>
            <a:r>
              <a:rPr lang="fr-FR" sz="1200" b="0" dirty="0">
                <a:solidFill>
                  <a:srgbClr val="CE9178"/>
                </a:solidFill>
                <a:effectLst/>
              </a:rPr>
              <a:t>"Location: "</a:t>
            </a:r>
            <a:r>
              <a:rPr lang="fr-FR" sz="1200" b="0" dirty="0">
                <a:solidFill>
                  <a:srgbClr val="D4D4D4"/>
                </a:solidFill>
                <a:effectLst/>
              </a:rPr>
              <a:t>.</a:t>
            </a:r>
            <a:r>
              <a:rPr lang="fr-FR" sz="1200" b="0" dirty="0">
                <a:solidFill>
                  <a:srgbClr val="9CDCFE"/>
                </a:solidFill>
                <a:effectLst/>
              </a:rPr>
              <a:t>$_SERVER</a:t>
            </a:r>
            <a:r>
              <a:rPr lang="fr-FR" sz="1200" b="0" dirty="0">
                <a:solidFill>
                  <a:srgbClr val="D4D4D4"/>
                </a:solidFill>
                <a:effectLst/>
              </a:rPr>
              <a:t>[</a:t>
            </a:r>
            <a:r>
              <a:rPr lang="fr-FR" sz="1200" b="0" dirty="0">
                <a:solidFill>
                  <a:srgbClr val="CE9178"/>
                </a:solidFill>
                <a:effectLst/>
              </a:rPr>
              <a:t>"PHP_SELF"</a:t>
            </a:r>
            <a:r>
              <a:rPr lang="fr-FR" sz="1200" b="0" dirty="0">
                <a:solidFill>
                  <a:srgbClr val="D4D4D4"/>
                </a:solidFill>
                <a:effectLst/>
              </a:rPr>
              <a:t>]);</a:t>
            </a:r>
          </a:p>
          <a:p>
            <a:r>
              <a:rPr lang="fr-FR" sz="1200" b="0" dirty="0">
                <a:solidFill>
                  <a:srgbClr val="D4D4D4"/>
                </a:solidFill>
                <a:effectLst/>
              </a:rPr>
              <a:t>        </a:t>
            </a:r>
            <a:r>
              <a:rPr lang="fr-FR" sz="1200" b="0" dirty="0">
                <a:solidFill>
                  <a:srgbClr val="C586C0"/>
                </a:solidFill>
                <a:effectLst/>
              </a:rPr>
              <a:t>die</a:t>
            </a:r>
            <a:r>
              <a:rPr lang="fr-FR" sz="1200" b="0" dirty="0">
                <a:solidFill>
                  <a:srgbClr val="D4D4D4"/>
                </a:solidFill>
                <a:effectLst/>
              </a:rPr>
              <a:t>();</a:t>
            </a:r>
          </a:p>
          <a:p>
            <a:r>
              <a:rPr lang="fr-FR" sz="1200" b="0" dirty="0">
                <a:solidFill>
                  <a:srgbClr val="D4D4D4"/>
                </a:solidFill>
                <a:effectLst/>
              </a:rPr>
              <a:t>   }     </a:t>
            </a:r>
          </a:p>
        </p:txBody>
      </p:sp>
      <p:sp>
        <p:nvSpPr>
          <p:cNvPr id="7" name="ZoneTexte 6">
            <a:extLst>
              <a:ext uri="{FF2B5EF4-FFF2-40B4-BE49-F238E27FC236}">
                <a16:creationId xmlns:a16="http://schemas.microsoft.com/office/drawing/2014/main" id="{0CD2216C-4920-4338-A45E-7AC4DAEBA73D}"/>
              </a:ext>
            </a:extLst>
          </p:cNvPr>
          <p:cNvSpPr txBox="1"/>
          <p:nvPr/>
        </p:nvSpPr>
        <p:spPr>
          <a:xfrm>
            <a:off x="7367723" y="5640569"/>
            <a:ext cx="2223247" cy="261610"/>
          </a:xfrm>
          <a:prstGeom prst="rect">
            <a:avLst/>
          </a:prstGeom>
          <a:noFill/>
        </p:spPr>
        <p:txBody>
          <a:bodyPr wrap="square" rtlCol="0">
            <a:spAutoFit/>
          </a:bodyPr>
          <a:lstStyle/>
          <a:p>
            <a:r>
              <a:rPr lang="fr-FR" sz="1100" dirty="0">
                <a:solidFill>
                  <a:schemeClr val="tx1">
                    <a:lumMod val="75000"/>
                    <a:lumOff val="25000"/>
                  </a:schemeClr>
                </a:solidFill>
              </a:rPr>
              <a:t>Fichier : </a:t>
            </a:r>
            <a:r>
              <a:rPr lang="fr-FR" sz="1100" dirty="0" err="1">
                <a:solidFill>
                  <a:schemeClr val="tx1">
                    <a:lumMod val="75000"/>
                    <a:lumOff val="25000"/>
                  </a:schemeClr>
                </a:solidFill>
              </a:rPr>
              <a:t>index.php</a:t>
            </a:r>
            <a:r>
              <a:rPr lang="fr-FR" sz="1100" dirty="0">
                <a:solidFill>
                  <a:schemeClr val="tx1">
                    <a:lumMod val="75000"/>
                    <a:lumOff val="25000"/>
                  </a:schemeClr>
                </a:solidFill>
              </a:rPr>
              <a:t> (Partie4)</a:t>
            </a:r>
          </a:p>
        </p:txBody>
      </p:sp>
      <p:sp>
        <p:nvSpPr>
          <p:cNvPr id="8" name="Rectangle 7">
            <a:extLst>
              <a:ext uri="{FF2B5EF4-FFF2-40B4-BE49-F238E27FC236}">
                <a16:creationId xmlns:a16="http://schemas.microsoft.com/office/drawing/2014/main" id="{D9FDF9DF-6F36-4213-B0B0-020395C0890B}"/>
              </a:ext>
            </a:extLst>
          </p:cNvPr>
          <p:cNvSpPr/>
          <p:nvPr/>
        </p:nvSpPr>
        <p:spPr>
          <a:xfrm>
            <a:off x="888907" y="2231924"/>
            <a:ext cx="3657357" cy="37854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D4D4D4"/>
                </a:solidFill>
                <a:effectLst/>
              </a:rPr>
              <a:t>    </a:t>
            </a:r>
            <a:r>
              <a:rPr lang="fr-FR" sz="1200" b="0" dirty="0">
                <a:solidFill>
                  <a:srgbClr val="C586C0"/>
                </a:solidFill>
                <a:effectLst/>
              </a:rPr>
              <a:t>if</a:t>
            </a:r>
            <a:r>
              <a:rPr lang="fr-FR" sz="1200" b="0" dirty="0">
                <a:solidFill>
                  <a:srgbClr val="D4D4D4"/>
                </a:solidFill>
                <a:effectLst/>
              </a:rPr>
              <a:t> (</a:t>
            </a:r>
            <a:r>
              <a:rPr lang="fr-FR" sz="1200" b="0" dirty="0" err="1">
                <a:solidFill>
                  <a:srgbClr val="DCDCAA"/>
                </a:solidFill>
                <a:effectLst/>
              </a:rPr>
              <a:t>isset</a:t>
            </a:r>
            <a:r>
              <a:rPr lang="fr-FR" sz="1200" b="0" dirty="0">
                <a:solidFill>
                  <a:srgbClr val="D4D4D4"/>
                </a:solidFill>
                <a:effectLst/>
              </a:rPr>
              <a:t>(</a:t>
            </a:r>
            <a:r>
              <a:rPr lang="fr-FR" sz="1200" b="0" dirty="0">
                <a:solidFill>
                  <a:srgbClr val="9CDCFE"/>
                </a:solidFill>
                <a:effectLst/>
              </a:rPr>
              <a:t>$_GET</a:t>
            </a:r>
            <a:r>
              <a:rPr lang="fr-FR" sz="1200" b="0" dirty="0">
                <a:solidFill>
                  <a:srgbClr val="D4D4D4"/>
                </a:solidFill>
                <a:effectLst/>
              </a:rPr>
              <a:t>[</a:t>
            </a:r>
            <a:r>
              <a:rPr lang="fr-FR" sz="1200" b="0" dirty="0">
                <a:solidFill>
                  <a:srgbClr val="CE9178"/>
                </a:solidFill>
                <a:effectLst/>
              </a:rPr>
              <a:t>"raz"</a:t>
            </a:r>
            <a:r>
              <a:rPr lang="fr-FR" sz="1200" b="0" dirty="0">
                <a:solidFill>
                  <a:srgbClr val="D4D4D4"/>
                </a:solidFill>
                <a:effectLst/>
              </a:rPr>
              <a:t>])) {</a:t>
            </a:r>
          </a:p>
          <a:p>
            <a:r>
              <a:rPr lang="fr-FR" sz="1200" b="0" dirty="0">
                <a:solidFill>
                  <a:srgbClr val="D4D4D4"/>
                </a:solidFill>
                <a:effectLst/>
              </a:rPr>
              <a:t>        </a:t>
            </a:r>
            <a:r>
              <a:rPr lang="fr-FR" sz="1200" b="0" dirty="0">
                <a:solidFill>
                  <a:srgbClr val="6A9955"/>
                </a:solidFill>
                <a:effectLst/>
              </a:rPr>
              <a:t>// On a demandé à </a:t>
            </a:r>
            <a:r>
              <a:rPr lang="fr-FR" sz="1200" b="0" dirty="0" err="1">
                <a:solidFill>
                  <a:srgbClr val="6A9955"/>
                </a:solidFill>
                <a:effectLst/>
              </a:rPr>
              <a:t>reinitialiser</a:t>
            </a:r>
            <a:r>
              <a:rPr lang="fr-FR" sz="1200" b="0" dirty="0">
                <a:solidFill>
                  <a:srgbClr val="6A9955"/>
                </a:solidFill>
                <a:effectLst/>
              </a:rPr>
              <a:t> une valeur</a:t>
            </a:r>
            <a:endParaRPr lang="fr-FR" sz="1200" b="0" dirty="0">
              <a:solidFill>
                <a:srgbClr val="D4D4D4"/>
              </a:solidFill>
              <a:effectLst/>
            </a:endParaRPr>
          </a:p>
          <a:p>
            <a:r>
              <a:rPr lang="fr-FR" sz="1200" b="0" dirty="0">
                <a:solidFill>
                  <a:srgbClr val="D4D4D4"/>
                </a:solidFill>
                <a:effectLst/>
              </a:rPr>
              <a:t>        </a:t>
            </a:r>
            <a:r>
              <a:rPr lang="fr-FR" sz="1200" b="0" dirty="0">
                <a:solidFill>
                  <a:srgbClr val="C586C0"/>
                </a:solidFill>
                <a:effectLst/>
              </a:rPr>
              <a:t>switch</a:t>
            </a:r>
            <a:r>
              <a:rPr lang="fr-FR" sz="1200" b="0" dirty="0">
                <a:solidFill>
                  <a:srgbClr val="D4D4D4"/>
                </a:solidFill>
                <a:effectLst/>
              </a:rPr>
              <a:t> (</a:t>
            </a:r>
            <a:r>
              <a:rPr lang="fr-FR" sz="1200" b="0" dirty="0">
                <a:solidFill>
                  <a:srgbClr val="9CDCFE"/>
                </a:solidFill>
                <a:effectLst/>
              </a:rPr>
              <a:t>$_GET</a:t>
            </a:r>
            <a:r>
              <a:rPr lang="fr-FR" sz="1200" b="0" dirty="0">
                <a:solidFill>
                  <a:srgbClr val="D4D4D4"/>
                </a:solidFill>
                <a:effectLst/>
              </a:rPr>
              <a:t>[</a:t>
            </a:r>
            <a:r>
              <a:rPr lang="fr-FR" sz="1200" b="0" dirty="0">
                <a:solidFill>
                  <a:srgbClr val="CE9178"/>
                </a:solidFill>
                <a:effectLst/>
              </a:rPr>
              <a:t>"raz"</a:t>
            </a:r>
            <a:r>
              <a:rPr lang="fr-FR" sz="1200" b="0" dirty="0">
                <a:solidFill>
                  <a:srgbClr val="D4D4D4"/>
                </a:solidFill>
                <a:effectLst/>
              </a:rPr>
              <a:t>]) {</a:t>
            </a:r>
          </a:p>
          <a:p>
            <a:r>
              <a:rPr lang="fr-FR" sz="1200" b="0" dirty="0">
                <a:solidFill>
                  <a:srgbClr val="D4D4D4"/>
                </a:solidFill>
                <a:effectLst/>
              </a:rPr>
              <a:t>            </a:t>
            </a:r>
            <a:r>
              <a:rPr lang="fr-FR" sz="1200" b="0" dirty="0">
                <a:solidFill>
                  <a:srgbClr val="C586C0"/>
                </a:solidFill>
                <a:effectLst/>
              </a:rPr>
              <a:t>case</a:t>
            </a:r>
            <a:r>
              <a:rPr lang="fr-FR" sz="1200" b="0" dirty="0">
                <a:solidFill>
                  <a:srgbClr val="D4D4D4"/>
                </a:solidFill>
                <a:effectLst/>
              </a:rPr>
              <a:t> </a:t>
            </a:r>
            <a:r>
              <a:rPr lang="fr-FR" sz="1200" b="0" dirty="0">
                <a:solidFill>
                  <a:srgbClr val="CE9178"/>
                </a:solidFill>
                <a:effectLst/>
              </a:rPr>
              <a:t>"pomme"</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$caddie</a:t>
            </a:r>
            <a:r>
              <a:rPr lang="fr-FR" sz="1200" b="0" dirty="0">
                <a:solidFill>
                  <a:srgbClr val="D4D4D4"/>
                </a:solidFill>
                <a:effectLst/>
              </a:rPr>
              <a:t>[</a:t>
            </a:r>
            <a:r>
              <a:rPr lang="fr-FR" sz="1200" b="0" dirty="0">
                <a:solidFill>
                  <a:srgbClr val="CE9178"/>
                </a:solidFill>
                <a:effectLst/>
              </a:rPr>
              <a:t>"pommes"</a:t>
            </a:r>
            <a:r>
              <a:rPr lang="fr-FR" sz="1200" b="0" dirty="0">
                <a:solidFill>
                  <a:srgbClr val="D4D4D4"/>
                </a:solidFill>
                <a:effectLst/>
              </a:rPr>
              <a:t>] = </a:t>
            </a:r>
            <a:r>
              <a:rPr lang="fr-FR" sz="1200" b="0" dirty="0">
                <a:solidFill>
                  <a:srgbClr val="B5CEA8"/>
                </a:solidFill>
                <a:effectLst/>
              </a:rPr>
              <a:t>0</a:t>
            </a:r>
            <a:r>
              <a:rPr lang="fr-FR" sz="1200" b="0" dirty="0">
                <a:solidFill>
                  <a:srgbClr val="D4D4D4"/>
                </a:solidFill>
                <a:effectLst/>
              </a:rPr>
              <a:t>;</a:t>
            </a:r>
          </a:p>
          <a:p>
            <a:r>
              <a:rPr lang="fr-FR" sz="1200" b="0" dirty="0">
                <a:solidFill>
                  <a:srgbClr val="D4D4D4"/>
                </a:solidFill>
                <a:effectLst/>
              </a:rPr>
              <a:t>                </a:t>
            </a:r>
            <a:r>
              <a:rPr lang="fr-FR" sz="1200" b="0" dirty="0">
                <a:solidFill>
                  <a:srgbClr val="C586C0"/>
                </a:solidFill>
                <a:effectLst/>
              </a:rPr>
              <a:t>break</a:t>
            </a:r>
            <a:r>
              <a:rPr lang="fr-FR" sz="1200" b="0" dirty="0">
                <a:solidFill>
                  <a:srgbClr val="D4D4D4"/>
                </a:solidFill>
                <a:effectLst/>
              </a:rPr>
              <a:t>;</a:t>
            </a:r>
          </a:p>
          <a:p>
            <a:r>
              <a:rPr lang="fr-FR" sz="1200" b="0" dirty="0">
                <a:solidFill>
                  <a:srgbClr val="D4D4D4"/>
                </a:solidFill>
                <a:effectLst/>
              </a:rPr>
              <a:t>            </a:t>
            </a:r>
            <a:r>
              <a:rPr lang="fr-FR" sz="1200" b="0" dirty="0">
                <a:solidFill>
                  <a:srgbClr val="C586C0"/>
                </a:solidFill>
                <a:effectLst/>
              </a:rPr>
              <a:t>case</a:t>
            </a:r>
            <a:r>
              <a:rPr lang="fr-FR" sz="1200" b="0" dirty="0">
                <a:solidFill>
                  <a:srgbClr val="D4D4D4"/>
                </a:solidFill>
                <a:effectLst/>
              </a:rPr>
              <a:t> </a:t>
            </a:r>
            <a:r>
              <a:rPr lang="fr-FR" sz="1200" b="0" dirty="0">
                <a:solidFill>
                  <a:srgbClr val="CE9178"/>
                </a:solidFill>
                <a:effectLst/>
              </a:rPr>
              <a:t>"poire"</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$caddie</a:t>
            </a:r>
            <a:r>
              <a:rPr lang="fr-FR" sz="1200" b="0" dirty="0">
                <a:solidFill>
                  <a:srgbClr val="D4D4D4"/>
                </a:solidFill>
                <a:effectLst/>
              </a:rPr>
              <a:t>[</a:t>
            </a:r>
            <a:r>
              <a:rPr lang="fr-FR" sz="1200" b="0" dirty="0">
                <a:solidFill>
                  <a:srgbClr val="CE9178"/>
                </a:solidFill>
                <a:effectLst/>
              </a:rPr>
              <a:t>"poires"</a:t>
            </a:r>
            <a:r>
              <a:rPr lang="fr-FR" sz="1200" b="0" dirty="0">
                <a:solidFill>
                  <a:srgbClr val="D4D4D4"/>
                </a:solidFill>
                <a:effectLst/>
              </a:rPr>
              <a:t>]=</a:t>
            </a:r>
            <a:r>
              <a:rPr lang="fr-FR" sz="1200" b="0" dirty="0">
                <a:solidFill>
                  <a:srgbClr val="B5CEA8"/>
                </a:solidFill>
                <a:effectLst/>
              </a:rPr>
              <a:t>0</a:t>
            </a:r>
            <a:r>
              <a:rPr lang="fr-FR" sz="1200" b="0" dirty="0">
                <a:solidFill>
                  <a:srgbClr val="D4D4D4"/>
                </a:solidFill>
                <a:effectLst/>
              </a:rPr>
              <a:t>;</a:t>
            </a:r>
          </a:p>
          <a:p>
            <a:r>
              <a:rPr lang="fr-FR" sz="1200" b="0" dirty="0">
                <a:solidFill>
                  <a:srgbClr val="D4D4D4"/>
                </a:solidFill>
                <a:effectLst/>
              </a:rPr>
              <a:t>                </a:t>
            </a:r>
            <a:r>
              <a:rPr lang="fr-FR" sz="1200" b="0" dirty="0">
                <a:solidFill>
                  <a:srgbClr val="C586C0"/>
                </a:solidFill>
                <a:effectLst/>
              </a:rPr>
              <a:t>break</a:t>
            </a:r>
            <a:r>
              <a:rPr lang="fr-FR" sz="1200" b="0" dirty="0">
                <a:solidFill>
                  <a:srgbClr val="D4D4D4"/>
                </a:solidFill>
                <a:effectLst/>
              </a:rPr>
              <a:t>;</a:t>
            </a:r>
          </a:p>
          <a:p>
            <a:r>
              <a:rPr lang="fr-FR" sz="1200" b="0" dirty="0">
                <a:solidFill>
                  <a:srgbClr val="D4D4D4"/>
                </a:solidFill>
                <a:effectLst/>
              </a:rPr>
              <a:t>            </a:t>
            </a:r>
            <a:r>
              <a:rPr lang="fr-FR" sz="1200" b="0" dirty="0">
                <a:solidFill>
                  <a:srgbClr val="C586C0"/>
                </a:solidFill>
                <a:effectLst/>
              </a:rPr>
              <a:t>case</a:t>
            </a:r>
            <a:r>
              <a:rPr lang="fr-FR" sz="1200" b="0" dirty="0">
                <a:solidFill>
                  <a:srgbClr val="D4D4D4"/>
                </a:solidFill>
                <a:effectLst/>
              </a:rPr>
              <a:t> </a:t>
            </a:r>
            <a:r>
              <a:rPr lang="fr-FR" sz="1200" b="0" dirty="0">
                <a:solidFill>
                  <a:srgbClr val="CE9178"/>
                </a:solidFill>
                <a:effectLst/>
              </a:rPr>
              <a:t>"banane"</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$caddie</a:t>
            </a:r>
            <a:r>
              <a:rPr lang="fr-FR" sz="1200" b="0" dirty="0">
                <a:solidFill>
                  <a:srgbClr val="D4D4D4"/>
                </a:solidFill>
                <a:effectLst/>
              </a:rPr>
              <a:t>[</a:t>
            </a:r>
            <a:r>
              <a:rPr lang="fr-FR" sz="1200" b="0" dirty="0">
                <a:solidFill>
                  <a:srgbClr val="CE9178"/>
                </a:solidFill>
                <a:effectLst/>
              </a:rPr>
              <a:t>"bananes"</a:t>
            </a:r>
            <a:r>
              <a:rPr lang="fr-FR" sz="1200" b="0" dirty="0">
                <a:solidFill>
                  <a:srgbClr val="D4D4D4"/>
                </a:solidFill>
                <a:effectLst/>
              </a:rPr>
              <a:t>]=</a:t>
            </a:r>
            <a:r>
              <a:rPr lang="fr-FR" sz="1200" b="0" dirty="0">
                <a:solidFill>
                  <a:srgbClr val="B5CEA8"/>
                </a:solidFill>
                <a:effectLst/>
              </a:rPr>
              <a:t>0</a:t>
            </a:r>
            <a:r>
              <a:rPr lang="fr-FR" sz="1200" b="0" dirty="0">
                <a:solidFill>
                  <a:srgbClr val="D4D4D4"/>
                </a:solidFill>
                <a:effectLst/>
              </a:rPr>
              <a:t>;</a:t>
            </a:r>
          </a:p>
          <a:p>
            <a:r>
              <a:rPr lang="fr-FR" sz="1200" b="0" dirty="0">
                <a:solidFill>
                  <a:srgbClr val="D4D4D4"/>
                </a:solidFill>
                <a:effectLst/>
              </a:rPr>
              <a:t>                </a:t>
            </a:r>
            <a:r>
              <a:rPr lang="fr-FR" sz="1200" b="0" dirty="0">
                <a:solidFill>
                  <a:srgbClr val="C586C0"/>
                </a:solidFill>
                <a:effectLst/>
              </a:rPr>
              <a:t>break</a:t>
            </a:r>
            <a:r>
              <a:rPr lang="fr-FR" sz="1200" b="0" dirty="0">
                <a:solidFill>
                  <a:srgbClr val="D4D4D4"/>
                </a:solidFill>
                <a:effectLst/>
              </a:rPr>
              <a:t>;</a:t>
            </a:r>
          </a:p>
          <a:p>
            <a:r>
              <a:rPr lang="fr-FR" sz="1200" b="0" dirty="0">
                <a:solidFill>
                  <a:srgbClr val="D4D4D4"/>
                </a:solidFill>
                <a:effectLst/>
              </a:rPr>
              <a:t>            }</a:t>
            </a:r>
          </a:p>
          <a:p>
            <a:endParaRPr lang="fr-FR" sz="1200" b="0" dirty="0">
              <a:solidFill>
                <a:srgbClr val="D4D4D4"/>
              </a:solidFill>
              <a:effectLst/>
            </a:endParaRPr>
          </a:p>
          <a:p>
            <a:r>
              <a:rPr lang="fr-FR" sz="1200" b="0" dirty="0">
                <a:solidFill>
                  <a:srgbClr val="D4D4D4"/>
                </a:solidFill>
                <a:effectLst/>
              </a:rPr>
              <a:t>        </a:t>
            </a:r>
            <a:r>
              <a:rPr lang="fr-FR" sz="1200" b="0" dirty="0">
                <a:solidFill>
                  <a:srgbClr val="6A9955"/>
                </a:solidFill>
                <a:effectLst/>
              </a:rPr>
              <a:t>// "sauvegarde" des modifications    </a:t>
            </a:r>
            <a:endParaRPr lang="fr-FR" sz="1200" b="0" dirty="0">
              <a:solidFill>
                <a:srgbClr val="D4D4D4"/>
              </a:solidFill>
              <a:effectLst/>
            </a:endParaRPr>
          </a:p>
          <a:p>
            <a:r>
              <a:rPr lang="fr-FR" sz="1200" b="0" dirty="0">
                <a:solidFill>
                  <a:srgbClr val="D4D4D4"/>
                </a:solidFill>
                <a:effectLst/>
              </a:rPr>
              <a:t>        </a:t>
            </a:r>
            <a:r>
              <a:rPr lang="fr-FR" sz="1200" b="0" dirty="0">
                <a:solidFill>
                  <a:srgbClr val="9CDCFE"/>
                </a:solidFill>
                <a:effectLst/>
              </a:rPr>
              <a:t>$_SESSION</a:t>
            </a:r>
            <a:r>
              <a:rPr lang="fr-FR" sz="1200" b="0" dirty="0">
                <a:solidFill>
                  <a:srgbClr val="D4D4D4"/>
                </a:solidFill>
                <a:effectLst/>
              </a:rPr>
              <a:t>[</a:t>
            </a:r>
            <a:r>
              <a:rPr lang="fr-FR" sz="1200" b="0" dirty="0">
                <a:solidFill>
                  <a:srgbClr val="CE9178"/>
                </a:solidFill>
                <a:effectLst/>
              </a:rPr>
              <a:t>"caddie"</a:t>
            </a:r>
            <a:r>
              <a:rPr lang="fr-FR" sz="1200" b="0" dirty="0">
                <a:solidFill>
                  <a:srgbClr val="D4D4D4"/>
                </a:solidFill>
                <a:effectLst/>
              </a:rPr>
              <a:t>] = </a:t>
            </a:r>
            <a:r>
              <a:rPr lang="fr-FR" sz="1200" b="0" dirty="0">
                <a:solidFill>
                  <a:srgbClr val="9CDCFE"/>
                </a:solidFill>
                <a:effectLst/>
              </a:rPr>
              <a:t>$caddie</a:t>
            </a:r>
            <a:r>
              <a:rPr lang="fr-FR" sz="1200" b="0" dirty="0">
                <a:solidFill>
                  <a:srgbClr val="D4D4D4"/>
                </a:solidFill>
                <a:effectLst/>
              </a:rPr>
              <a:t>;    </a:t>
            </a:r>
          </a:p>
          <a:p>
            <a:r>
              <a:rPr lang="fr-FR" sz="1200" b="0" dirty="0">
                <a:solidFill>
                  <a:srgbClr val="D4D4D4"/>
                </a:solidFill>
                <a:effectLst/>
              </a:rPr>
              <a:t>        </a:t>
            </a:r>
            <a:r>
              <a:rPr lang="fr-FR" sz="1200" b="0" dirty="0">
                <a:solidFill>
                  <a:srgbClr val="DCDCAA"/>
                </a:solidFill>
                <a:effectLst/>
              </a:rPr>
              <a:t>header</a:t>
            </a:r>
            <a:r>
              <a:rPr lang="fr-FR" sz="1200" b="0" dirty="0">
                <a:solidFill>
                  <a:srgbClr val="D4D4D4"/>
                </a:solidFill>
                <a:effectLst/>
              </a:rPr>
              <a:t>(</a:t>
            </a:r>
            <a:r>
              <a:rPr lang="fr-FR" sz="1200" b="0" dirty="0">
                <a:solidFill>
                  <a:srgbClr val="CE9178"/>
                </a:solidFill>
                <a:effectLst/>
              </a:rPr>
              <a:t>"Location: "</a:t>
            </a:r>
            <a:r>
              <a:rPr lang="fr-FR" sz="1200" b="0" dirty="0">
                <a:solidFill>
                  <a:srgbClr val="D4D4D4"/>
                </a:solidFill>
                <a:effectLst/>
              </a:rPr>
              <a:t>.</a:t>
            </a:r>
            <a:r>
              <a:rPr lang="fr-FR" sz="1200" b="0" dirty="0">
                <a:solidFill>
                  <a:srgbClr val="9CDCFE"/>
                </a:solidFill>
                <a:effectLst/>
              </a:rPr>
              <a:t>$_SERVER</a:t>
            </a:r>
            <a:r>
              <a:rPr lang="fr-FR" sz="1200" b="0" dirty="0">
                <a:solidFill>
                  <a:srgbClr val="D4D4D4"/>
                </a:solidFill>
                <a:effectLst/>
              </a:rPr>
              <a:t>[</a:t>
            </a:r>
            <a:r>
              <a:rPr lang="fr-FR" sz="1200" b="0" dirty="0">
                <a:solidFill>
                  <a:srgbClr val="CE9178"/>
                </a:solidFill>
                <a:effectLst/>
              </a:rPr>
              <a:t>"PHP_SELF"</a:t>
            </a:r>
            <a:r>
              <a:rPr lang="fr-FR" sz="1200" b="0" dirty="0">
                <a:solidFill>
                  <a:srgbClr val="D4D4D4"/>
                </a:solidFill>
                <a:effectLst/>
              </a:rPr>
              <a:t>]);</a:t>
            </a:r>
          </a:p>
          <a:p>
            <a:r>
              <a:rPr lang="fr-FR" sz="1200" b="0" dirty="0">
                <a:solidFill>
                  <a:srgbClr val="D4D4D4"/>
                </a:solidFill>
                <a:effectLst/>
              </a:rPr>
              <a:t>        </a:t>
            </a:r>
            <a:r>
              <a:rPr lang="fr-FR" sz="1200" b="0" dirty="0">
                <a:solidFill>
                  <a:srgbClr val="C586C0"/>
                </a:solidFill>
                <a:effectLst/>
              </a:rPr>
              <a:t>die</a:t>
            </a:r>
            <a:r>
              <a:rPr lang="fr-FR" sz="1200" b="0" dirty="0">
                <a:solidFill>
                  <a:srgbClr val="D4D4D4"/>
                </a:solidFill>
                <a:effectLst/>
              </a:rPr>
              <a:t>();</a:t>
            </a:r>
          </a:p>
          <a:p>
            <a:r>
              <a:rPr lang="fr-FR" sz="1200" b="0" dirty="0">
                <a:solidFill>
                  <a:srgbClr val="D4D4D4"/>
                </a:solidFill>
                <a:effectLst/>
              </a:rPr>
              <a:t>    }</a:t>
            </a:r>
          </a:p>
          <a:p>
            <a:endParaRPr lang="fr-FR" sz="1200" b="0" dirty="0">
              <a:solidFill>
                <a:srgbClr val="D4D4D4"/>
              </a:solidFill>
              <a:effectLst/>
            </a:endParaRPr>
          </a:p>
        </p:txBody>
      </p:sp>
      <p:sp>
        <p:nvSpPr>
          <p:cNvPr id="9" name="ZoneTexte 8">
            <a:extLst>
              <a:ext uri="{FF2B5EF4-FFF2-40B4-BE49-F238E27FC236}">
                <a16:creationId xmlns:a16="http://schemas.microsoft.com/office/drawing/2014/main" id="{92EAB3F6-1EAD-4417-8D0A-25AD4365EF33}"/>
              </a:ext>
            </a:extLst>
          </p:cNvPr>
          <p:cNvSpPr txBox="1"/>
          <p:nvPr/>
        </p:nvSpPr>
        <p:spPr>
          <a:xfrm>
            <a:off x="1605961" y="6017343"/>
            <a:ext cx="2223247" cy="261610"/>
          </a:xfrm>
          <a:prstGeom prst="rect">
            <a:avLst/>
          </a:prstGeom>
          <a:noFill/>
        </p:spPr>
        <p:txBody>
          <a:bodyPr wrap="square" rtlCol="0">
            <a:spAutoFit/>
          </a:bodyPr>
          <a:lstStyle/>
          <a:p>
            <a:r>
              <a:rPr lang="fr-FR" sz="1100" dirty="0">
                <a:solidFill>
                  <a:schemeClr val="tx1">
                    <a:lumMod val="75000"/>
                    <a:lumOff val="25000"/>
                  </a:schemeClr>
                </a:solidFill>
              </a:rPr>
              <a:t>Fichier : </a:t>
            </a:r>
            <a:r>
              <a:rPr lang="fr-FR" sz="1100" dirty="0" err="1">
                <a:solidFill>
                  <a:schemeClr val="tx1">
                    <a:lumMod val="75000"/>
                    <a:lumOff val="25000"/>
                  </a:schemeClr>
                </a:solidFill>
              </a:rPr>
              <a:t>index.php</a:t>
            </a:r>
            <a:r>
              <a:rPr lang="fr-FR" sz="1100" dirty="0">
                <a:solidFill>
                  <a:schemeClr val="tx1">
                    <a:lumMod val="75000"/>
                    <a:lumOff val="25000"/>
                  </a:schemeClr>
                </a:solidFill>
              </a:rPr>
              <a:t> (Partie3)</a:t>
            </a:r>
          </a:p>
        </p:txBody>
      </p:sp>
    </p:spTree>
    <p:extLst>
      <p:ext uri="{BB962C8B-B14F-4D97-AF65-F5344CB8AC3E}">
        <p14:creationId xmlns:p14="http://schemas.microsoft.com/office/powerpoint/2010/main" val="37697782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BF1FDCB6-1721-42CA-A5C4-25DDF4375FA8}"/>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CF188480-602B-4A9E-9FE8-C6EC8077CDA6}"/>
              </a:ext>
            </a:extLst>
          </p:cNvPr>
          <p:cNvSpPr>
            <a:spLocks noGrp="1"/>
          </p:cNvSpPr>
          <p:nvPr>
            <p:ph type="title"/>
          </p:nvPr>
        </p:nvSpPr>
        <p:spPr/>
        <p:txBody>
          <a:bodyPr/>
          <a:lstStyle/>
          <a:p>
            <a:r>
              <a:rPr lang="fr-FR" dirty="0"/>
              <a:t>Activité 2</a:t>
            </a:r>
          </a:p>
        </p:txBody>
      </p:sp>
      <p:sp>
        <p:nvSpPr>
          <p:cNvPr id="3" name="Espace réservé du texte 2">
            <a:extLst>
              <a:ext uri="{FF2B5EF4-FFF2-40B4-BE49-F238E27FC236}">
                <a16:creationId xmlns:a16="http://schemas.microsoft.com/office/drawing/2014/main" id="{39353A45-0B1D-4764-98CD-44348BD3AA76}"/>
              </a:ext>
            </a:extLst>
          </p:cNvPr>
          <p:cNvSpPr>
            <a:spLocks noGrp="1"/>
          </p:cNvSpPr>
          <p:nvPr>
            <p:ph type="body" sz="quarter" idx="11"/>
          </p:nvPr>
        </p:nvSpPr>
        <p:spPr/>
        <p:txBody>
          <a:bodyPr/>
          <a:lstStyle/>
          <a:p>
            <a:r>
              <a:rPr lang="fr-FR" dirty="0"/>
              <a:t>Utilisation des sessions</a:t>
            </a:r>
          </a:p>
        </p:txBody>
      </p:sp>
      <p:sp>
        <p:nvSpPr>
          <p:cNvPr id="4" name="Espace réservé du contenu 3">
            <a:extLst>
              <a:ext uri="{FF2B5EF4-FFF2-40B4-BE49-F238E27FC236}">
                <a16:creationId xmlns:a16="http://schemas.microsoft.com/office/drawing/2014/main" id="{D6D57AD8-123A-4CA9-B8A8-649D78A7C236}"/>
              </a:ext>
            </a:extLst>
          </p:cNvPr>
          <p:cNvSpPr>
            <a:spLocks noGrp="1"/>
          </p:cNvSpPr>
          <p:nvPr>
            <p:ph sz="quarter" idx="12"/>
          </p:nvPr>
        </p:nvSpPr>
        <p:spPr/>
        <p:txBody>
          <a:bodyPr/>
          <a:lstStyle/>
          <a:p>
            <a:pPr marL="171450" marR="0" lvl="0" indent="-171450" algn="just" defTabSz="914400" rtl="0" eaLnBrk="1" fontAlgn="auto" latinLnBrk="0" hangingPunct="1">
              <a:lnSpc>
                <a:spcPts val="1600"/>
              </a:lnSpc>
              <a:spcBef>
                <a:spcPts val="600"/>
              </a:spcBef>
              <a:spcAft>
                <a:spcPts val="0"/>
              </a:spcAft>
              <a:buClr>
                <a:srgbClr val="565656"/>
              </a:buClr>
              <a:buSzTx/>
              <a:buFont typeface="Arial" panose="020B0604020202020204" pitchFamily="34" charset="0"/>
              <a:buChar char="•"/>
              <a:tabLst/>
              <a:defRPr/>
            </a:pPr>
            <a:r>
              <a:rPr kumimoji="0" lang="fr-FR"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Fichier </a:t>
            </a:r>
            <a:r>
              <a:rPr kumimoji="0" lang="fr-FR" sz="1200" b="0" i="0" u="none" strike="noStrike" kern="1200" cap="none" spc="0" normalizeH="0" baseline="0" noProof="0" dirty="0" err="1">
                <a:ln>
                  <a:noFill/>
                </a:ln>
                <a:solidFill>
                  <a:srgbClr val="565656"/>
                </a:solidFill>
                <a:effectLst/>
                <a:uLnTx/>
                <a:uFillTx/>
                <a:latin typeface="Calibri" panose="020F0502020204030204"/>
                <a:ea typeface="+mn-ea"/>
                <a:cs typeface="Calibri" panose="020F0502020204030204" pitchFamily="34" charset="0"/>
              </a:rPr>
              <a:t>index.php</a:t>
            </a:r>
            <a:endParaRPr kumimoji="0" lang="fr-FR"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endParaRPr>
          </a:p>
          <a:p>
            <a:endParaRPr lang="fr-FR" dirty="0"/>
          </a:p>
        </p:txBody>
      </p:sp>
      <p:sp>
        <p:nvSpPr>
          <p:cNvPr id="8" name="Rectangle 7">
            <a:extLst>
              <a:ext uri="{FF2B5EF4-FFF2-40B4-BE49-F238E27FC236}">
                <a16:creationId xmlns:a16="http://schemas.microsoft.com/office/drawing/2014/main" id="{D9FDF9DF-6F36-4213-B0B0-020395C0890B}"/>
              </a:ext>
            </a:extLst>
          </p:cNvPr>
          <p:cNvSpPr/>
          <p:nvPr/>
        </p:nvSpPr>
        <p:spPr>
          <a:xfrm>
            <a:off x="2403074" y="2664400"/>
            <a:ext cx="6829416" cy="32515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569CD6"/>
                </a:solidFill>
                <a:effectLst/>
              </a:rPr>
              <a:t>?&gt;</a:t>
            </a:r>
            <a:endParaRPr lang="fr-FR" sz="1200" b="0" dirty="0">
              <a:solidFill>
                <a:srgbClr val="D4D4D4"/>
              </a:solidFill>
              <a:effectLst/>
            </a:endParaRPr>
          </a:p>
          <a:p>
            <a:r>
              <a:rPr lang="fr-FR" sz="1200" b="0" dirty="0">
                <a:solidFill>
                  <a:srgbClr val="D4D4D4"/>
                </a:solidFill>
                <a:effectLst/>
              </a:rPr>
              <a:t>Nb Pommes:</a:t>
            </a:r>
            <a:r>
              <a:rPr lang="fr-FR" sz="1200" b="0" dirty="0">
                <a:solidFill>
                  <a:srgbClr val="569CD6"/>
                </a:solidFill>
                <a:effectLst/>
              </a:rPr>
              <a:t>&lt;?</a:t>
            </a:r>
            <a:r>
              <a:rPr lang="fr-FR" sz="1200" b="0" dirty="0" err="1">
                <a:solidFill>
                  <a:srgbClr val="569CD6"/>
                </a:solidFill>
                <a:effectLst/>
              </a:rPr>
              <a:t>php</a:t>
            </a:r>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9CDCFE"/>
                </a:solidFill>
                <a:effectLst/>
              </a:rPr>
              <a:t>$caddie</a:t>
            </a:r>
            <a:r>
              <a:rPr lang="fr-FR" sz="1200" b="0" dirty="0">
                <a:solidFill>
                  <a:srgbClr val="D4D4D4"/>
                </a:solidFill>
                <a:effectLst/>
              </a:rPr>
              <a:t>[</a:t>
            </a:r>
            <a:r>
              <a:rPr lang="fr-FR" sz="1200" b="0" dirty="0">
                <a:solidFill>
                  <a:srgbClr val="CE9178"/>
                </a:solidFill>
                <a:effectLst/>
              </a:rPr>
              <a:t>"pommes"</a:t>
            </a:r>
            <a:r>
              <a:rPr lang="fr-FR" sz="1200" b="0" dirty="0">
                <a:solidFill>
                  <a:srgbClr val="D4D4D4"/>
                </a:solidFill>
                <a:effectLst/>
              </a:rPr>
              <a:t>];</a:t>
            </a:r>
            <a:r>
              <a:rPr lang="fr-FR" sz="1200" b="0" dirty="0">
                <a:solidFill>
                  <a:srgbClr val="569CD6"/>
                </a:solidFill>
                <a:effectLst/>
              </a:rPr>
              <a:t>?&gt;</a:t>
            </a:r>
            <a:r>
              <a:rPr lang="fr-FR" sz="1200" b="0" dirty="0">
                <a:solidFill>
                  <a:srgbClr val="808080"/>
                </a:solidFill>
                <a:effectLst/>
              </a:rPr>
              <a:t>&lt;</a:t>
            </a:r>
            <a:r>
              <a:rPr lang="fr-FR" sz="1200" b="0" dirty="0" err="1">
                <a:solidFill>
                  <a:srgbClr val="569CD6"/>
                </a:solidFill>
                <a:effectLst/>
              </a:rPr>
              <a:t>br</a:t>
            </a:r>
            <a:r>
              <a:rPr lang="fr-FR" sz="1200" b="0" dirty="0">
                <a:solidFill>
                  <a:srgbClr val="D4D4D4"/>
                </a:solidFill>
                <a:effectLst/>
              </a:rPr>
              <a:t> </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a:solidFill>
                  <a:srgbClr val="569CD6"/>
                </a:solidFill>
                <a:effectLst/>
              </a:rPr>
              <a:t>a</a:t>
            </a:r>
            <a:r>
              <a:rPr lang="fr-FR" sz="1200" b="0" dirty="0">
                <a:solidFill>
                  <a:srgbClr val="D4D4D4"/>
                </a:solidFill>
                <a:effectLst/>
              </a:rPr>
              <a:t> </a:t>
            </a:r>
            <a:r>
              <a:rPr lang="fr-FR" sz="1200" b="0" dirty="0">
                <a:solidFill>
                  <a:srgbClr val="9CDCFE"/>
                </a:solidFill>
                <a:effectLst/>
              </a:rPr>
              <a:t>href</a:t>
            </a:r>
            <a:r>
              <a:rPr lang="fr-FR" sz="1200" b="0" dirty="0">
                <a:solidFill>
                  <a:srgbClr val="D4D4D4"/>
                </a:solidFill>
                <a:effectLst/>
              </a:rPr>
              <a:t>=</a:t>
            </a:r>
            <a:r>
              <a:rPr lang="fr-FR" sz="1200" b="0" dirty="0">
                <a:solidFill>
                  <a:srgbClr val="CE9178"/>
                </a:solidFill>
                <a:effectLst/>
              </a:rPr>
              <a:t>"</a:t>
            </a:r>
            <a:r>
              <a:rPr lang="fr-FR" sz="1200" b="0" dirty="0">
                <a:solidFill>
                  <a:srgbClr val="569CD6"/>
                </a:solidFill>
                <a:effectLst/>
              </a:rPr>
              <a:t>&lt;?</a:t>
            </a:r>
            <a:r>
              <a:rPr lang="fr-FR" sz="1200" b="0" dirty="0" err="1">
                <a:solidFill>
                  <a:srgbClr val="569CD6"/>
                </a:solidFill>
                <a:effectLst/>
              </a:rPr>
              <a:t>php</a:t>
            </a:r>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9CDCFE"/>
                </a:solidFill>
                <a:effectLst/>
              </a:rPr>
              <a:t>$_SERVER</a:t>
            </a:r>
            <a:r>
              <a:rPr lang="fr-FR" sz="1200" b="0" dirty="0">
                <a:solidFill>
                  <a:srgbClr val="D4D4D4"/>
                </a:solidFill>
                <a:effectLst/>
              </a:rPr>
              <a:t>[</a:t>
            </a:r>
            <a:r>
              <a:rPr lang="fr-FR" sz="1200" b="0" dirty="0">
                <a:solidFill>
                  <a:srgbClr val="CE9178"/>
                </a:solidFill>
                <a:effectLst/>
              </a:rPr>
              <a:t>"PHP_SELF"</a:t>
            </a:r>
            <a:r>
              <a:rPr lang="fr-FR" sz="1200" b="0" dirty="0">
                <a:solidFill>
                  <a:srgbClr val="D4D4D4"/>
                </a:solidFill>
                <a:effectLst/>
              </a:rPr>
              <a:t>];</a:t>
            </a:r>
            <a:r>
              <a:rPr lang="fr-FR" sz="1200" b="0" dirty="0">
                <a:solidFill>
                  <a:srgbClr val="569CD6"/>
                </a:solidFill>
                <a:effectLst/>
              </a:rPr>
              <a:t>?&gt;</a:t>
            </a:r>
            <a:r>
              <a:rPr lang="fr-FR" sz="1200" b="0" dirty="0">
                <a:solidFill>
                  <a:srgbClr val="CE9178"/>
                </a:solidFill>
                <a:effectLst/>
              </a:rPr>
              <a:t>?achat=pomme"</a:t>
            </a:r>
            <a:r>
              <a:rPr lang="fr-FR" sz="1200" b="0" dirty="0">
                <a:solidFill>
                  <a:srgbClr val="808080"/>
                </a:solidFill>
                <a:effectLst/>
              </a:rPr>
              <a:t>&gt;</a:t>
            </a:r>
            <a:r>
              <a:rPr lang="fr-FR" sz="1200" b="0" dirty="0">
                <a:solidFill>
                  <a:srgbClr val="D4D4D4"/>
                </a:solidFill>
                <a:effectLst/>
              </a:rPr>
              <a:t>Acheter une pomme</a:t>
            </a:r>
            <a:r>
              <a:rPr lang="fr-FR" sz="1200" b="0" dirty="0">
                <a:solidFill>
                  <a:srgbClr val="808080"/>
                </a:solidFill>
                <a:effectLst/>
              </a:rPr>
              <a:t>&lt;/</a:t>
            </a:r>
            <a:r>
              <a:rPr lang="fr-FR" sz="1200" b="0" dirty="0">
                <a:solidFill>
                  <a:srgbClr val="569CD6"/>
                </a:solidFill>
                <a:effectLst/>
              </a:rPr>
              <a:t>a</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a:solidFill>
                  <a:srgbClr val="569CD6"/>
                </a:solidFill>
                <a:effectLst/>
              </a:rPr>
              <a:t>a</a:t>
            </a:r>
            <a:r>
              <a:rPr lang="fr-FR" sz="1200" b="0" dirty="0">
                <a:solidFill>
                  <a:srgbClr val="D4D4D4"/>
                </a:solidFill>
                <a:effectLst/>
              </a:rPr>
              <a:t> </a:t>
            </a:r>
            <a:r>
              <a:rPr lang="fr-FR" sz="1200" b="0" dirty="0">
                <a:solidFill>
                  <a:srgbClr val="9CDCFE"/>
                </a:solidFill>
                <a:effectLst/>
              </a:rPr>
              <a:t>href</a:t>
            </a:r>
            <a:r>
              <a:rPr lang="fr-FR" sz="1200" b="0" dirty="0">
                <a:solidFill>
                  <a:srgbClr val="D4D4D4"/>
                </a:solidFill>
                <a:effectLst/>
              </a:rPr>
              <a:t>=</a:t>
            </a:r>
            <a:r>
              <a:rPr lang="fr-FR" sz="1200" b="0" dirty="0">
                <a:solidFill>
                  <a:srgbClr val="CE9178"/>
                </a:solidFill>
                <a:effectLst/>
              </a:rPr>
              <a:t>"</a:t>
            </a:r>
            <a:r>
              <a:rPr lang="fr-FR" sz="1200" b="0" dirty="0">
                <a:solidFill>
                  <a:srgbClr val="569CD6"/>
                </a:solidFill>
                <a:effectLst/>
              </a:rPr>
              <a:t>&lt;?</a:t>
            </a:r>
            <a:r>
              <a:rPr lang="fr-FR" sz="1200" b="0" dirty="0" err="1">
                <a:solidFill>
                  <a:srgbClr val="569CD6"/>
                </a:solidFill>
                <a:effectLst/>
              </a:rPr>
              <a:t>php</a:t>
            </a:r>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9CDCFE"/>
                </a:solidFill>
                <a:effectLst/>
              </a:rPr>
              <a:t>$_SERVER</a:t>
            </a:r>
            <a:r>
              <a:rPr lang="fr-FR" sz="1200" b="0" dirty="0">
                <a:solidFill>
                  <a:srgbClr val="D4D4D4"/>
                </a:solidFill>
                <a:effectLst/>
              </a:rPr>
              <a:t>[</a:t>
            </a:r>
            <a:r>
              <a:rPr lang="fr-FR" sz="1200" b="0" dirty="0">
                <a:solidFill>
                  <a:srgbClr val="CE9178"/>
                </a:solidFill>
                <a:effectLst/>
              </a:rPr>
              <a:t>"PHP_SELF"</a:t>
            </a:r>
            <a:r>
              <a:rPr lang="fr-FR" sz="1200" b="0" dirty="0">
                <a:solidFill>
                  <a:srgbClr val="D4D4D4"/>
                </a:solidFill>
                <a:effectLst/>
              </a:rPr>
              <a:t>];</a:t>
            </a:r>
            <a:r>
              <a:rPr lang="fr-FR" sz="1200" b="0" dirty="0">
                <a:solidFill>
                  <a:srgbClr val="569CD6"/>
                </a:solidFill>
                <a:effectLst/>
              </a:rPr>
              <a:t>?&gt;</a:t>
            </a:r>
            <a:r>
              <a:rPr lang="fr-FR" sz="1200" b="0" dirty="0">
                <a:solidFill>
                  <a:srgbClr val="CE9178"/>
                </a:solidFill>
                <a:effectLst/>
              </a:rPr>
              <a:t>?raz=pomme"</a:t>
            </a:r>
            <a:r>
              <a:rPr lang="fr-FR" sz="1200" b="0" dirty="0">
                <a:solidFill>
                  <a:srgbClr val="808080"/>
                </a:solidFill>
                <a:effectLst/>
              </a:rPr>
              <a:t>&gt;</a:t>
            </a:r>
            <a:r>
              <a:rPr lang="fr-FR" sz="1200" b="0" dirty="0">
                <a:solidFill>
                  <a:srgbClr val="D4D4D4"/>
                </a:solidFill>
                <a:effectLst/>
              </a:rPr>
              <a:t>RAZ</a:t>
            </a:r>
            <a:r>
              <a:rPr lang="fr-FR" sz="1200" b="0" dirty="0">
                <a:solidFill>
                  <a:srgbClr val="808080"/>
                </a:solidFill>
                <a:effectLst/>
              </a:rPr>
              <a:t>&lt;/</a:t>
            </a:r>
            <a:r>
              <a:rPr lang="fr-FR" sz="1200" b="0" dirty="0">
                <a:solidFill>
                  <a:srgbClr val="569CD6"/>
                </a:solidFill>
                <a:effectLst/>
              </a:rPr>
              <a:t>a</a:t>
            </a:r>
            <a:r>
              <a:rPr lang="fr-FR" sz="1200" b="0" dirty="0">
                <a:solidFill>
                  <a:srgbClr val="808080"/>
                </a:solidFill>
                <a:effectLst/>
              </a:rPr>
              <a:t>&gt;&lt;</a:t>
            </a:r>
            <a:r>
              <a:rPr lang="fr-FR" sz="1200" b="0" dirty="0" err="1">
                <a:solidFill>
                  <a:srgbClr val="569CD6"/>
                </a:solidFill>
                <a:effectLst/>
              </a:rPr>
              <a:t>br</a:t>
            </a:r>
            <a:r>
              <a:rPr lang="fr-FR" sz="1200" b="0" dirty="0">
                <a:solidFill>
                  <a:srgbClr val="D4D4D4"/>
                </a:solidFill>
                <a:effectLst/>
              </a:rPr>
              <a:t> </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err="1">
                <a:solidFill>
                  <a:srgbClr val="569CD6"/>
                </a:solidFill>
                <a:effectLst/>
              </a:rPr>
              <a:t>br</a:t>
            </a:r>
            <a:r>
              <a:rPr lang="fr-FR" sz="1200" b="0" dirty="0">
                <a:solidFill>
                  <a:srgbClr val="D4D4D4"/>
                </a:solidFill>
                <a:effectLst/>
              </a:rPr>
              <a:t> </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Nb Poires:</a:t>
            </a:r>
            <a:r>
              <a:rPr lang="fr-FR" sz="1200" b="0" dirty="0">
                <a:solidFill>
                  <a:srgbClr val="569CD6"/>
                </a:solidFill>
                <a:effectLst/>
              </a:rPr>
              <a:t>&lt;?</a:t>
            </a:r>
            <a:r>
              <a:rPr lang="fr-FR" sz="1200" b="0" dirty="0" err="1">
                <a:solidFill>
                  <a:srgbClr val="569CD6"/>
                </a:solidFill>
                <a:effectLst/>
              </a:rPr>
              <a:t>php</a:t>
            </a:r>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9CDCFE"/>
                </a:solidFill>
                <a:effectLst/>
              </a:rPr>
              <a:t>$caddie</a:t>
            </a:r>
            <a:r>
              <a:rPr lang="fr-FR" sz="1200" b="0" dirty="0">
                <a:solidFill>
                  <a:srgbClr val="D4D4D4"/>
                </a:solidFill>
                <a:effectLst/>
              </a:rPr>
              <a:t>[</a:t>
            </a:r>
            <a:r>
              <a:rPr lang="fr-FR" sz="1200" b="0" dirty="0">
                <a:solidFill>
                  <a:srgbClr val="CE9178"/>
                </a:solidFill>
                <a:effectLst/>
              </a:rPr>
              <a:t>"poires"</a:t>
            </a:r>
            <a:r>
              <a:rPr lang="fr-FR" sz="1200" b="0" dirty="0">
                <a:solidFill>
                  <a:srgbClr val="D4D4D4"/>
                </a:solidFill>
                <a:effectLst/>
              </a:rPr>
              <a:t>];</a:t>
            </a:r>
            <a:r>
              <a:rPr lang="fr-FR" sz="1200" b="0" dirty="0">
                <a:solidFill>
                  <a:srgbClr val="569CD6"/>
                </a:solidFill>
                <a:effectLst/>
              </a:rPr>
              <a:t>?&gt;</a:t>
            </a:r>
            <a:r>
              <a:rPr lang="fr-FR" sz="1200" b="0" dirty="0">
                <a:solidFill>
                  <a:srgbClr val="808080"/>
                </a:solidFill>
                <a:effectLst/>
              </a:rPr>
              <a:t>&lt;</a:t>
            </a:r>
            <a:r>
              <a:rPr lang="fr-FR" sz="1200" b="0" dirty="0" err="1">
                <a:solidFill>
                  <a:srgbClr val="569CD6"/>
                </a:solidFill>
                <a:effectLst/>
              </a:rPr>
              <a:t>br</a:t>
            </a:r>
            <a:r>
              <a:rPr lang="fr-FR" sz="1200" b="0" dirty="0">
                <a:solidFill>
                  <a:srgbClr val="D4D4D4"/>
                </a:solidFill>
                <a:effectLst/>
              </a:rPr>
              <a:t> </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a:solidFill>
                  <a:srgbClr val="569CD6"/>
                </a:solidFill>
                <a:effectLst/>
              </a:rPr>
              <a:t>a</a:t>
            </a:r>
            <a:r>
              <a:rPr lang="fr-FR" sz="1200" b="0" dirty="0">
                <a:solidFill>
                  <a:srgbClr val="D4D4D4"/>
                </a:solidFill>
                <a:effectLst/>
              </a:rPr>
              <a:t> </a:t>
            </a:r>
            <a:r>
              <a:rPr lang="fr-FR" sz="1200" b="0" dirty="0">
                <a:solidFill>
                  <a:srgbClr val="9CDCFE"/>
                </a:solidFill>
                <a:effectLst/>
              </a:rPr>
              <a:t>href</a:t>
            </a:r>
            <a:r>
              <a:rPr lang="fr-FR" sz="1200" b="0" dirty="0">
                <a:solidFill>
                  <a:srgbClr val="D4D4D4"/>
                </a:solidFill>
                <a:effectLst/>
              </a:rPr>
              <a:t>=</a:t>
            </a:r>
            <a:r>
              <a:rPr lang="fr-FR" sz="1200" b="0" dirty="0">
                <a:solidFill>
                  <a:srgbClr val="CE9178"/>
                </a:solidFill>
                <a:effectLst/>
              </a:rPr>
              <a:t>"</a:t>
            </a:r>
            <a:r>
              <a:rPr lang="fr-FR" sz="1200" b="0" dirty="0">
                <a:solidFill>
                  <a:srgbClr val="569CD6"/>
                </a:solidFill>
                <a:effectLst/>
              </a:rPr>
              <a:t>&lt;?</a:t>
            </a:r>
            <a:r>
              <a:rPr lang="fr-FR" sz="1200" b="0" dirty="0" err="1">
                <a:solidFill>
                  <a:srgbClr val="569CD6"/>
                </a:solidFill>
                <a:effectLst/>
              </a:rPr>
              <a:t>php</a:t>
            </a:r>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9CDCFE"/>
                </a:solidFill>
                <a:effectLst/>
              </a:rPr>
              <a:t>$_SERVER</a:t>
            </a:r>
            <a:r>
              <a:rPr lang="fr-FR" sz="1200" b="0" dirty="0">
                <a:solidFill>
                  <a:srgbClr val="D4D4D4"/>
                </a:solidFill>
                <a:effectLst/>
              </a:rPr>
              <a:t>[</a:t>
            </a:r>
            <a:r>
              <a:rPr lang="fr-FR" sz="1200" b="0" dirty="0">
                <a:solidFill>
                  <a:srgbClr val="CE9178"/>
                </a:solidFill>
                <a:effectLst/>
              </a:rPr>
              <a:t>"PHP_SELF"</a:t>
            </a:r>
            <a:r>
              <a:rPr lang="fr-FR" sz="1200" b="0" dirty="0">
                <a:solidFill>
                  <a:srgbClr val="D4D4D4"/>
                </a:solidFill>
                <a:effectLst/>
              </a:rPr>
              <a:t>];</a:t>
            </a:r>
            <a:r>
              <a:rPr lang="fr-FR" sz="1200" b="0" dirty="0">
                <a:solidFill>
                  <a:srgbClr val="569CD6"/>
                </a:solidFill>
                <a:effectLst/>
              </a:rPr>
              <a:t>?&gt;</a:t>
            </a:r>
            <a:r>
              <a:rPr lang="fr-FR" sz="1200" b="0" dirty="0">
                <a:solidFill>
                  <a:srgbClr val="CE9178"/>
                </a:solidFill>
                <a:effectLst/>
              </a:rPr>
              <a:t>?achat=poire"</a:t>
            </a:r>
            <a:r>
              <a:rPr lang="fr-FR" sz="1200" b="0" dirty="0">
                <a:solidFill>
                  <a:srgbClr val="808080"/>
                </a:solidFill>
                <a:effectLst/>
              </a:rPr>
              <a:t>&gt;</a:t>
            </a:r>
            <a:r>
              <a:rPr lang="fr-FR" sz="1200" b="0" dirty="0">
                <a:solidFill>
                  <a:srgbClr val="D4D4D4"/>
                </a:solidFill>
                <a:effectLst/>
              </a:rPr>
              <a:t>Acheter une poire</a:t>
            </a:r>
            <a:r>
              <a:rPr lang="fr-FR" sz="1200" b="0" dirty="0">
                <a:solidFill>
                  <a:srgbClr val="808080"/>
                </a:solidFill>
                <a:effectLst/>
              </a:rPr>
              <a:t>&lt;/</a:t>
            </a:r>
            <a:r>
              <a:rPr lang="fr-FR" sz="1200" b="0" dirty="0">
                <a:solidFill>
                  <a:srgbClr val="569CD6"/>
                </a:solidFill>
                <a:effectLst/>
              </a:rPr>
              <a:t>a</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a:solidFill>
                  <a:srgbClr val="569CD6"/>
                </a:solidFill>
                <a:effectLst/>
              </a:rPr>
              <a:t>a</a:t>
            </a:r>
            <a:r>
              <a:rPr lang="fr-FR" sz="1200" b="0" dirty="0">
                <a:solidFill>
                  <a:srgbClr val="D4D4D4"/>
                </a:solidFill>
                <a:effectLst/>
              </a:rPr>
              <a:t> </a:t>
            </a:r>
            <a:r>
              <a:rPr lang="fr-FR" sz="1200" b="0" dirty="0">
                <a:solidFill>
                  <a:srgbClr val="9CDCFE"/>
                </a:solidFill>
                <a:effectLst/>
              </a:rPr>
              <a:t>href</a:t>
            </a:r>
            <a:r>
              <a:rPr lang="fr-FR" sz="1200" b="0" dirty="0">
                <a:solidFill>
                  <a:srgbClr val="D4D4D4"/>
                </a:solidFill>
                <a:effectLst/>
              </a:rPr>
              <a:t>=</a:t>
            </a:r>
            <a:r>
              <a:rPr lang="fr-FR" sz="1200" b="0" dirty="0">
                <a:solidFill>
                  <a:srgbClr val="CE9178"/>
                </a:solidFill>
                <a:effectLst/>
              </a:rPr>
              <a:t>"</a:t>
            </a:r>
            <a:r>
              <a:rPr lang="fr-FR" sz="1200" b="0" dirty="0">
                <a:solidFill>
                  <a:srgbClr val="569CD6"/>
                </a:solidFill>
                <a:effectLst/>
              </a:rPr>
              <a:t>&lt;?</a:t>
            </a:r>
            <a:r>
              <a:rPr lang="fr-FR" sz="1200" b="0" dirty="0" err="1">
                <a:solidFill>
                  <a:srgbClr val="569CD6"/>
                </a:solidFill>
                <a:effectLst/>
              </a:rPr>
              <a:t>php</a:t>
            </a:r>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9CDCFE"/>
                </a:solidFill>
                <a:effectLst/>
              </a:rPr>
              <a:t>$_SERVER</a:t>
            </a:r>
            <a:r>
              <a:rPr lang="fr-FR" sz="1200" b="0" dirty="0">
                <a:solidFill>
                  <a:srgbClr val="D4D4D4"/>
                </a:solidFill>
                <a:effectLst/>
              </a:rPr>
              <a:t>[</a:t>
            </a:r>
            <a:r>
              <a:rPr lang="fr-FR" sz="1200" b="0" dirty="0">
                <a:solidFill>
                  <a:srgbClr val="CE9178"/>
                </a:solidFill>
                <a:effectLst/>
              </a:rPr>
              <a:t>"PHP_SELF"</a:t>
            </a:r>
            <a:r>
              <a:rPr lang="fr-FR" sz="1200" b="0" dirty="0">
                <a:solidFill>
                  <a:srgbClr val="D4D4D4"/>
                </a:solidFill>
                <a:effectLst/>
              </a:rPr>
              <a:t>];</a:t>
            </a:r>
            <a:r>
              <a:rPr lang="fr-FR" sz="1200" b="0" dirty="0">
                <a:solidFill>
                  <a:srgbClr val="569CD6"/>
                </a:solidFill>
                <a:effectLst/>
              </a:rPr>
              <a:t>?&gt;</a:t>
            </a:r>
            <a:r>
              <a:rPr lang="fr-FR" sz="1200" b="0" dirty="0">
                <a:solidFill>
                  <a:srgbClr val="CE9178"/>
                </a:solidFill>
                <a:effectLst/>
              </a:rPr>
              <a:t>?raz=poire"</a:t>
            </a:r>
            <a:r>
              <a:rPr lang="fr-FR" sz="1200" b="0" dirty="0">
                <a:solidFill>
                  <a:srgbClr val="808080"/>
                </a:solidFill>
                <a:effectLst/>
              </a:rPr>
              <a:t>&gt;</a:t>
            </a:r>
            <a:r>
              <a:rPr lang="fr-FR" sz="1200" b="0" dirty="0">
                <a:solidFill>
                  <a:srgbClr val="D4D4D4"/>
                </a:solidFill>
                <a:effectLst/>
              </a:rPr>
              <a:t>RAZ</a:t>
            </a:r>
            <a:r>
              <a:rPr lang="fr-FR" sz="1200" b="0" dirty="0">
                <a:solidFill>
                  <a:srgbClr val="808080"/>
                </a:solidFill>
                <a:effectLst/>
              </a:rPr>
              <a:t>&lt;/</a:t>
            </a:r>
            <a:r>
              <a:rPr lang="fr-FR" sz="1200" b="0" dirty="0">
                <a:solidFill>
                  <a:srgbClr val="569CD6"/>
                </a:solidFill>
                <a:effectLst/>
              </a:rPr>
              <a:t>a</a:t>
            </a:r>
            <a:r>
              <a:rPr lang="fr-FR" sz="1200" b="0" dirty="0">
                <a:solidFill>
                  <a:srgbClr val="808080"/>
                </a:solidFill>
                <a:effectLst/>
              </a:rPr>
              <a:t>&gt;&lt;</a:t>
            </a:r>
            <a:r>
              <a:rPr lang="fr-FR" sz="1200" b="0" dirty="0" err="1">
                <a:solidFill>
                  <a:srgbClr val="569CD6"/>
                </a:solidFill>
                <a:effectLst/>
              </a:rPr>
              <a:t>br</a:t>
            </a:r>
            <a:r>
              <a:rPr lang="fr-FR" sz="1200" b="0" dirty="0">
                <a:solidFill>
                  <a:srgbClr val="D4D4D4"/>
                </a:solidFill>
                <a:effectLst/>
              </a:rPr>
              <a:t> </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err="1">
                <a:solidFill>
                  <a:srgbClr val="569CD6"/>
                </a:solidFill>
                <a:effectLst/>
              </a:rPr>
              <a:t>br</a:t>
            </a:r>
            <a:r>
              <a:rPr lang="fr-FR" sz="1200" b="0" dirty="0">
                <a:solidFill>
                  <a:srgbClr val="D4D4D4"/>
                </a:solidFill>
                <a:effectLst/>
              </a:rPr>
              <a:t> </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Nb Bananes:</a:t>
            </a:r>
            <a:r>
              <a:rPr lang="fr-FR" sz="1200" b="0" dirty="0">
                <a:solidFill>
                  <a:srgbClr val="569CD6"/>
                </a:solidFill>
                <a:effectLst/>
              </a:rPr>
              <a:t>&lt;?</a:t>
            </a:r>
            <a:r>
              <a:rPr lang="fr-FR" sz="1200" b="0" dirty="0" err="1">
                <a:solidFill>
                  <a:srgbClr val="569CD6"/>
                </a:solidFill>
                <a:effectLst/>
              </a:rPr>
              <a:t>php</a:t>
            </a:r>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9CDCFE"/>
                </a:solidFill>
                <a:effectLst/>
              </a:rPr>
              <a:t>$caddie</a:t>
            </a:r>
            <a:r>
              <a:rPr lang="fr-FR" sz="1200" b="0" dirty="0">
                <a:solidFill>
                  <a:srgbClr val="D4D4D4"/>
                </a:solidFill>
                <a:effectLst/>
              </a:rPr>
              <a:t>[</a:t>
            </a:r>
            <a:r>
              <a:rPr lang="fr-FR" sz="1200" b="0" dirty="0">
                <a:solidFill>
                  <a:srgbClr val="CE9178"/>
                </a:solidFill>
                <a:effectLst/>
              </a:rPr>
              <a:t>"bananes"</a:t>
            </a:r>
            <a:r>
              <a:rPr lang="fr-FR" sz="1200" b="0" dirty="0">
                <a:solidFill>
                  <a:srgbClr val="D4D4D4"/>
                </a:solidFill>
                <a:effectLst/>
              </a:rPr>
              <a:t>];</a:t>
            </a:r>
            <a:r>
              <a:rPr lang="fr-FR" sz="1200" b="0" dirty="0">
                <a:solidFill>
                  <a:srgbClr val="569CD6"/>
                </a:solidFill>
                <a:effectLst/>
              </a:rPr>
              <a:t>?&gt;</a:t>
            </a:r>
            <a:r>
              <a:rPr lang="fr-FR" sz="1200" b="0" dirty="0">
                <a:solidFill>
                  <a:srgbClr val="808080"/>
                </a:solidFill>
                <a:effectLst/>
              </a:rPr>
              <a:t>&lt;</a:t>
            </a:r>
            <a:r>
              <a:rPr lang="fr-FR" sz="1200" b="0" dirty="0" err="1">
                <a:solidFill>
                  <a:srgbClr val="569CD6"/>
                </a:solidFill>
                <a:effectLst/>
              </a:rPr>
              <a:t>br</a:t>
            </a:r>
            <a:r>
              <a:rPr lang="fr-FR" sz="1200" b="0" dirty="0">
                <a:solidFill>
                  <a:srgbClr val="D4D4D4"/>
                </a:solidFill>
                <a:effectLst/>
              </a:rPr>
              <a:t> </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a:solidFill>
                  <a:srgbClr val="569CD6"/>
                </a:solidFill>
                <a:effectLst/>
              </a:rPr>
              <a:t>a</a:t>
            </a:r>
            <a:r>
              <a:rPr lang="fr-FR" sz="1200" b="0" dirty="0">
                <a:solidFill>
                  <a:srgbClr val="D4D4D4"/>
                </a:solidFill>
                <a:effectLst/>
              </a:rPr>
              <a:t> </a:t>
            </a:r>
            <a:r>
              <a:rPr lang="fr-FR" sz="1200" b="0" dirty="0">
                <a:solidFill>
                  <a:srgbClr val="9CDCFE"/>
                </a:solidFill>
                <a:effectLst/>
              </a:rPr>
              <a:t>href</a:t>
            </a:r>
            <a:r>
              <a:rPr lang="fr-FR" sz="1200" b="0" dirty="0">
                <a:solidFill>
                  <a:srgbClr val="D4D4D4"/>
                </a:solidFill>
                <a:effectLst/>
              </a:rPr>
              <a:t>=</a:t>
            </a:r>
            <a:r>
              <a:rPr lang="fr-FR" sz="1200" b="0" dirty="0">
                <a:solidFill>
                  <a:srgbClr val="CE9178"/>
                </a:solidFill>
                <a:effectLst/>
              </a:rPr>
              <a:t>"</a:t>
            </a:r>
            <a:r>
              <a:rPr lang="fr-FR" sz="1200" b="0" dirty="0">
                <a:solidFill>
                  <a:srgbClr val="569CD6"/>
                </a:solidFill>
                <a:effectLst/>
              </a:rPr>
              <a:t>&lt;?</a:t>
            </a:r>
            <a:r>
              <a:rPr lang="fr-FR" sz="1200" b="0" dirty="0" err="1">
                <a:solidFill>
                  <a:srgbClr val="569CD6"/>
                </a:solidFill>
                <a:effectLst/>
              </a:rPr>
              <a:t>php</a:t>
            </a:r>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9CDCFE"/>
                </a:solidFill>
                <a:effectLst/>
              </a:rPr>
              <a:t>$_SERVER</a:t>
            </a:r>
            <a:r>
              <a:rPr lang="fr-FR" sz="1200" b="0" dirty="0">
                <a:solidFill>
                  <a:srgbClr val="D4D4D4"/>
                </a:solidFill>
                <a:effectLst/>
              </a:rPr>
              <a:t>[</a:t>
            </a:r>
            <a:r>
              <a:rPr lang="fr-FR" sz="1200" b="0" dirty="0">
                <a:solidFill>
                  <a:srgbClr val="CE9178"/>
                </a:solidFill>
                <a:effectLst/>
              </a:rPr>
              <a:t>"PHP_SELF"</a:t>
            </a:r>
            <a:r>
              <a:rPr lang="fr-FR" sz="1200" b="0" dirty="0">
                <a:solidFill>
                  <a:srgbClr val="D4D4D4"/>
                </a:solidFill>
                <a:effectLst/>
              </a:rPr>
              <a:t>];</a:t>
            </a:r>
            <a:r>
              <a:rPr lang="fr-FR" sz="1200" b="0" dirty="0">
                <a:solidFill>
                  <a:srgbClr val="569CD6"/>
                </a:solidFill>
                <a:effectLst/>
              </a:rPr>
              <a:t>?&gt;</a:t>
            </a:r>
            <a:r>
              <a:rPr lang="fr-FR" sz="1200" b="0" dirty="0">
                <a:solidFill>
                  <a:srgbClr val="CE9178"/>
                </a:solidFill>
                <a:effectLst/>
              </a:rPr>
              <a:t>?achat=banane"</a:t>
            </a:r>
            <a:r>
              <a:rPr lang="fr-FR" sz="1200" b="0" dirty="0">
                <a:solidFill>
                  <a:srgbClr val="808080"/>
                </a:solidFill>
                <a:effectLst/>
              </a:rPr>
              <a:t>&gt;</a:t>
            </a:r>
            <a:r>
              <a:rPr lang="fr-FR" sz="1200" b="0" dirty="0">
                <a:solidFill>
                  <a:srgbClr val="D4D4D4"/>
                </a:solidFill>
                <a:effectLst/>
              </a:rPr>
              <a:t>Acheter une banane</a:t>
            </a:r>
            <a:r>
              <a:rPr lang="fr-FR" sz="1200" b="0" dirty="0">
                <a:solidFill>
                  <a:srgbClr val="808080"/>
                </a:solidFill>
                <a:effectLst/>
              </a:rPr>
              <a:t>&lt;/</a:t>
            </a:r>
            <a:r>
              <a:rPr lang="fr-FR" sz="1200" b="0" dirty="0">
                <a:solidFill>
                  <a:srgbClr val="569CD6"/>
                </a:solidFill>
                <a:effectLst/>
              </a:rPr>
              <a:t>a</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a:solidFill>
                  <a:srgbClr val="569CD6"/>
                </a:solidFill>
                <a:effectLst/>
              </a:rPr>
              <a:t>a</a:t>
            </a:r>
            <a:r>
              <a:rPr lang="fr-FR" sz="1200" b="0" dirty="0">
                <a:solidFill>
                  <a:srgbClr val="D4D4D4"/>
                </a:solidFill>
                <a:effectLst/>
              </a:rPr>
              <a:t> </a:t>
            </a:r>
            <a:r>
              <a:rPr lang="fr-FR" sz="1200" b="0" dirty="0">
                <a:solidFill>
                  <a:srgbClr val="9CDCFE"/>
                </a:solidFill>
                <a:effectLst/>
              </a:rPr>
              <a:t>href</a:t>
            </a:r>
            <a:r>
              <a:rPr lang="fr-FR" sz="1200" b="0" dirty="0">
                <a:solidFill>
                  <a:srgbClr val="D4D4D4"/>
                </a:solidFill>
                <a:effectLst/>
              </a:rPr>
              <a:t>=</a:t>
            </a:r>
            <a:r>
              <a:rPr lang="fr-FR" sz="1200" b="0" dirty="0">
                <a:solidFill>
                  <a:srgbClr val="CE9178"/>
                </a:solidFill>
                <a:effectLst/>
              </a:rPr>
              <a:t>"</a:t>
            </a:r>
            <a:r>
              <a:rPr lang="fr-FR" sz="1200" b="0" dirty="0">
                <a:solidFill>
                  <a:srgbClr val="569CD6"/>
                </a:solidFill>
                <a:effectLst/>
              </a:rPr>
              <a:t>&lt;?</a:t>
            </a:r>
            <a:r>
              <a:rPr lang="fr-FR" sz="1200" b="0" dirty="0" err="1">
                <a:solidFill>
                  <a:srgbClr val="569CD6"/>
                </a:solidFill>
                <a:effectLst/>
              </a:rPr>
              <a:t>php</a:t>
            </a:r>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9CDCFE"/>
                </a:solidFill>
                <a:effectLst/>
              </a:rPr>
              <a:t>$_SERVER</a:t>
            </a:r>
            <a:r>
              <a:rPr lang="fr-FR" sz="1200" b="0" dirty="0">
                <a:solidFill>
                  <a:srgbClr val="D4D4D4"/>
                </a:solidFill>
                <a:effectLst/>
              </a:rPr>
              <a:t>[</a:t>
            </a:r>
            <a:r>
              <a:rPr lang="fr-FR" sz="1200" b="0" dirty="0">
                <a:solidFill>
                  <a:srgbClr val="CE9178"/>
                </a:solidFill>
                <a:effectLst/>
              </a:rPr>
              <a:t>"PHP_SELF"</a:t>
            </a:r>
            <a:r>
              <a:rPr lang="fr-FR" sz="1200" b="0" dirty="0">
                <a:solidFill>
                  <a:srgbClr val="D4D4D4"/>
                </a:solidFill>
                <a:effectLst/>
              </a:rPr>
              <a:t>];</a:t>
            </a:r>
            <a:r>
              <a:rPr lang="fr-FR" sz="1200" b="0" dirty="0">
                <a:solidFill>
                  <a:srgbClr val="569CD6"/>
                </a:solidFill>
                <a:effectLst/>
              </a:rPr>
              <a:t>?&gt;</a:t>
            </a:r>
            <a:r>
              <a:rPr lang="fr-FR" sz="1200" b="0" dirty="0">
                <a:solidFill>
                  <a:srgbClr val="CE9178"/>
                </a:solidFill>
                <a:effectLst/>
              </a:rPr>
              <a:t>?raz=banane"</a:t>
            </a:r>
            <a:r>
              <a:rPr lang="fr-FR" sz="1200" b="0" dirty="0">
                <a:solidFill>
                  <a:srgbClr val="808080"/>
                </a:solidFill>
                <a:effectLst/>
              </a:rPr>
              <a:t>&gt;</a:t>
            </a:r>
            <a:r>
              <a:rPr lang="fr-FR" sz="1200" b="0" dirty="0">
                <a:solidFill>
                  <a:srgbClr val="D4D4D4"/>
                </a:solidFill>
                <a:effectLst/>
              </a:rPr>
              <a:t>RAZ</a:t>
            </a:r>
            <a:r>
              <a:rPr lang="fr-FR" sz="1200" b="0" dirty="0">
                <a:solidFill>
                  <a:srgbClr val="808080"/>
                </a:solidFill>
                <a:effectLst/>
              </a:rPr>
              <a:t>&lt;/</a:t>
            </a:r>
            <a:r>
              <a:rPr lang="fr-FR" sz="1200" b="0" dirty="0">
                <a:solidFill>
                  <a:srgbClr val="569CD6"/>
                </a:solidFill>
                <a:effectLst/>
              </a:rPr>
              <a:t>a</a:t>
            </a:r>
            <a:r>
              <a:rPr lang="fr-FR" sz="1200" b="0" dirty="0">
                <a:solidFill>
                  <a:srgbClr val="808080"/>
                </a:solidFill>
                <a:effectLst/>
              </a:rPr>
              <a:t>&gt;&lt;</a:t>
            </a:r>
            <a:r>
              <a:rPr lang="fr-FR" sz="1200" b="0" dirty="0" err="1">
                <a:solidFill>
                  <a:srgbClr val="569CD6"/>
                </a:solidFill>
                <a:effectLst/>
              </a:rPr>
              <a:t>br</a:t>
            </a:r>
            <a:r>
              <a:rPr lang="fr-FR" sz="1200" b="0" dirty="0">
                <a:solidFill>
                  <a:srgbClr val="D4D4D4"/>
                </a:solidFill>
                <a:effectLst/>
              </a:rPr>
              <a:t> </a:t>
            </a:r>
            <a:r>
              <a:rPr lang="fr-FR" sz="1200" b="0" dirty="0">
                <a:solidFill>
                  <a:srgbClr val="808080"/>
                </a:solidFill>
                <a:effectLst/>
              </a:rPr>
              <a:t>/&gt;</a:t>
            </a:r>
            <a:endParaRPr lang="fr-FR" sz="1200" b="0" dirty="0">
              <a:solidFill>
                <a:srgbClr val="D4D4D4"/>
              </a:solidFill>
              <a:effectLst/>
            </a:endParaRPr>
          </a:p>
          <a:p>
            <a:br>
              <a:rPr lang="fr-FR" sz="1200" b="0" dirty="0">
                <a:solidFill>
                  <a:srgbClr val="D4D4D4"/>
                </a:solidFill>
                <a:effectLst/>
              </a:rPr>
            </a:br>
            <a:r>
              <a:rPr lang="fr-FR" sz="1200" b="0" dirty="0">
                <a:solidFill>
                  <a:srgbClr val="808080"/>
                </a:solidFill>
                <a:effectLst/>
              </a:rPr>
              <a:t>&lt;</a:t>
            </a:r>
            <a:r>
              <a:rPr lang="fr-FR" sz="1200" b="0" dirty="0" err="1">
                <a:solidFill>
                  <a:srgbClr val="569CD6"/>
                </a:solidFill>
                <a:effectLst/>
              </a:rPr>
              <a:t>br</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a:solidFill>
                  <a:srgbClr val="569CD6"/>
                </a:solidFill>
                <a:effectLst/>
              </a:rPr>
              <a:t>a</a:t>
            </a:r>
            <a:r>
              <a:rPr lang="fr-FR" sz="1200" b="0" dirty="0">
                <a:solidFill>
                  <a:srgbClr val="D4D4D4"/>
                </a:solidFill>
                <a:effectLst/>
              </a:rPr>
              <a:t> </a:t>
            </a:r>
            <a:r>
              <a:rPr lang="fr-FR" sz="1200" b="0" dirty="0">
                <a:solidFill>
                  <a:srgbClr val="9CDCFE"/>
                </a:solidFill>
                <a:effectLst/>
              </a:rPr>
              <a:t>href</a:t>
            </a:r>
            <a:r>
              <a:rPr lang="fr-FR" sz="1200" b="0" dirty="0">
                <a:solidFill>
                  <a:srgbClr val="D4D4D4"/>
                </a:solidFill>
                <a:effectLst/>
              </a:rPr>
              <a:t>=</a:t>
            </a:r>
            <a:r>
              <a:rPr lang="fr-FR" sz="1200" b="0" dirty="0">
                <a:solidFill>
                  <a:srgbClr val="CE9178"/>
                </a:solidFill>
                <a:effectLst/>
              </a:rPr>
              <a:t>"</a:t>
            </a:r>
            <a:r>
              <a:rPr lang="fr-FR" sz="1200" b="0" dirty="0">
                <a:solidFill>
                  <a:srgbClr val="569CD6"/>
                </a:solidFill>
                <a:effectLst/>
              </a:rPr>
              <a:t>&lt;?</a:t>
            </a:r>
            <a:r>
              <a:rPr lang="fr-FR" sz="1200" b="0" dirty="0" err="1">
                <a:solidFill>
                  <a:srgbClr val="569CD6"/>
                </a:solidFill>
                <a:effectLst/>
              </a:rPr>
              <a:t>php</a:t>
            </a:r>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9CDCFE"/>
                </a:solidFill>
                <a:effectLst/>
              </a:rPr>
              <a:t>$_SERVER</a:t>
            </a:r>
            <a:r>
              <a:rPr lang="fr-FR" sz="1200" b="0" dirty="0">
                <a:solidFill>
                  <a:srgbClr val="D4D4D4"/>
                </a:solidFill>
                <a:effectLst/>
              </a:rPr>
              <a:t>[</a:t>
            </a:r>
            <a:r>
              <a:rPr lang="fr-FR" sz="1200" b="0" dirty="0">
                <a:solidFill>
                  <a:srgbClr val="CE9178"/>
                </a:solidFill>
                <a:effectLst/>
              </a:rPr>
              <a:t>"PHP_SELF"</a:t>
            </a:r>
            <a:r>
              <a:rPr lang="fr-FR" sz="1200" b="0" dirty="0">
                <a:solidFill>
                  <a:srgbClr val="D4D4D4"/>
                </a:solidFill>
                <a:effectLst/>
              </a:rPr>
              <a:t>];</a:t>
            </a:r>
            <a:r>
              <a:rPr lang="fr-FR" sz="1200" b="0" dirty="0">
                <a:solidFill>
                  <a:srgbClr val="569CD6"/>
                </a:solidFill>
                <a:effectLst/>
              </a:rPr>
              <a:t>?&gt;</a:t>
            </a:r>
            <a:r>
              <a:rPr lang="fr-FR" sz="1200" b="0" dirty="0">
                <a:solidFill>
                  <a:srgbClr val="CE9178"/>
                </a:solidFill>
                <a:effectLst/>
              </a:rPr>
              <a:t>?action=destroy"</a:t>
            </a:r>
            <a:r>
              <a:rPr lang="fr-FR" sz="1200" b="0" dirty="0">
                <a:solidFill>
                  <a:srgbClr val="808080"/>
                </a:solidFill>
                <a:effectLst/>
              </a:rPr>
              <a:t>&gt;</a:t>
            </a:r>
            <a:r>
              <a:rPr lang="fr-FR" sz="1200" b="0" dirty="0">
                <a:solidFill>
                  <a:srgbClr val="D4D4D4"/>
                </a:solidFill>
                <a:effectLst/>
              </a:rPr>
              <a:t>Détruire la session</a:t>
            </a:r>
            <a:r>
              <a:rPr lang="fr-FR" sz="1200" b="0" dirty="0">
                <a:solidFill>
                  <a:srgbClr val="808080"/>
                </a:solidFill>
                <a:effectLst/>
              </a:rPr>
              <a:t>&lt;/</a:t>
            </a:r>
            <a:r>
              <a:rPr lang="fr-FR" sz="1200" b="0" dirty="0">
                <a:solidFill>
                  <a:srgbClr val="569CD6"/>
                </a:solidFill>
                <a:effectLst/>
              </a:rPr>
              <a:t>a</a:t>
            </a:r>
            <a:r>
              <a:rPr lang="fr-FR" sz="1200" b="0" dirty="0">
                <a:solidFill>
                  <a:srgbClr val="808080"/>
                </a:solidFill>
                <a:effectLst/>
              </a:rPr>
              <a:t>&gt;&lt;</a:t>
            </a:r>
            <a:r>
              <a:rPr lang="fr-FR" sz="1200" b="0" dirty="0" err="1">
                <a:solidFill>
                  <a:srgbClr val="569CD6"/>
                </a:solidFill>
                <a:effectLst/>
              </a:rPr>
              <a:t>br</a:t>
            </a:r>
            <a:r>
              <a:rPr lang="fr-FR" sz="1200" b="0" dirty="0">
                <a:solidFill>
                  <a:srgbClr val="808080"/>
                </a:solidFill>
                <a:effectLst/>
              </a:rPr>
              <a:t>/&gt;</a:t>
            </a:r>
            <a:endParaRPr lang="fr-FR" sz="1200" b="0" dirty="0">
              <a:solidFill>
                <a:srgbClr val="D4D4D4"/>
              </a:solidFill>
              <a:effectLst/>
            </a:endParaRPr>
          </a:p>
        </p:txBody>
      </p:sp>
      <p:sp>
        <p:nvSpPr>
          <p:cNvPr id="9" name="ZoneTexte 8">
            <a:extLst>
              <a:ext uri="{FF2B5EF4-FFF2-40B4-BE49-F238E27FC236}">
                <a16:creationId xmlns:a16="http://schemas.microsoft.com/office/drawing/2014/main" id="{92EAB3F6-1EAD-4417-8D0A-25AD4365EF33}"/>
              </a:ext>
            </a:extLst>
          </p:cNvPr>
          <p:cNvSpPr txBox="1"/>
          <p:nvPr/>
        </p:nvSpPr>
        <p:spPr>
          <a:xfrm>
            <a:off x="4706158" y="5993735"/>
            <a:ext cx="2223247" cy="261610"/>
          </a:xfrm>
          <a:prstGeom prst="rect">
            <a:avLst/>
          </a:prstGeom>
          <a:noFill/>
        </p:spPr>
        <p:txBody>
          <a:bodyPr wrap="square" rtlCol="0">
            <a:spAutoFit/>
          </a:bodyPr>
          <a:lstStyle/>
          <a:p>
            <a:r>
              <a:rPr lang="fr-FR" sz="1100" dirty="0">
                <a:solidFill>
                  <a:schemeClr val="tx1">
                    <a:lumMod val="75000"/>
                    <a:lumOff val="25000"/>
                  </a:schemeClr>
                </a:solidFill>
              </a:rPr>
              <a:t>Fichier : </a:t>
            </a:r>
            <a:r>
              <a:rPr lang="fr-FR" sz="1100" dirty="0" err="1">
                <a:solidFill>
                  <a:schemeClr val="tx1">
                    <a:lumMod val="75000"/>
                    <a:lumOff val="25000"/>
                  </a:schemeClr>
                </a:solidFill>
              </a:rPr>
              <a:t>index.php</a:t>
            </a:r>
            <a:r>
              <a:rPr lang="fr-FR" sz="1100" dirty="0">
                <a:solidFill>
                  <a:schemeClr val="tx1">
                    <a:lumMod val="75000"/>
                    <a:lumOff val="25000"/>
                  </a:schemeClr>
                </a:solidFill>
              </a:rPr>
              <a:t> (Partie5)</a:t>
            </a:r>
          </a:p>
        </p:txBody>
      </p:sp>
    </p:spTree>
    <p:extLst>
      <p:ext uri="{BB962C8B-B14F-4D97-AF65-F5344CB8AC3E}">
        <p14:creationId xmlns:p14="http://schemas.microsoft.com/office/powerpoint/2010/main" val="37922486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BF1FDCB6-1721-42CA-A5C4-25DDF4375FA8}"/>
              </a:ext>
            </a:extLst>
          </p:cNvPr>
          <p:cNvSpPr>
            <a:spLocks noGrp="1"/>
          </p:cNvSpPr>
          <p:nvPr>
            <p:ph sz="quarter" idx="13"/>
          </p:nvPr>
        </p:nvSpPr>
        <p:spPr/>
        <p:txBody>
          <a:bodyPr/>
          <a:lstStyle/>
          <a:p>
            <a:r>
              <a:rPr lang="fr-FR" dirty="0"/>
              <a:t>Exercice 2 :</a:t>
            </a:r>
          </a:p>
        </p:txBody>
      </p:sp>
      <p:sp>
        <p:nvSpPr>
          <p:cNvPr id="2" name="Titre 1">
            <a:extLst>
              <a:ext uri="{FF2B5EF4-FFF2-40B4-BE49-F238E27FC236}">
                <a16:creationId xmlns:a16="http://schemas.microsoft.com/office/drawing/2014/main" id="{CF188480-602B-4A9E-9FE8-C6EC8077CDA6}"/>
              </a:ext>
            </a:extLst>
          </p:cNvPr>
          <p:cNvSpPr>
            <a:spLocks noGrp="1"/>
          </p:cNvSpPr>
          <p:nvPr>
            <p:ph type="title"/>
          </p:nvPr>
        </p:nvSpPr>
        <p:spPr/>
        <p:txBody>
          <a:bodyPr/>
          <a:lstStyle/>
          <a:p>
            <a:r>
              <a:rPr lang="fr-FR" dirty="0"/>
              <a:t>Activité 2</a:t>
            </a:r>
          </a:p>
        </p:txBody>
      </p:sp>
      <p:sp>
        <p:nvSpPr>
          <p:cNvPr id="3" name="Espace réservé du texte 2">
            <a:extLst>
              <a:ext uri="{FF2B5EF4-FFF2-40B4-BE49-F238E27FC236}">
                <a16:creationId xmlns:a16="http://schemas.microsoft.com/office/drawing/2014/main" id="{39353A45-0B1D-4764-98CD-44348BD3AA76}"/>
              </a:ext>
            </a:extLst>
          </p:cNvPr>
          <p:cNvSpPr>
            <a:spLocks noGrp="1"/>
          </p:cNvSpPr>
          <p:nvPr>
            <p:ph type="body" sz="quarter" idx="11"/>
          </p:nvPr>
        </p:nvSpPr>
        <p:spPr/>
        <p:txBody>
          <a:bodyPr/>
          <a:lstStyle/>
          <a:p>
            <a:r>
              <a:rPr lang="fr-FR" dirty="0"/>
              <a:t>Utilisation des sessions</a:t>
            </a:r>
          </a:p>
        </p:txBody>
      </p:sp>
      <p:sp>
        <p:nvSpPr>
          <p:cNvPr id="4" name="Espace réservé du contenu 3">
            <a:extLst>
              <a:ext uri="{FF2B5EF4-FFF2-40B4-BE49-F238E27FC236}">
                <a16:creationId xmlns:a16="http://schemas.microsoft.com/office/drawing/2014/main" id="{D6D57AD8-123A-4CA9-B8A8-649D78A7C236}"/>
              </a:ext>
            </a:extLst>
          </p:cNvPr>
          <p:cNvSpPr>
            <a:spLocks noGrp="1"/>
          </p:cNvSpPr>
          <p:nvPr>
            <p:ph sz="quarter" idx="12"/>
          </p:nvPr>
        </p:nvSpPr>
        <p:spPr/>
        <p:txBody>
          <a:bodyPr/>
          <a:lstStyle/>
          <a:p>
            <a:r>
              <a:rPr lang="fr-FR" dirty="0"/>
              <a:t>L'objectif et de créer trois pages PHP:</a:t>
            </a:r>
          </a:p>
          <a:p>
            <a:pPr marL="628650" lvl="1" indent="-171450">
              <a:buFont typeface="Arial" panose="020B0604020202020204" pitchFamily="34" charset="0"/>
              <a:buChar char="•"/>
            </a:pPr>
            <a:r>
              <a:rPr lang="fr-FR" b="1" dirty="0" err="1"/>
              <a:t>login.php</a:t>
            </a:r>
            <a:r>
              <a:rPr lang="fr-FR" b="1" dirty="0"/>
              <a:t> </a:t>
            </a:r>
            <a:r>
              <a:rPr lang="fr-FR" dirty="0"/>
              <a:t>: qui authentifie l'utilisateur. Elle contient un formulaire renfermant une zone de texte, une zone de mot de passe et un bouton d'envoi.</a:t>
            </a:r>
          </a:p>
          <a:p>
            <a:pPr marL="628650" lvl="1" indent="-171450">
              <a:buFont typeface="Arial" panose="020B0604020202020204" pitchFamily="34" charset="0"/>
              <a:buChar char="•"/>
            </a:pPr>
            <a:r>
              <a:rPr lang="fr-FR" b="1" dirty="0" err="1"/>
              <a:t>session.php</a:t>
            </a:r>
            <a:r>
              <a:rPr lang="fr-FR" b="1" dirty="0"/>
              <a:t> </a:t>
            </a:r>
            <a:r>
              <a:rPr lang="fr-FR" dirty="0"/>
              <a:t>: qui représente la page à accès limité. Aucun visiteur n'a le droit de voir son contenu s'il n a pas été authentifié par la page </a:t>
            </a:r>
            <a:r>
              <a:rPr lang="fr-FR" dirty="0" err="1"/>
              <a:t>login.php</a:t>
            </a:r>
            <a:r>
              <a:rPr lang="fr-FR" dirty="0"/>
              <a:t>.</a:t>
            </a:r>
          </a:p>
          <a:p>
            <a:pPr marL="628650" lvl="1" indent="-171450">
              <a:buFont typeface="Arial" panose="020B0604020202020204" pitchFamily="34" charset="0"/>
              <a:buChar char="•"/>
            </a:pPr>
            <a:r>
              <a:rPr lang="fr-FR" b="1" dirty="0" err="1"/>
              <a:t>deconnexion.php</a:t>
            </a:r>
            <a:r>
              <a:rPr lang="fr-FR" b="1" dirty="0"/>
              <a:t> </a:t>
            </a:r>
            <a:r>
              <a:rPr lang="fr-FR" dirty="0"/>
              <a:t>: est la page qui permet de déconnecter le client (détruire la session) et rediriger le navigateur vers la page </a:t>
            </a:r>
            <a:r>
              <a:rPr lang="fr-FR" dirty="0" err="1"/>
              <a:t>login.php</a:t>
            </a:r>
            <a:r>
              <a:rPr lang="fr-FR" dirty="0"/>
              <a:t>.</a:t>
            </a:r>
          </a:p>
          <a:p>
            <a:endParaRPr lang="fr-FR" dirty="0"/>
          </a:p>
          <a:p>
            <a:r>
              <a:rPr lang="fr-FR" dirty="0"/>
              <a:t>Si le client tente d'accéder directement à la page </a:t>
            </a:r>
            <a:r>
              <a:rPr lang="fr-FR" b="1" dirty="0" err="1"/>
              <a:t>session.php</a:t>
            </a:r>
            <a:r>
              <a:rPr lang="fr-FR" b="1" dirty="0"/>
              <a:t> </a:t>
            </a:r>
            <a:r>
              <a:rPr lang="fr-FR" dirty="0"/>
              <a:t>alors qu'il n'est pas authentifié, il sera aussitôt redirigé vers la page </a:t>
            </a:r>
            <a:r>
              <a:rPr lang="fr-FR" b="1" dirty="0" err="1"/>
              <a:t>login.php</a:t>
            </a:r>
            <a:r>
              <a:rPr lang="fr-FR" dirty="0"/>
              <a:t>. S'il fournit un bon login et un bon mot de passe alors il sera redirigé vers la page </a:t>
            </a:r>
            <a:r>
              <a:rPr lang="fr-FR" b="1" dirty="0" err="1"/>
              <a:t>session.php</a:t>
            </a:r>
            <a:r>
              <a:rPr lang="fr-FR" b="1" dirty="0"/>
              <a:t> </a:t>
            </a:r>
            <a:r>
              <a:rPr lang="fr-FR" dirty="0"/>
              <a:t>qu'il a désormais le droit de consulter.</a:t>
            </a:r>
          </a:p>
          <a:p>
            <a:r>
              <a:rPr lang="fr-FR" dirty="0"/>
              <a:t>Pour simplifier, nous allons définir statiquement le bon login qui est "user" et le bon mot de passe qui est "1234".</a:t>
            </a:r>
          </a:p>
          <a:p>
            <a:endParaRPr lang="fr-FR" dirty="0"/>
          </a:p>
        </p:txBody>
      </p:sp>
    </p:spTree>
    <p:extLst>
      <p:ext uri="{BB962C8B-B14F-4D97-AF65-F5344CB8AC3E}">
        <p14:creationId xmlns:p14="http://schemas.microsoft.com/office/powerpoint/2010/main" val="42737017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BF1FDCB6-1721-42CA-A5C4-25DDF4375FA8}"/>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CF188480-602B-4A9E-9FE8-C6EC8077CDA6}"/>
              </a:ext>
            </a:extLst>
          </p:cNvPr>
          <p:cNvSpPr>
            <a:spLocks noGrp="1"/>
          </p:cNvSpPr>
          <p:nvPr>
            <p:ph type="title"/>
          </p:nvPr>
        </p:nvSpPr>
        <p:spPr/>
        <p:txBody>
          <a:bodyPr/>
          <a:lstStyle/>
          <a:p>
            <a:r>
              <a:rPr lang="fr-FR" dirty="0"/>
              <a:t>Activité 2</a:t>
            </a:r>
          </a:p>
        </p:txBody>
      </p:sp>
      <p:sp>
        <p:nvSpPr>
          <p:cNvPr id="3" name="Espace réservé du texte 2">
            <a:extLst>
              <a:ext uri="{FF2B5EF4-FFF2-40B4-BE49-F238E27FC236}">
                <a16:creationId xmlns:a16="http://schemas.microsoft.com/office/drawing/2014/main" id="{39353A45-0B1D-4764-98CD-44348BD3AA76}"/>
              </a:ext>
            </a:extLst>
          </p:cNvPr>
          <p:cNvSpPr>
            <a:spLocks noGrp="1"/>
          </p:cNvSpPr>
          <p:nvPr>
            <p:ph type="body" sz="quarter" idx="11"/>
          </p:nvPr>
        </p:nvSpPr>
        <p:spPr/>
        <p:txBody>
          <a:bodyPr/>
          <a:lstStyle/>
          <a:p>
            <a:r>
              <a:rPr lang="fr-FR" dirty="0"/>
              <a:t>Utilisation des sessions</a:t>
            </a:r>
          </a:p>
        </p:txBody>
      </p:sp>
      <p:sp>
        <p:nvSpPr>
          <p:cNvPr id="4" name="Espace réservé du contenu 3">
            <a:extLst>
              <a:ext uri="{FF2B5EF4-FFF2-40B4-BE49-F238E27FC236}">
                <a16:creationId xmlns:a16="http://schemas.microsoft.com/office/drawing/2014/main" id="{D6D57AD8-123A-4CA9-B8A8-649D78A7C236}"/>
              </a:ext>
            </a:extLst>
          </p:cNvPr>
          <p:cNvSpPr>
            <a:spLocks noGrp="1"/>
          </p:cNvSpPr>
          <p:nvPr>
            <p:ph sz="quarter" idx="12"/>
          </p:nvPr>
        </p:nvSpPr>
        <p:spPr/>
        <p:txBody>
          <a:bodyPr/>
          <a:lstStyle/>
          <a:p>
            <a:pPr marL="171450" marR="0" lvl="0" indent="-171450" algn="just" defTabSz="914400" rtl="0" eaLnBrk="1" fontAlgn="auto" latinLnBrk="0" hangingPunct="1">
              <a:lnSpc>
                <a:spcPts val="1600"/>
              </a:lnSpc>
              <a:spcBef>
                <a:spcPts val="600"/>
              </a:spcBef>
              <a:spcAft>
                <a:spcPts val="0"/>
              </a:spcAft>
              <a:buClr>
                <a:srgbClr val="565656"/>
              </a:buClr>
              <a:buSzTx/>
              <a:buFont typeface="Arial" panose="020B0604020202020204" pitchFamily="34" charset="0"/>
              <a:buChar char="•"/>
              <a:tabLst/>
              <a:defRPr/>
            </a:pPr>
            <a:r>
              <a:rPr kumimoji="0" lang="fr-FR"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Fichier </a:t>
            </a:r>
            <a:r>
              <a:rPr kumimoji="0" lang="fr-FR" sz="1200" b="0" i="0" u="none" strike="noStrike" kern="1200" cap="none" spc="0" normalizeH="0" baseline="0" noProof="0" dirty="0" err="1">
                <a:ln>
                  <a:noFill/>
                </a:ln>
                <a:solidFill>
                  <a:srgbClr val="565656"/>
                </a:solidFill>
                <a:effectLst/>
                <a:uLnTx/>
                <a:uFillTx/>
                <a:latin typeface="Calibri" panose="020F0502020204030204"/>
                <a:ea typeface="+mn-ea"/>
                <a:cs typeface="Calibri" panose="020F0502020204030204" pitchFamily="34" charset="0"/>
              </a:rPr>
              <a:t>login.php</a:t>
            </a:r>
            <a:endParaRPr kumimoji="0" lang="fr-FR"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endParaRPr>
          </a:p>
          <a:p>
            <a:endParaRPr lang="fr-FR" dirty="0"/>
          </a:p>
        </p:txBody>
      </p:sp>
      <p:sp>
        <p:nvSpPr>
          <p:cNvPr id="6" name="Rectangle 5">
            <a:extLst>
              <a:ext uri="{FF2B5EF4-FFF2-40B4-BE49-F238E27FC236}">
                <a16:creationId xmlns:a16="http://schemas.microsoft.com/office/drawing/2014/main" id="{EDF4E683-DD69-479B-9E25-771AD50AFEF1}"/>
              </a:ext>
            </a:extLst>
          </p:cNvPr>
          <p:cNvSpPr/>
          <p:nvPr/>
        </p:nvSpPr>
        <p:spPr>
          <a:xfrm>
            <a:off x="5343661" y="2765818"/>
            <a:ext cx="6047921" cy="243200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808080"/>
                </a:solidFill>
                <a:effectLst/>
              </a:rPr>
              <a:t>&lt;!</a:t>
            </a:r>
            <a:r>
              <a:rPr lang="fr-FR" sz="1200" b="0" dirty="0">
                <a:solidFill>
                  <a:srgbClr val="569CD6"/>
                </a:solidFill>
                <a:effectLst/>
              </a:rPr>
              <a:t>DOCTYPE</a:t>
            </a:r>
            <a:r>
              <a:rPr lang="fr-FR" sz="1200" b="0" dirty="0">
                <a:solidFill>
                  <a:srgbClr val="D4D4D4"/>
                </a:solidFill>
                <a:effectLst/>
              </a:rPr>
              <a:t> </a:t>
            </a:r>
            <a:r>
              <a:rPr lang="fr-FR" sz="1200" b="0" dirty="0">
                <a:solidFill>
                  <a:srgbClr val="9CDCFE"/>
                </a:solidFill>
                <a:effectLst/>
              </a:rPr>
              <a:t>html</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a:solidFill>
                  <a:srgbClr val="569CD6"/>
                </a:solidFill>
                <a:effectLst/>
              </a:rPr>
              <a:t>html</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body</a:t>
            </a:r>
            <a:r>
              <a:rPr lang="fr-FR" sz="1200" b="0" dirty="0">
                <a:solidFill>
                  <a:srgbClr val="D4D4D4"/>
                </a:solidFill>
                <a:effectLst/>
              </a:rPr>
              <a:t> </a:t>
            </a:r>
            <a:r>
              <a:rPr lang="fr-FR" sz="1200" b="0" dirty="0" err="1">
                <a:solidFill>
                  <a:srgbClr val="9CDCFE"/>
                </a:solidFill>
                <a:effectLst/>
              </a:rPr>
              <a:t>onLoad</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document.fo.login.focus</a:t>
            </a:r>
            <a:r>
              <a:rPr lang="fr-FR" sz="1200" b="0" dirty="0">
                <a:solidFill>
                  <a:srgbClr val="CE9178"/>
                </a:solidFill>
                <a:effectLst/>
              </a:rPr>
              <a:t>()"</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h1</a:t>
            </a:r>
            <a:r>
              <a:rPr lang="fr-FR" sz="1200" b="0" dirty="0">
                <a:solidFill>
                  <a:srgbClr val="808080"/>
                </a:solidFill>
                <a:effectLst/>
              </a:rPr>
              <a:t>&gt;</a:t>
            </a:r>
            <a:r>
              <a:rPr lang="fr-FR" sz="1200" b="0" dirty="0">
                <a:solidFill>
                  <a:srgbClr val="D4D4D4"/>
                </a:solidFill>
                <a:effectLst/>
              </a:rPr>
              <a:t>Authentification</a:t>
            </a:r>
            <a:r>
              <a:rPr lang="fr-FR" sz="1200" b="0" dirty="0">
                <a:solidFill>
                  <a:srgbClr val="808080"/>
                </a:solidFill>
                <a:effectLst/>
              </a:rPr>
              <a:t>&lt;/</a:t>
            </a:r>
            <a:r>
              <a:rPr lang="fr-FR" sz="1200" b="0" dirty="0">
                <a:solidFill>
                  <a:srgbClr val="569CD6"/>
                </a:solidFill>
                <a:effectLst/>
              </a:rPr>
              <a:t>h1</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div</a:t>
            </a:r>
            <a:r>
              <a:rPr lang="fr-FR" sz="1200" b="0" dirty="0">
                <a:solidFill>
                  <a:srgbClr val="D4D4D4"/>
                </a:solidFill>
                <a:effectLst/>
              </a:rPr>
              <a:t> </a:t>
            </a:r>
            <a:r>
              <a:rPr lang="fr-FR" sz="1200" b="0" dirty="0">
                <a:solidFill>
                  <a:srgbClr val="9CDCFE"/>
                </a:solidFill>
                <a:effectLst/>
              </a:rPr>
              <a:t>class</a:t>
            </a:r>
            <a:r>
              <a:rPr lang="fr-FR" sz="1200" b="0" dirty="0">
                <a:solidFill>
                  <a:srgbClr val="D4D4D4"/>
                </a:solidFill>
                <a:effectLst/>
              </a:rPr>
              <a:t>=</a:t>
            </a:r>
            <a:r>
              <a:rPr lang="fr-FR" sz="1200" b="0" dirty="0">
                <a:solidFill>
                  <a:srgbClr val="CE9178"/>
                </a:solidFill>
                <a:effectLst/>
              </a:rPr>
              <a:t>"erreur"</a:t>
            </a:r>
            <a:r>
              <a:rPr lang="fr-FR" sz="1200" b="0" dirty="0">
                <a:solidFill>
                  <a:srgbClr val="808080"/>
                </a:solidFill>
                <a:effectLst/>
              </a:rPr>
              <a:t>&gt;</a:t>
            </a:r>
            <a:r>
              <a:rPr lang="fr-FR" sz="1200" b="0" dirty="0">
                <a:solidFill>
                  <a:srgbClr val="569CD6"/>
                </a:solidFill>
                <a:effectLst/>
              </a:rPr>
              <a:t>&lt;?</a:t>
            </a:r>
            <a:r>
              <a:rPr lang="fr-FR" sz="1200" b="0" dirty="0" err="1">
                <a:solidFill>
                  <a:srgbClr val="569CD6"/>
                </a:solidFill>
                <a:effectLst/>
              </a:rPr>
              <a:t>php</a:t>
            </a:r>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9CDCFE"/>
                </a:solidFill>
                <a:effectLst/>
              </a:rPr>
              <a:t>$erreur</a:t>
            </a:r>
            <a:r>
              <a:rPr lang="fr-FR" sz="1200" b="0" dirty="0">
                <a:solidFill>
                  <a:srgbClr val="D4D4D4"/>
                </a:solidFill>
                <a:effectLst/>
              </a:rPr>
              <a:t> </a:t>
            </a:r>
            <a:r>
              <a:rPr lang="fr-FR" sz="1200" b="0" dirty="0">
                <a:solidFill>
                  <a:srgbClr val="569CD6"/>
                </a:solidFill>
                <a:effectLst/>
              </a:rPr>
              <a:t>?&gt;</a:t>
            </a:r>
            <a:r>
              <a:rPr lang="fr-FR" sz="1200" b="0" dirty="0">
                <a:solidFill>
                  <a:srgbClr val="808080"/>
                </a:solidFill>
                <a:effectLst/>
              </a:rPr>
              <a:t>&lt;/</a:t>
            </a:r>
            <a:r>
              <a:rPr lang="fr-FR" sz="1200" b="0" dirty="0">
                <a:solidFill>
                  <a:srgbClr val="569CD6"/>
                </a:solidFill>
                <a:effectLst/>
              </a:rPr>
              <a:t>div</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form</a:t>
            </a:r>
            <a:r>
              <a:rPr lang="fr-FR" sz="1200" b="0" dirty="0">
                <a:solidFill>
                  <a:srgbClr val="D4D4D4"/>
                </a:solidFill>
                <a:effectLst/>
              </a:rPr>
              <a:t> </a:t>
            </a:r>
            <a:r>
              <a:rPr lang="fr-FR" sz="1200" b="0" dirty="0" err="1">
                <a:solidFill>
                  <a:srgbClr val="9CDCFE"/>
                </a:solidFill>
                <a:effectLst/>
              </a:rPr>
              <a:t>name</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fo</a:t>
            </a:r>
            <a:r>
              <a:rPr lang="fr-FR" sz="1200" b="0" dirty="0">
                <a:solidFill>
                  <a:srgbClr val="CE9178"/>
                </a:solidFill>
                <a:effectLst/>
              </a:rPr>
              <a:t>"</a:t>
            </a:r>
            <a:r>
              <a:rPr lang="fr-FR" sz="1200" b="0" dirty="0">
                <a:solidFill>
                  <a:srgbClr val="D4D4D4"/>
                </a:solidFill>
                <a:effectLst/>
              </a:rPr>
              <a:t> </a:t>
            </a:r>
            <a:r>
              <a:rPr lang="fr-FR" sz="1200" b="0" dirty="0" err="1">
                <a:solidFill>
                  <a:srgbClr val="9CDCFE"/>
                </a:solidFill>
                <a:effectLst/>
              </a:rPr>
              <a:t>method</a:t>
            </a:r>
            <a:r>
              <a:rPr lang="fr-FR" sz="1200" b="0" dirty="0">
                <a:solidFill>
                  <a:srgbClr val="D4D4D4"/>
                </a:solidFill>
                <a:effectLst/>
              </a:rPr>
              <a:t>=</a:t>
            </a:r>
            <a:r>
              <a:rPr lang="fr-FR" sz="1200" b="0" dirty="0">
                <a:solidFill>
                  <a:srgbClr val="CE9178"/>
                </a:solidFill>
                <a:effectLst/>
              </a:rPr>
              <a:t>"post"</a:t>
            </a:r>
            <a:r>
              <a:rPr lang="fr-FR" sz="1200" b="0" dirty="0">
                <a:solidFill>
                  <a:srgbClr val="D4D4D4"/>
                </a:solidFill>
                <a:effectLst/>
              </a:rPr>
              <a:t> </a:t>
            </a:r>
            <a:r>
              <a:rPr lang="fr-FR" sz="1200" b="0" dirty="0">
                <a:solidFill>
                  <a:srgbClr val="9CDCFE"/>
                </a:solidFill>
                <a:effectLst/>
              </a:rPr>
              <a:t>action</a:t>
            </a:r>
            <a:r>
              <a:rPr lang="fr-FR" sz="1200" b="0" dirty="0">
                <a:solidFill>
                  <a:srgbClr val="D4D4D4"/>
                </a:solidFill>
                <a:effectLst/>
              </a:rPr>
              <a:t>=</a:t>
            </a:r>
            <a:r>
              <a:rPr lang="fr-FR" sz="1200" b="0" dirty="0">
                <a:solidFill>
                  <a:srgbClr val="CE9178"/>
                </a:solidFill>
                <a:effectLst/>
              </a:rPr>
              <a:t>""</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input</a:t>
            </a:r>
            <a:r>
              <a:rPr lang="fr-FR" sz="1200" b="0" dirty="0">
                <a:solidFill>
                  <a:srgbClr val="D4D4D4"/>
                </a:solidFill>
                <a:effectLst/>
              </a:rPr>
              <a:t> </a:t>
            </a:r>
            <a:r>
              <a:rPr lang="fr-FR" sz="1200" b="0" dirty="0">
                <a:solidFill>
                  <a:srgbClr val="9CDCFE"/>
                </a:solidFill>
                <a:effectLst/>
              </a:rPr>
              <a:t>type</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text</a:t>
            </a:r>
            <a:r>
              <a:rPr lang="fr-FR" sz="1200" b="0" dirty="0">
                <a:solidFill>
                  <a:srgbClr val="CE9178"/>
                </a:solidFill>
                <a:effectLst/>
              </a:rPr>
              <a:t>"</a:t>
            </a:r>
            <a:r>
              <a:rPr lang="fr-FR" sz="1200" b="0" dirty="0">
                <a:solidFill>
                  <a:srgbClr val="D4D4D4"/>
                </a:solidFill>
                <a:effectLst/>
              </a:rPr>
              <a:t> </a:t>
            </a:r>
            <a:r>
              <a:rPr lang="fr-FR" sz="1200" b="0" dirty="0" err="1">
                <a:solidFill>
                  <a:srgbClr val="9CDCFE"/>
                </a:solidFill>
                <a:effectLst/>
              </a:rPr>
              <a:t>name</a:t>
            </a:r>
            <a:r>
              <a:rPr lang="fr-FR" sz="1200" b="0" dirty="0">
                <a:solidFill>
                  <a:srgbClr val="D4D4D4"/>
                </a:solidFill>
                <a:effectLst/>
              </a:rPr>
              <a:t>=</a:t>
            </a:r>
            <a:r>
              <a:rPr lang="fr-FR" sz="1200" b="0" dirty="0">
                <a:solidFill>
                  <a:srgbClr val="CE9178"/>
                </a:solidFill>
                <a:effectLst/>
              </a:rPr>
              <a:t>"login"</a:t>
            </a:r>
            <a:r>
              <a:rPr lang="fr-FR" sz="1200" b="0" dirty="0">
                <a:solidFill>
                  <a:srgbClr val="D4D4D4"/>
                </a:solidFill>
                <a:effectLst/>
              </a:rPr>
              <a:t> </a:t>
            </a:r>
            <a:r>
              <a:rPr lang="fr-FR" sz="1200" b="0" dirty="0" err="1">
                <a:solidFill>
                  <a:srgbClr val="9CDCFE"/>
                </a:solidFill>
                <a:effectLst/>
              </a:rPr>
              <a:t>placeholder</a:t>
            </a:r>
            <a:r>
              <a:rPr lang="fr-FR" sz="1200" b="0" dirty="0">
                <a:solidFill>
                  <a:srgbClr val="D4D4D4"/>
                </a:solidFill>
                <a:effectLst/>
              </a:rPr>
              <a:t>=</a:t>
            </a:r>
            <a:r>
              <a:rPr lang="fr-FR" sz="1200" b="0" dirty="0">
                <a:solidFill>
                  <a:srgbClr val="CE9178"/>
                </a:solidFill>
                <a:effectLst/>
              </a:rPr>
              <a:t>"Login"</a:t>
            </a:r>
            <a:r>
              <a:rPr lang="fr-FR" sz="1200" b="0" dirty="0">
                <a:solidFill>
                  <a:srgbClr val="D4D4D4"/>
                </a:solidFill>
                <a:effectLst/>
              </a:rPr>
              <a:t> </a:t>
            </a:r>
            <a:r>
              <a:rPr lang="fr-FR" sz="1200" b="0" dirty="0">
                <a:solidFill>
                  <a:srgbClr val="808080"/>
                </a:solidFill>
                <a:effectLst/>
              </a:rPr>
              <a:t>/&gt;&lt;</a:t>
            </a:r>
            <a:r>
              <a:rPr lang="fr-FR" sz="1200" b="0" dirty="0" err="1">
                <a:solidFill>
                  <a:srgbClr val="569CD6"/>
                </a:solidFill>
                <a:effectLst/>
              </a:rPr>
              <a:t>br</a:t>
            </a:r>
            <a:r>
              <a:rPr lang="fr-FR" sz="1200" b="0" dirty="0">
                <a:solidFill>
                  <a:srgbClr val="D4D4D4"/>
                </a:solidFill>
                <a:effectLst/>
              </a:rPr>
              <a:t> </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input</a:t>
            </a:r>
            <a:r>
              <a:rPr lang="fr-FR" sz="1200" b="0" dirty="0">
                <a:solidFill>
                  <a:srgbClr val="D4D4D4"/>
                </a:solidFill>
                <a:effectLst/>
              </a:rPr>
              <a:t> </a:t>
            </a:r>
            <a:r>
              <a:rPr lang="fr-FR" sz="1200" b="0" dirty="0">
                <a:solidFill>
                  <a:srgbClr val="9CDCFE"/>
                </a:solidFill>
                <a:effectLst/>
              </a:rPr>
              <a:t>type</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password</a:t>
            </a:r>
            <a:r>
              <a:rPr lang="fr-FR" sz="1200" b="0" dirty="0">
                <a:solidFill>
                  <a:srgbClr val="CE9178"/>
                </a:solidFill>
                <a:effectLst/>
              </a:rPr>
              <a:t>"</a:t>
            </a:r>
            <a:r>
              <a:rPr lang="fr-FR" sz="1200" b="0" dirty="0">
                <a:solidFill>
                  <a:srgbClr val="D4D4D4"/>
                </a:solidFill>
                <a:effectLst/>
              </a:rPr>
              <a:t> </a:t>
            </a:r>
            <a:r>
              <a:rPr lang="fr-FR" sz="1200" b="0" dirty="0" err="1">
                <a:solidFill>
                  <a:srgbClr val="9CDCFE"/>
                </a:solidFill>
                <a:effectLst/>
              </a:rPr>
              <a:t>name</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pass</a:t>
            </a:r>
            <a:r>
              <a:rPr lang="fr-FR" sz="1200" b="0" dirty="0">
                <a:solidFill>
                  <a:srgbClr val="CE9178"/>
                </a:solidFill>
                <a:effectLst/>
              </a:rPr>
              <a:t>"</a:t>
            </a:r>
            <a:r>
              <a:rPr lang="fr-FR" sz="1200" b="0" dirty="0">
                <a:solidFill>
                  <a:srgbClr val="D4D4D4"/>
                </a:solidFill>
                <a:effectLst/>
              </a:rPr>
              <a:t> </a:t>
            </a:r>
            <a:r>
              <a:rPr lang="fr-FR" sz="1200" b="0" dirty="0" err="1">
                <a:solidFill>
                  <a:srgbClr val="9CDCFE"/>
                </a:solidFill>
                <a:effectLst/>
              </a:rPr>
              <a:t>placeholder</a:t>
            </a:r>
            <a:r>
              <a:rPr lang="fr-FR" sz="1200" b="0" dirty="0">
                <a:solidFill>
                  <a:srgbClr val="D4D4D4"/>
                </a:solidFill>
                <a:effectLst/>
              </a:rPr>
              <a:t>=</a:t>
            </a:r>
            <a:r>
              <a:rPr lang="fr-FR" sz="1200" b="0" dirty="0">
                <a:solidFill>
                  <a:srgbClr val="CE9178"/>
                </a:solidFill>
                <a:effectLst/>
              </a:rPr>
              <a:t>"Mot de passe"</a:t>
            </a:r>
            <a:r>
              <a:rPr lang="fr-FR" sz="1200" b="0" dirty="0">
                <a:solidFill>
                  <a:srgbClr val="D4D4D4"/>
                </a:solidFill>
                <a:effectLst/>
              </a:rPr>
              <a:t> </a:t>
            </a:r>
            <a:r>
              <a:rPr lang="fr-FR" sz="1200" b="0" dirty="0">
                <a:solidFill>
                  <a:srgbClr val="808080"/>
                </a:solidFill>
                <a:effectLst/>
              </a:rPr>
              <a:t>/&gt;&lt;</a:t>
            </a:r>
            <a:r>
              <a:rPr lang="fr-FR" sz="1200" b="0" dirty="0" err="1">
                <a:solidFill>
                  <a:srgbClr val="569CD6"/>
                </a:solidFill>
                <a:effectLst/>
              </a:rPr>
              <a:t>br</a:t>
            </a:r>
            <a:r>
              <a:rPr lang="fr-FR" sz="1200" b="0" dirty="0">
                <a:solidFill>
                  <a:srgbClr val="D4D4D4"/>
                </a:solidFill>
                <a:effectLst/>
              </a:rPr>
              <a:t> </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input</a:t>
            </a:r>
            <a:r>
              <a:rPr lang="fr-FR" sz="1200" b="0" dirty="0">
                <a:solidFill>
                  <a:srgbClr val="D4D4D4"/>
                </a:solidFill>
                <a:effectLst/>
              </a:rPr>
              <a:t> </a:t>
            </a:r>
            <a:r>
              <a:rPr lang="fr-FR" sz="1200" b="0" dirty="0">
                <a:solidFill>
                  <a:srgbClr val="9CDCFE"/>
                </a:solidFill>
                <a:effectLst/>
              </a:rPr>
              <a:t>type</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submit</a:t>
            </a:r>
            <a:r>
              <a:rPr lang="fr-FR" sz="1200" b="0" dirty="0">
                <a:solidFill>
                  <a:srgbClr val="CE9178"/>
                </a:solidFill>
                <a:effectLst/>
              </a:rPr>
              <a:t>"</a:t>
            </a:r>
            <a:r>
              <a:rPr lang="fr-FR" sz="1200" b="0" dirty="0">
                <a:solidFill>
                  <a:srgbClr val="D4D4D4"/>
                </a:solidFill>
                <a:effectLst/>
              </a:rPr>
              <a:t> </a:t>
            </a:r>
            <a:r>
              <a:rPr lang="fr-FR" sz="1200" b="0" dirty="0" err="1">
                <a:solidFill>
                  <a:srgbClr val="9CDCFE"/>
                </a:solidFill>
                <a:effectLst/>
              </a:rPr>
              <a:t>name</a:t>
            </a:r>
            <a:r>
              <a:rPr lang="fr-FR" sz="1200" b="0" dirty="0">
                <a:solidFill>
                  <a:srgbClr val="D4D4D4"/>
                </a:solidFill>
                <a:effectLst/>
              </a:rPr>
              <a:t>=</a:t>
            </a:r>
            <a:r>
              <a:rPr lang="fr-FR" sz="1200" b="0" dirty="0">
                <a:solidFill>
                  <a:srgbClr val="CE9178"/>
                </a:solidFill>
                <a:effectLst/>
              </a:rPr>
              <a:t>"valider"</a:t>
            </a:r>
            <a:r>
              <a:rPr lang="fr-FR" sz="1200" b="0" dirty="0">
                <a:solidFill>
                  <a:srgbClr val="D4D4D4"/>
                </a:solidFill>
                <a:effectLst/>
              </a:rPr>
              <a:t> </a:t>
            </a:r>
            <a:r>
              <a:rPr lang="fr-FR" sz="1200" b="0" dirty="0">
                <a:solidFill>
                  <a:srgbClr val="9CDCFE"/>
                </a:solidFill>
                <a:effectLst/>
              </a:rPr>
              <a:t>value</a:t>
            </a:r>
            <a:r>
              <a:rPr lang="fr-FR" sz="1200" b="0" dirty="0">
                <a:solidFill>
                  <a:srgbClr val="D4D4D4"/>
                </a:solidFill>
                <a:effectLst/>
              </a:rPr>
              <a:t>=</a:t>
            </a:r>
            <a:r>
              <a:rPr lang="fr-FR" sz="1200" b="0" dirty="0">
                <a:solidFill>
                  <a:srgbClr val="CE9178"/>
                </a:solidFill>
                <a:effectLst/>
              </a:rPr>
              <a:t>"S'authentifier"</a:t>
            </a:r>
            <a:r>
              <a:rPr lang="fr-FR" sz="1200" b="0" dirty="0">
                <a:solidFill>
                  <a:srgbClr val="D4D4D4"/>
                </a:solidFill>
                <a:effectLst/>
              </a:rPr>
              <a:t> </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form</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body</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a:solidFill>
                  <a:srgbClr val="569CD6"/>
                </a:solidFill>
                <a:effectLst/>
              </a:rPr>
              <a:t>html</a:t>
            </a:r>
            <a:r>
              <a:rPr lang="fr-FR" sz="1200" b="0" dirty="0">
                <a:solidFill>
                  <a:srgbClr val="808080"/>
                </a:solidFill>
                <a:effectLst/>
              </a:rPr>
              <a:t>&gt;</a:t>
            </a:r>
            <a:endParaRPr lang="fr-FR" sz="1200" b="0" dirty="0">
              <a:solidFill>
                <a:srgbClr val="D4D4D4"/>
              </a:solidFill>
              <a:effectLst/>
            </a:endParaRPr>
          </a:p>
        </p:txBody>
      </p:sp>
      <p:sp>
        <p:nvSpPr>
          <p:cNvPr id="7" name="ZoneTexte 6">
            <a:extLst>
              <a:ext uri="{FF2B5EF4-FFF2-40B4-BE49-F238E27FC236}">
                <a16:creationId xmlns:a16="http://schemas.microsoft.com/office/drawing/2014/main" id="{0CD2216C-4920-4338-A45E-7AC4DAEBA73D}"/>
              </a:ext>
            </a:extLst>
          </p:cNvPr>
          <p:cNvSpPr txBox="1"/>
          <p:nvPr/>
        </p:nvSpPr>
        <p:spPr>
          <a:xfrm>
            <a:off x="7466046" y="5204510"/>
            <a:ext cx="2223247" cy="261610"/>
          </a:xfrm>
          <a:prstGeom prst="rect">
            <a:avLst/>
          </a:prstGeom>
          <a:noFill/>
        </p:spPr>
        <p:txBody>
          <a:bodyPr wrap="square" rtlCol="0">
            <a:spAutoFit/>
          </a:bodyPr>
          <a:lstStyle/>
          <a:p>
            <a:r>
              <a:rPr lang="fr-FR" sz="1100" dirty="0">
                <a:solidFill>
                  <a:schemeClr val="tx1">
                    <a:lumMod val="75000"/>
                    <a:lumOff val="25000"/>
                  </a:schemeClr>
                </a:solidFill>
              </a:rPr>
              <a:t>Fichier : </a:t>
            </a:r>
            <a:r>
              <a:rPr lang="fr-FR" sz="1100" dirty="0" err="1">
                <a:solidFill>
                  <a:schemeClr val="tx1">
                    <a:lumMod val="75000"/>
                    <a:lumOff val="25000"/>
                  </a:schemeClr>
                </a:solidFill>
              </a:rPr>
              <a:t>login.php</a:t>
            </a:r>
            <a:r>
              <a:rPr lang="fr-FR" sz="1100" dirty="0">
                <a:solidFill>
                  <a:schemeClr val="tx1">
                    <a:lumMod val="75000"/>
                    <a:lumOff val="25000"/>
                  </a:schemeClr>
                </a:solidFill>
              </a:rPr>
              <a:t> (Partie2)</a:t>
            </a:r>
          </a:p>
        </p:txBody>
      </p:sp>
      <p:sp>
        <p:nvSpPr>
          <p:cNvPr id="8" name="Rectangle 7">
            <a:extLst>
              <a:ext uri="{FF2B5EF4-FFF2-40B4-BE49-F238E27FC236}">
                <a16:creationId xmlns:a16="http://schemas.microsoft.com/office/drawing/2014/main" id="{D9FDF9DF-6F36-4213-B0B0-020395C0890B}"/>
              </a:ext>
            </a:extLst>
          </p:cNvPr>
          <p:cNvSpPr/>
          <p:nvPr/>
        </p:nvSpPr>
        <p:spPr>
          <a:xfrm>
            <a:off x="888907" y="2765818"/>
            <a:ext cx="3657357" cy="32515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569CD6"/>
                </a:solidFill>
                <a:effectLst/>
              </a:rPr>
              <a:t>&lt;?</a:t>
            </a:r>
            <a:r>
              <a:rPr lang="fr-FR" sz="1200" b="0" dirty="0" err="1">
                <a:solidFill>
                  <a:srgbClr val="569CD6"/>
                </a:solidFill>
                <a:effectLst/>
              </a:rPr>
              <a:t>php</a:t>
            </a:r>
            <a:endParaRPr lang="fr-FR" sz="1200" b="0" dirty="0">
              <a:solidFill>
                <a:srgbClr val="D4D4D4"/>
              </a:solidFill>
              <a:effectLst/>
            </a:endParaRPr>
          </a:p>
          <a:p>
            <a:r>
              <a:rPr lang="fr-FR" sz="1200" b="0" dirty="0">
                <a:solidFill>
                  <a:srgbClr val="D4D4D4"/>
                </a:solidFill>
                <a:effectLst/>
              </a:rPr>
              <a:t>   </a:t>
            </a:r>
            <a:r>
              <a:rPr lang="fr-FR" sz="1200" b="0" dirty="0" err="1">
                <a:solidFill>
                  <a:srgbClr val="DCDCAA"/>
                </a:solidFill>
                <a:effectLst/>
              </a:rPr>
              <a:t>session_start</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$login</a:t>
            </a:r>
            <a:r>
              <a:rPr lang="fr-FR" sz="1200" b="0" dirty="0">
                <a:solidFill>
                  <a:srgbClr val="D4D4D4"/>
                </a:solidFill>
                <a:effectLst/>
              </a:rPr>
              <a:t>=</a:t>
            </a:r>
            <a:r>
              <a:rPr lang="fr-FR" sz="1200" b="0" dirty="0">
                <a:solidFill>
                  <a:srgbClr val="9CDCFE"/>
                </a:solidFill>
                <a:effectLst/>
              </a:rPr>
              <a:t>$_POST</a:t>
            </a:r>
            <a:r>
              <a:rPr lang="fr-FR" sz="1200" b="0" dirty="0">
                <a:solidFill>
                  <a:srgbClr val="D4D4D4"/>
                </a:solidFill>
                <a:effectLst/>
              </a:rPr>
              <a:t>[</a:t>
            </a:r>
            <a:r>
              <a:rPr lang="fr-FR" sz="1200" b="0" dirty="0">
                <a:solidFill>
                  <a:srgbClr val="CE9178"/>
                </a:solidFill>
                <a:effectLst/>
              </a:rPr>
              <a:t>"login"</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$pass</a:t>
            </a:r>
            <a:r>
              <a:rPr lang="fr-FR" sz="1200" b="0" dirty="0">
                <a:solidFill>
                  <a:srgbClr val="D4D4D4"/>
                </a:solidFill>
                <a:effectLst/>
              </a:rPr>
              <a:t>=</a:t>
            </a:r>
            <a:r>
              <a:rPr lang="fr-FR" sz="1200" b="0" dirty="0">
                <a:solidFill>
                  <a:srgbClr val="9CDCFE"/>
                </a:solidFill>
                <a:effectLst/>
              </a:rPr>
              <a:t>$_POST</a:t>
            </a:r>
            <a:r>
              <a:rPr lang="fr-FR" sz="1200" b="0" dirty="0">
                <a:solidFill>
                  <a:srgbClr val="D4D4D4"/>
                </a:solidFill>
                <a:effectLst/>
              </a:rPr>
              <a:t>[</a:t>
            </a:r>
            <a:r>
              <a:rPr lang="fr-FR" sz="1200" b="0" dirty="0">
                <a:solidFill>
                  <a:srgbClr val="CE9178"/>
                </a:solidFill>
                <a:effectLst/>
              </a:rPr>
              <a:t>"pass"</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$valider</a:t>
            </a:r>
            <a:r>
              <a:rPr lang="fr-FR" sz="1200" b="0" dirty="0">
                <a:solidFill>
                  <a:srgbClr val="D4D4D4"/>
                </a:solidFill>
                <a:effectLst/>
              </a:rPr>
              <a:t>=</a:t>
            </a:r>
            <a:r>
              <a:rPr lang="fr-FR" sz="1200" b="0" dirty="0">
                <a:solidFill>
                  <a:srgbClr val="9CDCFE"/>
                </a:solidFill>
                <a:effectLst/>
              </a:rPr>
              <a:t>$_POST</a:t>
            </a:r>
            <a:r>
              <a:rPr lang="fr-FR" sz="1200" b="0" dirty="0">
                <a:solidFill>
                  <a:srgbClr val="D4D4D4"/>
                </a:solidFill>
                <a:effectLst/>
              </a:rPr>
              <a:t>[</a:t>
            </a:r>
            <a:r>
              <a:rPr lang="fr-FR" sz="1200" b="0" dirty="0">
                <a:solidFill>
                  <a:srgbClr val="CE9178"/>
                </a:solidFill>
                <a:effectLst/>
              </a:rPr>
              <a:t>"valider"</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bonLogin</a:t>
            </a:r>
            <a:r>
              <a:rPr lang="fr-FR" sz="1200" b="0" dirty="0">
                <a:solidFill>
                  <a:srgbClr val="D4D4D4"/>
                </a:solidFill>
                <a:effectLst/>
              </a:rPr>
              <a:t>=</a:t>
            </a:r>
            <a:r>
              <a:rPr lang="fr-FR" sz="1200" b="0" dirty="0">
                <a:solidFill>
                  <a:srgbClr val="CE9178"/>
                </a:solidFill>
                <a:effectLst/>
              </a:rPr>
              <a:t>"user"</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bonPass</a:t>
            </a:r>
            <a:r>
              <a:rPr lang="fr-FR" sz="1200" b="0" dirty="0">
                <a:solidFill>
                  <a:srgbClr val="D4D4D4"/>
                </a:solidFill>
                <a:effectLst/>
              </a:rPr>
              <a:t>=</a:t>
            </a:r>
            <a:r>
              <a:rPr lang="fr-FR" sz="1200" b="0" dirty="0">
                <a:solidFill>
                  <a:srgbClr val="CE9178"/>
                </a:solidFill>
                <a:effectLst/>
              </a:rPr>
              <a:t>"1234"</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$erreur</a:t>
            </a:r>
            <a:r>
              <a:rPr lang="fr-FR" sz="1200" b="0" dirty="0">
                <a:solidFill>
                  <a:srgbClr val="D4D4D4"/>
                </a:solidFill>
                <a:effectLst/>
              </a:rPr>
              <a:t>=</a:t>
            </a:r>
            <a:r>
              <a:rPr lang="fr-FR" sz="1200" b="0" dirty="0">
                <a:solidFill>
                  <a:srgbClr val="CE9178"/>
                </a:solidFill>
                <a:effectLst/>
              </a:rPr>
              <a:t>""</a:t>
            </a:r>
            <a:r>
              <a:rPr lang="fr-FR" sz="1200" b="0" dirty="0">
                <a:solidFill>
                  <a:srgbClr val="D4D4D4"/>
                </a:solidFill>
                <a:effectLst/>
              </a:rPr>
              <a:t>;</a:t>
            </a:r>
          </a:p>
          <a:p>
            <a:r>
              <a:rPr lang="fr-FR" sz="1200" b="0" dirty="0">
                <a:solidFill>
                  <a:srgbClr val="D4D4D4"/>
                </a:solidFill>
                <a:effectLst/>
              </a:rPr>
              <a:t>   </a:t>
            </a:r>
            <a:r>
              <a:rPr lang="fr-FR" sz="1200" b="0" dirty="0">
                <a:solidFill>
                  <a:srgbClr val="C586C0"/>
                </a:solidFill>
                <a:effectLst/>
              </a:rPr>
              <a:t>if</a:t>
            </a:r>
            <a:r>
              <a:rPr lang="fr-FR" sz="1200" b="0" dirty="0">
                <a:solidFill>
                  <a:srgbClr val="D4D4D4"/>
                </a:solidFill>
                <a:effectLst/>
              </a:rPr>
              <a:t>(</a:t>
            </a:r>
            <a:r>
              <a:rPr lang="fr-FR" sz="1200" b="0" dirty="0" err="1">
                <a:solidFill>
                  <a:srgbClr val="DCDCAA"/>
                </a:solidFill>
                <a:effectLst/>
              </a:rPr>
              <a:t>isset</a:t>
            </a:r>
            <a:r>
              <a:rPr lang="fr-FR" sz="1200" b="0" dirty="0">
                <a:solidFill>
                  <a:srgbClr val="D4D4D4"/>
                </a:solidFill>
                <a:effectLst/>
              </a:rPr>
              <a:t>(</a:t>
            </a:r>
            <a:r>
              <a:rPr lang="fr-FR" sz="1200" b="0" dirty="0">
                <a:solidFill>
                  <a:srgbClr val="9CDCFE"/>
                </a:solidFill>
                <a:effectLst/>
              </a:rPr>
              <a:t>$valider</a:t>
            </a:r>
            <a:r>
              <a:rPr lang="fr-FR" sz="1200" b="0" dirty="0">
                <a:solidFill>
                  <a:srgbClr val="D4D4D4"/>
                </a:solidFill>
                <a:effectLst/>
              </a:rPr>
              <a:t>)){</a:t>
            </a:r>
          </a:p>
          <a:p>
            <a:r>
              <a:rPr lang="fr-FR" sz="1200" b="0" dirty="0">
                <a:solidFill>
                  <a:srgbClr val="D4D4D4"/>
                </a:solidFill>
                <a:effectLst/>
              </a:rPr>
              <a:t>      </a:t>
            </a:r>
            <a:r>
              <a:rPr lang="fr-FR" sz="1200" b="0" dirty="0">
                <a:solidFill>
                  <a:srgbClr val="C586C0"/>
                </a:solidFill>
                <a:effectLst/>
              </a:rPr>
              <a:t>if</a:t>
            </a:r>
            <a:r>
              <a:rPr lang="fr-FR" sz="1200" b="0" dirty="0">
                <a:solidFill>
                  <a:srgbClr val="D4D4D4"/>
                </a:solidFill>
                <a:effectLst/>
              </a:rPr>
              <a:t>(</a:t>
            </a:r>
            <a:r>
              <a:rPr lang="fr-FR" sz="1200" b="0" dirty="0">
                <a:solidFill>
                  <a:srgbClr val="9CDCFE"/>
                </a:solidFill>
                <a:effectLst/>
              </a:rPr>
              <a:t>$login</a:t>
            </a:r>
            <a:r>
              <a:rPr lang="fr-FR" sz="1200" b="0" dirty="0">
                <a:solidFill>
                  <a:srgbClr val="D4D4D4"/>
                </a:solidFill>
                <a:effectLst/>
              </a:rPr>
              <a:t>==</a:t>
            </a:r>
            <a:r>
              <a:rPr lang="fr-FR" sz="1200" b="0" dirty="0">
                <a:solidFill>
                  <a:srgbClr val="9CDCFE"/>
                </a:solidFill>
                <a:effectLst/>
              </a:rPr>
              <a:t>$</a:t>
            </a:r>
            <a:r>
              <a:rPr lang="fr-FR" sz="1200" b="0" dirty="0" err="1">
                <a:solidFill>
                  <a:srgbClr val="9CDCFE"/>
                </a:solidFill>
                <a:effectLst/>
              </a:rPr>
              <a:t>bonLogin</a:t>
            </a:r>
            <a:r>
              <a:rPr lang="fr-FR" sz="1200" b="0" dirty="0">
                <a:solidFill>
                  <a:srgbClr val="D4D4D4"/>
                </a:solidFill>
                <a:effectLst/>
              </a:rPr>
              <a:t> &amp;&amp; </a:t>
            </a:r>
            <a:r>
              <a:rPr lang="fr-FR" sz="1200" b="0" dirty="0">
                <a:solidFill>
                  <a:srgbClr val="9CDCFE"/>
                </a:solidFill>
                <a:effectLst/>
              </a:rPr>
              <a:t>$</a:t>
            </a:r>
            <a:r>
              <a:rPr lang="fr-FR" sz="1200" b="0" dirty="0" err="1">
                <a:solidFill>
                  <a:srgbClr val="9CDCFE"/>
                </a:solidFill>
                <a:effectLst/>
              </a:rPr>
              <a:t>pass</a:t>
            </a:r>
            <a:r>
              <a:rPr lang="fr-FR" sz="1200" b="0" dirty="0">
                <a:solidFill>
                  <a:srgbClr val="D4D4D4"/>
                </a:solidFill>
                <a:effectLst/>
              </a:rPr>
              <a:t>==</a:t>
            </a:r>
            <a:r>
              <a:rPr lang="fr-FR" sz="1200" b="0" dirty="0">
                <a:solidFill>
                  <a:srgbClr val="9CDCFE"/>
                </a:solidFill>
                <a:effectLst/>
              </a:rPr>
              <a:t>$</a:t>
            </a:r>
            <a:r>
              <a:rPr lang="fr-FR" sz="1200" b="0" dirty="0" err="1">
                <a:solidFill>
                  <a:srgbClr val="9CDCFE"/>
                </a:solidFill>
                <a:effectLst/>
              </a:rPr>
              <a:t>bonPass</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$_SESSION</a:t>
            </a:r>
            <a:r>
              <a:rPr lang="fr-FR" sz="1200" b="0" dirty="0">
                <a:solidFill>
                  <a:srgbClr val="D4D4D4"/>
                </a:solidFill>
                <a:effectLst/>
              </a:rPr>
              <a:t>[</a:t>
            </a:r>
            <a:r>
              <a:rPr lang="fr-FR" sz="1200" b="0" dirty="0">
                <a:solidFill>
                  <a:srgbClr val="CE9178"/>
                </a:solidFill>
                <a:effectLst/>
              </a:rPr>
              <a:t>"autoriser"</a:t>
            </a:r>
            <a:r>
              <a:rPr lang="fr-FR" sz="1200" b="0" dirty="0">
                <a:solidFill>
                  <a:srgbClr val="D4D4D4"/>
                </a:solidFill>
                <a:effectLst/>
              </a:rPr>
              <a:t>]=</a:t>
            </a:r>
            <a:r>
              <a:rPr lang="fr-FR" sz="1200" b="0" dirty="0">
                <a:solidFill>
                  <a:srgbClr val="CE9178"/>
                </a:solidFill>
                <a:effectLst/>
              </a:rPr>
              <a:t>"oui"</a:t>
            </a:r>
            <a:r>
              <a:rPr lang="fr-FR" sz="1200" b="0" dirty="0">
                <a:solidFill>
                  <a:srgbClr val="D4D4D4"/>
                </a:solidFill>
                <a:effectLst/>
              </a:rPr>
              <a:t>;</a:t>
            </a:r>
          </a:p>
          <a:p>
            <a:r>
              <a:rPr lang="fr-FR" sz="1200" b="0" dirty="0">
                <a:solidFill>
                  <a:srgbClr val="D4D4D4"/>
                </a:solidFill>
                <a:effectLst/>
              </a:rPr>
              <a:t>         </a:t>
            </a:r>
            <a:r>
              <a:rPr lang="fr-FR" sz="1200" b="0" dirty="0">
                <a:solidFill>
                  <a:srgbClr val="DCDCAA"/>
                </a:solidFill>
                <a:effectLst/>
              </a:rPr>
              <a:t>header</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location:session.php</a:t>
            </a:r>
            <a:r>
              <a:rPr lang="fr-FR" sz="1200" b="0" dirty="0">
                <a:solidFill>
                  <a:srgbClr val="CE9178"/>
                </a:solidFill>
                <a:effectLst/>
              </a:rPr>
              <a:t>"</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r>
              <a:rPr lang="fr-FR" sz="1200" b="0" dirty="0" err="1">
                <a:solidFill>
                  <a:srgbClr val="C586C0"/>
                </a:solidFill>
                <a:effectLst/>
              </a:rPr>
              <a:t>else</a:t>
            </a:r>
            <a:endParaRPr lang="fr-FR" sz="1200" b="0" dirty="0">
              <a:solidFill>
                <a:srgbClr val="D4D4D4"/>
              </a:solidFill>
              <a:effectLst/>
            </a:endParaRPr>
          </a:p>
          <a:p>
            <a:r>
              <a:rPr lang="fr-FR" sz="1200" b="0" dirty="0">
                <a:solidFill>
                  <a:srgbClr val="D4D4D4"/>
                </a:solidFill>
                <a:effectLst/>
              </a:rPr>
              <a:t>         </a:t>
            </a:r>
            <a:r>
              <a:rPr lang="fr-FR" sz="1200" b="0" dirty="0">
                <a:solidFill>
                  <a:srgbClr val="9CDCFE"/>
                </a:solidFill>
                <a:effectLst/>
              </a:rPr>
              <a:t>$erreur</a:t>
            </a:r>
            <a:r>
              <a:rPr lang="fr-FR" sz="1200" b="0" dirty="0">
                <a:solidFill>
                  <a:srgbClr val="D4D4D4"/>
                </a:solidFill>
                <a:effectLst/>
              </a:rPr>
              <a:t>=</a:t>
            </a:r>
            <a:r>
              <a:rPr lang="fr-FR" sz="1200" b="0" dirty="0">
                <a:solidFill>
                  <a:srgbClr val="CE9178"/>
                </a:solidFill>
                <a:effectLst/>
              </a:rPr>
              <a:t>"Mauvais login ou mot de passe!"</a:t>
            </a:r>
            <a:r>
              <a:rPr lang="fr-FR" sz="1200" b="0" dirty="0">
                <a:solidFill>
                  <a:srgbClr val="D4D4D4"/>
                </a:solidFill>
                <a:effectLst/>
              </a:rPr>
              <a:t>;</a:t>
            </a:r>
          </a:p>
          <a:p>
            <a:r>
              <a:rPr lang="fr-FR" sz="1200" b="0" dirty="0">
                <a:solidFill>
                  <a:srgbClr val="D4D4D4"/>
                </a:solidFill>
                <a:effectLst/>
              </a:rPr>
              <a:t>   }</a:t>
            </a:r>
          </a:p>
          <a:p>
            <a:r>
              <a:rPr lang="fr-FR" sz="1200" b="0" dirty="0">
                <a:solidFill>
                  <a:srgbClr val="569CD6"/>
                </a:solidFill>
                <a:effectLst/>
              </a:rPr>
              <a:t>?&gt;</a:t>
            </a:r>
            <a:endParaRPr lang="fr-FR" sz="1200" b="0" dirty="0">
              <a:solidFill>
                <a:srgbClr val="D4D4D4"/>
              </a:solidFill>
              <a:effectLst/>
            </a:endParaRPr>
          </a:p>
        </p:txBody>
      </p:sp>
      <p:sp>
        <p:nvSpPr>
          <p:cNvPr id="9" name="ZoneTexte 8">
            <a:extLst>
              <a:ext uri="{FF2B5EF4-FFF2-40B4-BE49-F238E27FC236}">
                <a16:creationId xmlns:a16="http://schemas.microsoft.com/office/drawing/2014/main" id="{92EAB3F6-1EAD-4417-8D0A-25AD4365EF33}"/>
              </a:ext>
            </a:extLst>
          </p:cNvPr>
          <p:cNvSpPr txBox="1"/>
          <p:nvPr/>
        </p:nvSpPr>
        <p:spPr>
          <a:xfrm>
            <a:off x="1605961" y="6017343"/>
            <a:ext cx="2223247" cy="261610"/>
          </a:xfrm>
          <a:prstGeom prst="rect">
            <a:avLst/>
          </a:prstGeom>
          <a:noFill/>
        </p:spPr>
        <p:txBody>
          <a:bodyPr wrap="square" rtlCol="0">
            <a:spAutoFit/>
          </a:bodyPr>
          <a:lstStyle/>
          <a:p>
            <a:r>
              <a:rPr lang="fr-FR" sz="1100" dirty="0">
                <a:solidFill>
                  <a:schemeClr val="tx1">
                    <a:lumMod val="75000"/>
                    <a:lumOff val="25000"/>
                  </a:schemeClr>
                </a:solidFill>
              </a:rPr>
              <a:t>Fichier : </a:t>
            </a:r>
            <a:r>
              <a:rPr lang="fr-FR" sz="1100" dirty="0" err="1">
                <a:solidFill>
                  <a:schemeClr val="tx1">
                    <a:lumMod val="75000"/>
                    <a:lumOff val="25000"/>
                  </a:schemeClr>
                </a:solidFill>
              </a:rPr>
              <a:t>login.php</a:t>
            </a:r>
            <a:r>
              <a:rPr lang="fr-FR" sz="1100" dirty="0">
                <a:solidFill>
                  <a:schemeClr val="tx1">
                    <a:lumMod val="75000"/>
                    <a:lumOff val="25000"/>
                  </a:schemeClr>
                </a:solidFill>
              </a:rPr>
              <a:t> (Partie1)</a:t>
            </a:r>
          </a:p>
        </p:txBody>
      </p:sp>
    </p:spTree>
    <p:extLst>
      <p:ext uri="{BB962C8B-B14F-4D97-AF65-F5344CB8AC3E}">
        <p14:creationId xmlns:p14="http://schemas.microsoft.com/office/powerpoint/2010/main" val="2661053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 17">
            <a:extLst>
              <a:ext uri="{FF2B5EF4-FFF2-40B4-BE49-F238E27FC236}">
                <a16:creationId xmlns:a16="http://schemas.microsoft.com/office/drawing/2014/main" id="{4A480C98-3F7C-43B1-9C66-73720DB74A8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14" name="Rectangle 13">
            <a:extLst>
              <a:ext uri="{FF2B5EF4-FFF2-40B4-BE49-F238E27FC236}">
                <a16:creationId xmlns:a16="http://schemas.microsoft.com/office/drawing/2014/main" id="{0A47652E-46A5-4D89-ABD8-066E85965010}"/>
              </a:ext>
            </a:extLst>
          </p:cNvPr>
          <p:cNvSpPr/>
          <p:nvPr/>
        </p:nvSpPr>
        <p:spPr>
          <a:xfrm>
            <a:off x="6245570" y="658614"/>
            <a:ext cx="5760000" cy="338554"/>
          </a:xfrm>
          <a:prstGeom prst="rect">
            <a:avLst/>
          </a:prstGeom>
        </p:spPr>
        <p:txBody>
          <a:bodyPr wrap="square">
            <a:spAutoFit/>
          </a:bodyPr>
          <a:lstStyle/>
          <a:p>
            <a:pPr marL="342900" lvl="0" indent="-342900" algn="l" defTabSz="914400">
              <a:buClr>
                <a:srgbClr val="007842"/>
              </a:buClr>
              <a:buFont typeface="+mj-lt"/>
              <a:buAutoNum type="arabicPeriod"/>
              <a:defRPr sz="1800" b="0" i="0" u="none" strike="noStrike" kern="0" cap="none" spc="0" baseline="0">
                <a:solidFill>
                  <a:srgbClr val="000000"/>
                </a:solidFill>
                <a:uFillTx/>
              </a:defRPr>
            </a:pPr>
            <a:r>
              <a:rPr lang="en-US" sz="1600" b="1" u="none" kern="1200" dirty="0">
                <a:solidFill>
                  <a:srgbClr val="007842"/>
                </a:solidFill>
                <a:latin typeface="Calibri" panose="020F0502020204030204" pitchFamily="34" charset="0"/>
                <a:ea typeface="맑은 고딕" pitchFamily="34"/>
                <a:cs typeface="Calibri" panose="020F0502020204030204" pitchFamily="34" charset="0"/>
              </a:rPr>
              <a:t>Pour le formateur :</a:t>
            </a:r>
          </a:p>
        </p:txBody>
      </p:sp>
      <p:sp>
        <p:nvSpPr>
          <p:cNvPr id="15" name="Rectangle 14">
            <a:extLst>
              <a:ext uri="{FF2B5EF4-FFF2-40B4-BE49-F238E27FC236}">
                <a16:creationId xmlns:a16="http://schemas.microsoft.com/office/drawing/2014/main" id="{B0E22CB3-2BE9-450C-B77D-ED8873B3D155}"/>
              </a:ext>
            </a:extLst>
          </p:cNvPr>
          <p:cNvSpPr/>
          <p:nvPr/>
        </p:nvSpPr>
        <p:spPr>
          <a:xfrm>
            <a:off x="6245570" y="2044850"/>
            <a:ext cx="5760000" cy="338554"/>
          </a:xfrm>
          <a:prstGeom prst="rect">
            <a:avLst/>
          </a:prstGeom>
        </p:spPr>
        <p:txBody>
          <a:bodyPr wrap="square">
            <a:spAutoFit/>
          </a:bodyPr>
          <a:lstStyle/>
          <a:p>
            <a:pPr marL="342900" lvl="0" indent="-342900" algn="l" defTabSz="914400">
              <a:buClr>
                <a:srgbClr val="007842"/>
              </a:buClr>
              <a:buFont typeface="+mj-lt"/>
              <a:buAutoNum type="arabicPeriod" startAt="2"/>
              <a:defRPr sz="1800" b="0" i="0" u="none" strike="noStrike" kern="0" cap="none" spc="0" baseline="0">
                <a:solidFill>
                  <a:srgbClr val="000000"/>
                </a:solidFill>
                <a:uFillTx/>
              </a:defRPr>
            </a:pPr>
            <a:r>
              <a:rPr lang="en-US" sz="1600" b="1" u="none" kern="1200" dirty="0">
                <a:solidFill>
                  <a:srgbClr val="007842"/>
                </a:solidFill>
                <a:latin typeface="Calibri" panose="020F0502020204030204" pitchFamily="34" charset="0"/>
                <a:ea typeface="맑은 고딕" pitchFamily="34"/>
                <a:cs typeface="Calibri" panose="020F0502020204030204" pitchFamily="34" charset="0"/>
              </a:rPr>
              <a:t>Pour </a:t>
            </a:r>
            <a:r>
              <a:rPr lang="fr-FR" sz="1600" b="1" u="none" kern="1200" dirty="0">
                <a:solidFill>
                  <a:srgbClr val="007842"/>
                </a:solidFill>
                <a:latin typeface="Calibri" panose="020F0502020204030204" pitchFamily="34" charset="0"/>
                <a:ea typeface="맑은 고딕" pitchFamily="34"/>
                <a:cs typeface="Calibri" panose="020F0502020204030204" pitchFamily="34" charset="0"/>
              </a:rPr>
              <a:t>l’apprenant</a:t>
            </a:r>
            <a:r>
              <a:rPr lang="en-US" sz="1600" b="1" u="none" kern="1200" dirty="0">
                <a:solidFill>
                  <a:srgbClr val="007842"/>
                </a:solidFill>
                <a:latin typeface="Calibri" panose="020F0502020204030204" pitchFamily="34" charset="0"/>
                <a:ea typeface="맑은 고딕" pitchFamily="34"/>
                <a:cs typeface="Calibri" panose="020F0502020204030204" pitchFamily="34" charset="0"/>
              </a:rPr>
              <a:t> :</a:t>
            </a:r>
          </a:p>
        </p:txBody>
      </p:sp>
      <p:sp>
        <p:nvSpPr>
          <p:cNvPr id="16" name="Rectangle 15">
            <a:extLst>
              <a:ext uri="{FF2B5EF4-FFF2-40B4-BE49-F238E27FC236}">
                <a16:creationId xmlns:a16="http://schemas.microsoft.com/office/drawing/2014/main" id="{B28986F5-D966-4802-8A03-516AC3E8A472}"/>
              </a:ext>
            </a:extLst>
          </p:cNvPr>
          <p:cNvSpPr/>
          <p:nvPr/>
        </p:nvSpPr>
        <p:spPr>
          <a:xfrm>
            <a:off x="6245570" y="3419062"/>
            <a:ext cx="5760000" cy="338554"/>
          </a:xfrm>
          <a:prstGeom prst="rect">
            <a:avLst/>
          </a:prstGeom>
        </p:spPr>
        <p:txBody>
          <a:bodyPr wrap="square">
            <a:spAutoFit/>
          </a:bodyPr>
          <a:lstStyle/>
          <a:p>
            <a:pPr marL="342900" lvl="0" indent="-342900" algn="l" defTabSz="914400">
              <a:buClr>
                <a:srgbClr val="007842"/>
              </a:buClr>
              <a:buFont typeface="+mj-lt"/>
              <a:buAutoNum type="arabicPeriod" startAt="3"/>
              <a:defRPr sz="1800" b="0" i="0" u="none" strike="noStrike" kern="0" cap="none" spc="0" baseline="0">
                <a:solidFill>
                  <a:srgbClr val="000000"/>
                </a:solidFill>
                <a:uFillTx/>
              </a:defRPr>
            </a:pPr>
            <a:r>
              <a:rPr lang="en-US" sz="1600" b="1" u="none" kern="1200" dirty="0">
                <a:solidFill>
                  <a:srgbClr val="007842"/>
                </a:solidFill>
                <a:latin typeface="Calibri" panose="020F0502020204030204" pitchFamily="34" charset="0"/>
                <a:ea typeface="맑은 고딕" pitchFamily="34"/>
                <a:cs typeface="Calibri" panose="020F0502020204030204" pitchFamily="34" charset="0"/>
              </a:rPr>
              <a:t>Conditions de réalisation :</a:t>
            </a:r>
          </a:p>
        </p:txBody>
      </p:sp>
      <p:sp>
        <p:nvSpPr>
          <p:cNvPr id="17" name="Rectangle 16">
            <a:extLst>
              <a:ext uri="{FF2B5EF4-FFF2-40B4-BE49-F238E27FC236}">
                <a16:creationId xmlns:a16="http://schemas.microsoft.com/office/drawing/2014/main" id="{A4F42716-49D9-4B3C-B84B-460B23A0B2DF}"/>
              </a:ext>
            </a:extLst>
          </p:cNvPr>
          <p:cNvSpPr/>
          <p:nvPr/>
        </p:nvSpPr>
        <p:spPr>
          <a:xfrm>
            <a:off x="6245570" y="5069402"/>
            <a:ext cx="5760000" cy="338554"/>
          </a:xfrm>
          <a:prstGeom prst="rect">
            <a:avLst/>
          </a:prstGeom>
        </p:spPr>
        <p:txBody>
          <a:bodyPr wrap="square">
            <a:spAutoFit/>
          </a:bodyPr>
          <a:lstStyle/>
          <a:p>
            <a:pPr marL="342900" lvl="0" indent="-342900" algn="l" defTabSz="914400">
              <a:buClr>
                <a:srgbClr val="007842"/>
              </a:buClr>
              <a:buFont typeface="+mj-lt"/>
              <a:buAutoNum type="arabicPeriod" startAt="4"/>
              <a:defRPr sz="1800" b="0" i="0" u="none" strike="noStrike" kern="0" cap="none" spc="0" baseline="0">
                <a:solidFill>
                  <a:srgbClr val="000000"/>
                </a:solidFill>
                <a:uFillTx/>
              </a:defRPr>
            </a:pPr>
            <a:r>
              <a:rPr lang="en-US" sz="1600" b="1" u="none" kern="1200" dirty="0">
                <a:solidFill>
                  <a:srgbClr val="007842"/>
                </a:solidFill>
                <a:latin typeface="Calibri" panose="020F0502020204030204" pitchFamily="34" charset="0"/>
                <a:ea typeface="맑은 고딕" pitchFamily="34"/>
                <a:cs typeface="Calibri" panose="020F0502020204030204" pitchFamily="34" charset="0"/>
              </a:rPr>
              <a:t>Critères de réussite :</a:t>
            </a:r>
          </a:p>
        </p:txBody>
      </p:sp>
      <p:sp>
        <p:nvSpPr>
          <p:cNvPr id="19" name="Espace réservé du texte 8">
            <a:extLst>
              <a:ext uri="{FF2B5EF4-FFF2-40B4-BE49-F238E27FC236}">
                <a16:creationId xmlns:a16="http://schemas.microsoft.com/office/drawing/2014/main" id="{3A63BA0C-12D4-47CE-B4B6-FF73AFF85F67}"/>
              </a:ext>
            </a:extLst>
          </p:cNvPr>
          <p:cNvSpPr txBox="1">
            <a:spLocks/>
          </p:cNvSpPr>
          <p:nvPr/>
        </p:nvSpPr>
        <p:spPr>
          <a:xfrm>
            <a:off x="6245570" y="1006045"/>
            <a:ext cx="5760000" cy="1032164"/>
          </a:xfrm>
          <a:prstGeom prst="rect">
            <a:avLst/>
          </a:prstGeom>
        </p:spPr>
        <p:txBody>
          <a:bodyPr anchor="t" anchorCtr="0"/>
          <a:lstStyle>
            <a:lvl1pPr marL="342900" indent="-342900" algn="just" defTabSz="914400" rtl="0" eaLnBrk="1" latinLnBrk="0" hangingPunct="1">
              <a:lnSpc>
                <a:spcPct val="100000"/>
              </a:lnSpc>
              <a:spcBef>
                <a:spcPts val="600"/>
              </a:spcBef>
              <a:buClr>
                <a:srgbClr val="565656"/>
              </a:buClr>
              <a:buFont typeface="Arial" panose="020B0604020202020204" pitchFamily="34" charset="0"/>
              <a:buChar char="•"/>
              <a:defRPr sz="1200" b="0" u="none" kern="1200">
                <a:solidFill>
                  <a:srgbClr val="565656"/>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Demander aux apprenants de suivre les étapes décrites dans le résumé théorique du cours et d'appliquer les procédures</a:t>
            </a:r>
          </a:p>
          <a:p>
            <a:r>
              <a:rPr lang="fr-FR" dirty="0"/>
              <a:t>Demander aux apprenants de réaliser le travail de synthèse</a:t>
            </a:r>
          </a:p>
        </p:txBody>
      </p:sp>
      <p:sp>
        <p:nvSpPr>
          <p:cNvPr id="20" name="Espace réservé du texte 8">
            <a:extLst>
              <a:ext uri="{FF2B5EF4-FFF2-40B4-BE49-F238E27FC236}">
                <a16:creationId xmlns:a16="http://schemas.microsoft.com/office/drawing/2014/main" id="{32FBF821-C020-49C1-A5C0-DAEFBF0269C5}"/>
              </a:ext>
            </a:extLst>
          </p:cNvPr>
          <p:cNvSpPr txBox="1">
            <a:spLocks/>
          </p:cNvSpPr>
          <p:nvPr/>
        </p:nvSpPr>
        <p:spPr>
          <a:xfrm>
            <a:off x="6245570" y="2373231"/>
            <a:ext cx="5760000" cy="1032164"/>
          </a:xfrm>
          <a:prstGeom prst="rect">
            <a:avLst/>
          </a:prstGeom>
        </p:spPr>
        <p:txBody>
          <a:bodyPr anchor="t" anchorCtr="0"/>
          <a:lstStyle>
            <a:lvl1pPr marL="342900" marR="0" indent="-342900" algn="just" defTabSz="914400" rtl="0" eaLnBrk="1" fontAlgn="auto" latinLnBrk="0" hangingPunct="1">
              <a:lnSpc>
                <a:spcPct val="100000"/>
              </a:lnSpc>
              <a:spcBef>
                <a:spcPts val="600"/>
              </a:spcBef>
              <a:spcAft>
                <a:spcPts val="0"/>
              </a:spcAft>
              <a:buClr>
                <a:srgbClr val="565656"/>
              </a:buClr>
              <a:buSzTx/>
              <a:buFont typeface="Arial" panose="020B0604020202020204" pitchFamily="34" charset="0"/>
              <a:buChar char="•"/>
              <a:tabLst/>
              <a:defRPr sz="1200" b="0" u="none" kern="1200">
                <a:solidFill>
                  <a:srgbClr val="565656"/>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Installer Apache, PHP et VS Code et y ajouter les extensions recommandées</a:t>
            </a:r>
          </a:p>
          <a:p>
            <a:r>
              <a:rPr lang="fr-FR" dirty="0"/>
              <a:t>Créer un dossier de travail dans VS Code et y créer les fichiers des réalisations</a:t>
            </a:r>
          </a:p>
          <a:p>
            <a:endParaRPr lang="fr-FR" dirty="0"/>
          </a:p>
        </p:txBody>
      </p:sp>
      <p:sp>
        <p:nvSpPr>
          <p:cNvPr id="21" name="Espace réservé du texte 8">
            <a:extLst>
              <a:ext uri="{FF2B5EF4-FFF2-40B4-BE49-F238E27FC236}">
                <a16:creationId xmlns:a16="http://schemas.microsoft.com/office/drawing/2014/main" id="{D09392A2-E8D7-41D9-9EE4-115172DE9C31}"/>
              </a:ext>
            </a:extLst>
          </p:cNvPr>
          <p:cNvSpPr txBox="1">
            <a:spLocks/>
          </p:cNvSpPr>
          <p:nvPr/>
        </p:nvSpPr>
        <p:spPr>
          <a:xfrm>
            <a:off x="6245570" y="3776018"/>
            <a:ext cx="5760000" cy="1274334"/>
          </a:xfrm>
          <a:prstGeom prst="rect">
            <a:avLst/>
          </a:prstGeom>
        </p:spPr>
        <p:txBody>
          <a:bodyPr anchor="t" anchorCtr="0"/>
          <a:lstStyle>
            <a:lvl1pPr marL="342900" indent="-342900" algn="just" defTabSz="914400" rtl="0" eaLnBrk="1" latinLnBrk="0" hangingPunct="1">
              <a:lnSpc>
                <a:spcPct val="100000"/>
              </a:lnSpc>
              <a:spcBef>
                <a:spcPts val="600"/>
              </a:spcBef>
              <a:buClr>
                <a:srgbClr val="565656"/>
              </a:buClr>
              <a:buFont typeface="Arial" panose="020B0604020202020204" pitchFamily="34" charset="0"/>
              <a:buChar char="•"/>
              <a:defRPr sz="1200" b="0" u="none" kern="1200">
                <a:solidFill>
                  <a:srgbClr val="565656"/>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Support de résumé théorique accompagnant</a:t>
            </a:r>
          </a:p>
        </p:txBody>
      </p:sp>
      <p:sp>
        <p:nvSpPr>
          <p:cNvPr id="22" name="Espace réservé du texte 8">
            <a:extLst>
              <a:ext uri="{FF2B5EF4-FFF2-40B4-BE49-F238E27FC236}">
                <a16:creationId xmlns:a16="http://schemas.microsoft.com/office/drawing/2014/main" id="{5BFBE01F-9E85-4FA9-A074-EEFB209DAC31}"/>
              </a:ext>
            </a:extLst>
          </p:cNvPr>
          <p:cNvSpPr txBox="1">
            <a:spLocks/>
          </p:cNvSpPr>
          <p:nvPr/>
        </p:nvSpPr>
        <p:spPr>
          <a:xfrm>
            <a:off x="6245570" y="5416833"/>
            <a:ext cx="5760000" cy="1158238"/>
          </a:xfrm>
          <a:prstGeom prst="rect">
            <a:avLst/>
          </a:prstGeom>
        </p:spPr>
        <p:txBody>
          <a:bodyPr anchor="t" anchorCtr="0"/>
          <a:lstStyle>
            <a:lvl1pPr marL="342900" indent="-342900" algn="just" defTabSz="914400" rtl="0" eaLnBrk="1" latinLnBrk="0" hangingPunct="1">
              <a:lnSpc>
                <a:spcPct val="100000"/>
              </a:lnSpc>
              <a:spcBef>
                <a:spcPts val="600"/>
              </a:spcBef>
              <a:buClr>
                <a:srgbClr val="565656"/>
              </a:buClr>
              <a:buFont typeface="Arial" panose="020B0604020202020204" pitchFamily="34" charset="0"/>
              <a:buChar char="•"/>
              <a:defRPr sz="1200" b="0" u="none" kern="1200">
                <a:solidFill>
                  <a:srgbClr val="565656"/>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1200" kern="1200">
                <a:solidFill>
                  <a:srgbClr val="565656"/>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Le stagiaire est-il capable de :</a:t>
            </a:r>
          </a:p>
          <a:p>
            <a:pPr lvl="1"/>
            <a:r>
              <a:rPr lang="fr-FR" dirty="0"/>
              <a:t>Installer et configurer les éléments pour créer une page web dynamique</a:t>
            </a:r>
          </a:p>
          <a:p>
            <a:pPr lvl="1"/>
            <a:r>
              <a:rPr lang="fr-FR" dirty="0"/>
              <a:t>Manipuler les éléments PHP de base</a:t>
            </a:r>
          </a:p>
        </p:txBody>
      </p:sp>
      <p:sp>
        <p:nvSpPr>
          <p:cNvPr id="23" name="Rectangle 22">
            <a:extLst>
              <a:ext uri="{FF2B5EF4-FFF2-40B4-BE49-F238E27FC236}">
                <a16:creationId xmlns:a16="http://schemas.microsoft.com/office/drawing/2014/main" id="{1F9F8028-6DE0-4F04-94CE-E61412B3099B}"/>
              </a:ext>
            </a:extLst>
          </p:cNvPr>
          <p:cNvSpPr/>
          <p:nvPr/>
        </p:nvSpPr>
        <p:spPr>
          <a:xfrm>
            <a:off x="6245570" y="110583"/>
            <a:ext cx="5760000" cy="540000"/>
          </a:xfrm>
          <a:prstGeom prst="rect">
            <a:avLst/>
          </a:prstGeom>
        </p:spPr>
        <p:txBody>
          <a:bodyPr wrap="square">
            <a:spAutoFit/>
          </a:bodyPr>
          <a:lstStyle/>
          <a:p>
            <a:pPr lvl="0" algn="ctr"/>
            <a:r>
              <a:rPr lang="fr-FR" sz="2800" b="1" u="none" kern="1200" dirty="0">
                <a:solidFill>
                  <a:srgbClr val="007842"/>
                </a:solidFill>
                <a:latin typeface="Calibri" panose="020F0502020204030204" pitchFamily="34" charset="0"/>
                <a:ea typeface="+mn-ea"/>
                <a:cs typeface="Calibri" panose="020F0502020204030204" pitchFamily="34" charset="0"/>
              </a:rPr>
              <a:t>CONSIGNES</a:t>
            </a:r>
          </a:p>
        </p:txBody>
      </p:sp>
      <p:pic>
        <p:nvPicPr>
          <p:cNvPr id="24" name="Picture 6">
            <a:extLst>
              <a:ext uri="{FF2B5EF4-FFF2-40B4-BE49-F238E27FC236}">
                <a16:creationId xmlns:a16="http://schemas.microsoft.com/office/drawing/2014/main" id="{70C86104-FC9A-4C65-B14D-80601BBFFA16}"/>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25" name="Image 24">
            <a:extLst>
              <a:ext uri="{FF2B5EF4-FFF2-40B4-BE49-F238E27FC236}">
                <a16:creationId xmlns:a16="http://schemas.microsoft.com/office/drawing/2014/main" id="{ABAA2952-EAF4-4BBE-8063-443F6BBD22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0261" y="380583"/>
            <a:ext cx="2002221" cy="645160"/>
          </a:xfrm>
          <a:prstGeom prst="rect">
            <a:avLst/>
          </a:prstGeom>
        </p:spPr>
      </p:pic>
    </p:spTree>
    <p:extLst>
      <p:ext uri="{BB962C8B-B14F-4D97-AF65-F5344CB8AC3E}">
        <p14:creationId xmlns:p14="http://schemas.microsoft.com/office/powerpoint/2010/main" val="39350452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BF1FDCB6-1721-42CA-A5C4-25DDF4375FA8}"/>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CF188480-602B-4A9E-9FE8-C6EC8077CDA6}"/>
              </a:ext>
            </a:extLst>
          </p:cNvPr>
          <p:cNvSpPr>
            <a:spLocks noGrp="1"/>
          </p:cNvSpPr>
          <p:nvPr>
            <p:ph type="title"/>
          </p:nvPr>
        </p:nvSpPr>
        <p:spPr/>
        <p:txBody>
          <a:bodyPr/>
          <a:lstStyle/>
          <a:p>
            <a:r>
              <a:rPr lang="fr-FR" dirty="0"/>
              <a:t>Activité 2</a:t>
            </a:r>
          </a:p>
        </p:txBody>
      </p:sp>
      <p:sp>
        <p:nvSpPr>
          <p:cNvPr id="3" name="Espace réservé du texte 2">
            <a:extLst>
              <a:ext uri="{FF2B5EF4-FFF2-40B4-BE49-F238E27FC236}">
                <a16:creationId xmlns:a16="http://schemas.microsoft.com/office/drawing/2014/main" id="{39353A45-0B1D-4764-98CD-44348BD3AA76}"/>
              </a:ext>
            </a:extLst>
          </p:cNvPr>
          <p:cNvSpPr>
            <a:spLocks noGrp="1"/>
          </p:cNvSpPr>
          <p:nvPr>
            <p:ph type="body" sz="quarter" idx="11"/>
          </p:nvPr>
        </p:nvSpPr>
        <p:spPr/>
        <p:txBody>
          <a:bodyPr/>
          <a:lstStyle/>
          <a:p>
            <a:r>
              <a:rPr lang="fr-FR" dirty="0"/>
              <a:t>Utilisation des sessions</a:t>
            </a:r>
          </a:p>
        </p:txBody>
      </p:sp>
      <p:sp>
        <p:nvSpPr>
          <p:cNvPr id="4" name="Espace réservé du contenu 3">
            <a:extLst>
              <a:ext uri="{FF2B5EF4-FFF2-40B4-BE49-F238E27FC236}">
                <a16:creationId xmlns:a16="http://schemas.microsoft.com/office/drawing/2014/main" id="{D6D57AD8-123A-4CA9-B8A8-649D78A7C236}"/>
              </a:ext>
            </a:extLst>
          </p:cNvPr>
          <p:cNvSpPr>
            <a:spLocks noGrp="1"/>
          </p:cNvSpPr>
          <p:nvPr>
            <p:ph sz="quarter" idx="12"/>
          </p:nvPr>
        </p:nvSpPr>
        <p:spPr/>
        <p:txBody>
          <a:bodyPr/>
          <a:lstStyle/>
          <a:p>
            <a:pPr marL="171450" marR="0" lvl="0" indent="-171450" algn="just" defTabSz="914400" rtl="0" eaLnBrk="1" fontAlgn="auto" latinLnBrk="0" hangingPunct="1">
              <a:lnSpc>
                <a:spcPts val="1600"/>
              </a:lnSpc>
              <a:spcBef>
                <a:spcPts val="600"/>
              </a:spcBef>
              <a:spcAft>
                <a:spcPts val="0"/>
              </a:spcAft>
              <a:buClr>
                <a:srgbClr val="565656"/>
              </a:buClr>
              <a:buSzTx/>
              <a:buFont typeface="Arial" panose="020B0604020202020204" pitchFamily="34" charset="0"/>
              <a:buChar char="•"/>
              <a:tabLst/>
              <a:defRPr/>
            </a:pPr>
            <a:r>
              <a:rPr kumimoji="0" lang="fr-FR"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Fichier </a:t>
            </a:r>
            <a:r>
              <a:rPr kumimoji="0" lang="fr-FR" sz="1200" b="0" i="0" u="none" strike="noStrike" kern="1200" cap="none" spc="0" normalizeH="0" baseline="0" noProof="0" dirty="0" err="1">
                <a:ln>
                  <a:noFill/>
                </a:ln>
                <a:solidFill>
                  <a:srgbClr val="565656"/>
                </a:solidFill>
                <a:effectLst/>
                <a:uLnTx/>
                <a:uFillTx/>
                <a:latin typeface="Calibri" panose="020F0502020204030204"/>
                <a:ea typeface="+mn-ea"/>
                <a:cs typeface="Calibri" panose="020F0502020204030204" pitchFamily="34" charset="0"/>
              </a:rPr>
              <a:t>session.php</a:t>
            </a:r>
            <a:endParaRPr kumimoji="0" lang="fr-FR"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endParaRPr>
          </a:p>
          <a:p>
            <a:endParaRPr lang="fr-FR" dirty="0"/>
          </a:p>
        </p:txBody>
      </p:sp>
      <p:sp>
        <p:nvSpPr>
          <p:cNvPr id="6" name="Rectangle 5">
            <a:extLst>
              <a:ext uri="{FF2B5EF4-FFF2-40B4-BE49-F238E27FC236}">
                <a16:creationId xmlns:a16="http://schemas.microsoft.com/office/drawing/2014/main" id="{23B409F3-F8BE-4824-A160-E4A3BE40A399}"/>
              </a:ext>
            </a:extLst>
          </p:cNvPr>
          <p:cNvSpPr/>
          <p:nvPr/>
        </p:nvSpPr>
        <p:spPr>
          <a:xfrm>
            <a:off x="6497054" y="1560765"/>
            <a:ext cx="4196614" cy="47029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808080"/>
                </a:solidFill>
                <a:effectLst/>
              </a:rPr>
              <a:t>&lt;!</a:t>
            </a:r>
            <a:r>
              <a:rPr lang="fr-FR" sz="1200" b="0" dirty="0">
                <a:solidFill>
                  <a:srgbClr val="569CD6"/>
                </a:solidFill>
                <a:effectLst/>
              </a:rPr>
              <a:t>DOCTYPE</a:t>
            </a:r>
            <a:r>
              <a:rPr lang="fr-FR" sz="1200" b="0" dirty="0">
                <a:solidFill>
                  <a:srgbClr val="D4D4D4"/>
                </a:solidFill>
                <a:effectLst/>
              </a:rPr>
              <a:t> </a:t>
            </a:r>
            <a:r>
              <a:rPr lang="fr-FR" sz="1200" b="0" dirty="0">
                <a:solidFill>
                  <a:srgbClr val="9CDCFE"/>
                </a:solidFill>
                <a:effectLst/>
              </a:rPr>
              <a:t>html</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a:solidFill>
                  <a:srgbClr val="569CD6"/>
                </a:solidFill>
                <a:effectLst/>
              </a:rPr>
              <a:t>html</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head</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meta</a:t>
            </a:r>
            <a:r>
              <a:rPr lang="fr-FR" sz="1200" b="0" dirty="0">
                <a:solidFill>
                  <a:srgbClr val="D4D4D4"/>
                </a:solidFill>
                <a:effectLst/>
              </a:rPr>
              <a:t> </a:t>
            </a:r>
            <a:r>
              <a:rPr lang="fr-FR" sz="1200" b="0" dirty="0" err="1">
                <a:solidFill>
                  <a:srgbClr val="9CDCFE"/>
                </a:solidFill>
                <a:effectLst/>
              </a:rPr>
              <a:t>charset</a:t>
            </a:r>
            <a:r>
              <a:rPr lang="fr-FR" sz="1200" b="0" dirty="0">
                <a:solidFill>
                  <a:srgbClr val="D4D4D4"/>
                </a:solidFill>
                <a:effectLst/>
              </a:rPr>
              <a:t>=</a:t>
            </a:r>
            <a:r>
              <a:rPr lang="fr-FR" sz="1200" b="0" dirty="0">
                <a:solidFill>
                  <a:srgbClr val="CE9178"/>
                </a:solidFill>
                <a:effectLst/>
              </a:rPr>
              <a:t>"utf-8"</a:t>
            </a:r>
            <a:r>
              <a:rPr lang="fr-FR" sz="1200" b="0" dirty="0">
                <a:solidFill>
                  <a:srgbClr val="D4D4D4"/>
                </a:solidFill>
                <a:effectLst/>
              </a:rPr>
              <a:t> </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style</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569CD6"/>
                </a:solidFill>
                <a:effectLst/>
              </a:rPr>
              <a:t>*</a:t>
            </a:r>
            <a:r>
              <a:rPr lang="fr-FR" sz="1200" b="0" dirty="0">
                <a:solidFill>
                  <a:srgbClr val="D4D4D4"/>
                </a:solidFill>
                <a:effectLst/>
              </a:rPr>
              <a:t>{</a:t>
            </a:r>
          </a:p>
          <a:p>
            <a:r>
              <a:rPr lang="fr-FR" sz="1200" b="0" dirty="0">
                <a:solidFill>
                  <a:srgbClr val="D4D4D4"/>
                </a:solidFill>
                <a:effectLst/>
              </a:rPr>
              <a:t>            </a:t>
            </a:r>
            <a:r>
              <a:rPr lang="fr-FR" sz="1200" b="0" dirty="0" err="1">
                <a:solidFill>
                  <a:srgbClr val="9CDCFE"/>
                </a:solidFill>
                <a:effectLst/>
              </a:rPr>
              <a:t>font-family</a:t>
            </a:r>
            <a:r>
              <a:rPr lang="fr-FR" sz="1200" b="0" dirty="0" err="1">
                <a:solidFill>
                  <a:srgbClr val="D4D4D4"/>
                </a:solidFill>
                <a:effectLst/>
              </a:rPr>
              <a:t>:</a:t>
            </a:r>
            <a:r>
              <a:rPr lang="fr-FR" sz="1200" b="0" dirty="0" err="1">
                <a:solidFill>
                  <a:srgbClr val="CE9178"/>
                </a:solidFill>
                <a:effectLst/>
              </a:rPr>
              <a:t>arial</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r>
              <a:rPr lang="fr-FR" sz="1200" b="0" dirty="0">
                <a:solidFill>
                  <a:srgbClr val="D7BA7D"/>
                </a:solidFill>
                <a:effectLst/>
              </a:rPr>
              <a:t>body</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margin</a:t>
            </a:r>
            <a:r>
              <a:rPr lang="fr-FR" sz="1200" b="0" dirty="0">
                <a:solidFill>
                  <a:srgbClr val="D4D4D4"/>
                </a:solidFill>
                <a:effectLst/>
              </a:rPr>
              <a:t>:</a:t>
            </a:r>
            <a:r>
              <a:rPr lang="fr-FR" sz="1200" b="0" dirty="0">
                <a:solidFill>
                  <a:srgbClr val="B5CEA8"/>
                </a:solidFill>
                <a:effectLst/>
              </a:rPr>
              <a:t>20px</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r>
              <a:rPr lang="fr-FR" sz="1200" b="0" dirty="0">
                <a:solidFill>
                  <a:srgbClr val="D7BA7D"/>
                </a:solidFill>
                <a:effectLst/>
              </a:rPr>
              <a:t>a</a:t>
            </a:r>
            <a:r>
              <a:rPr lang="fr-FR" sz="1200" b="0" dirty="0">
                <a:solidFill>
                  <a:srgbClr val="D4D4D4"/>
                </a:solidFill>
                <a:effectLst/>
              </a:rPr>
              <a:t>{</a:t>
            </a:r>
          </a:p>
          <a:p>
            <a:r>
              <a:rPr lang="fr-FR" sz="1200" b="0" dirty="0">
                <a:solidFill>
                  <a:srgbClr val="D4D4D4"/>
                </a:solidFill>
                <a:effectLst/>
              </a:rPr>
              <a:t>            </a:t>
            </a:r>
            <a:r>
              <a:rPr lang="fr-FR" sz="1200" b="0" dirty="0" err="1">
                <a:solidFill>
                  <a:srgbClr val="9CDCFE"/>
                </a:solidFill>
                <a:effectLst/>
              </a:rPr>
              <a:t>color</a:t>
            </a:r>
            <a:r>
              <a:rPr lang="fr-FR" sz="1200" b="0" dirty="0">
                <a:solidFill>
                  <a:srgbClr val="D4D4D4"/>
                </a:solidFill>
                <a:effectLst/>
              </a:rPr>
              <a:t>:</a:t>
            </a:r>
            <a:r>
              <a:rPr lang="fr-FR" sz="1200" b="0" dirty="0">
                <a:solidFill>
                  <a:srgbClr val="CE9178"/>
                </a:solidFill>
                <a:effectLst/>
              </a:rPr>
              <a:t>#DD7700</a:t>
            </a:r>
            <a:r>
              <a:rPr lang="fr-FR" sz="1200" b="0" dirty="0">
                <a:solidFill>
                  <a:srgbClr val="D4D4D4"/>
                </a:solidFill>
                <a:effectLst/>
              </a:rPr>
              <a:t>;</a:t>
            </a:r>
          </a:p>
          <a:p>
            <a:r>
              <a:rPr lang="fr-FR" sz="1200" b="0" dirty="0">
                <a:solidFill>
                  <a:srgbClr val="D4D4D4"/>
                </a:solidFill>
                <a:effectLst/>
              </a:rPr>
              <a:t>            </a:t>
            </a:r>
            <a:r>
              <a:rPr lang="fr-FR" sz="1200" b="0" dirty="0" err="1">
                <a:solidFill>
                  <a:srgbClr val="9CDCFE"/>
                </a:solidFill>
                <a:effectLst/>
              </a:rPr>
              <a:t>text-decoration</a:t>
            </a:r>
            <a:r>
              <a:rPr lang="fr-FR" sz="1200" b="0" dirty="0" err="1">
                <a:solidFill>
                  <a:srgbClr val="D4D4D4"/>
                </a:solidFill>
                <a:effectLst/>
              </a:rPr>
              <a:t>:</a:t>
            </a:r>
            <a:r>
              <a:rPr lang="fr-FR" sz="1200" b="0" dirty="0" err="1">
                <a:solidFill>
                  <a:srgbClr val="CE9178"/>
                </a:solidFill>
                <a:effectLst/>
              </a:rPr>
              <a:t>none</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r>
              <a:rPr lang="fr-FR" sz="1200" b="0" dirty="0">
                <a:solidFill>
                  <a:srgbClr val="D7BA7D"/>
                </a:solidFill>
                <a:effectLst/>
              </a:rPr>
              <a:t>a:hover</a:t>
            </a:r>
            <a:r>
              <a:rPr lang="fr-FR" sz="1200" b="0" dirty="0">
                <a:solidFill>
                  <a:srgbClr val="D4D4D4"/>
                </a:solidFill>
                <a:effectLst/>
              </a:rPr>
              <a:t>{</a:t>
            </a:r>
          </a:p>
          <a:p>
            <a:r>
              <a:rPr lang="fr-FR" sz="1200" b="0" dirty="0">
                <a:solidFill>
                  <a:srgbClr val="D4D4D4"/>
                </a:solidFill>
                <a:effectLst/>
              </a:rPr>
              <a:t>            </a:t>
            </a:r>
            <a:r>
              <a:rPr lang="fr-FR" sz="1200" b="0" dirty="0" err="1">
                <a:solidFill>
                  <a:srgbClr val="9CDCFE"/>
                </a:solidFill>
                <a:effectLst/>
              </a:rPr>
              <a:t>text-decoration</a:t>
            </a:r>
            <a:r>
              <a:rPr lang="fr-FR" sz="1200" b="0" dirty="0" err="1">
                <a:solidFill>
                  <a:srgbClr val="D4D4D4"/>
                </a:solidFill>
                <a:effectLst/>
              </a:rPr>
              <a:t>:</a:t>
            </a:r>
            <a:r>
              <a:rPr lang="fr-FR" sz="1200" b="0" dirty="0" err="1">
                <a:solidFill>
                  <a:srgbClr val="CE9178"/>
                </a:solidFill>
                <a:effectLst/>
              </a:rPr>
              <a:t>underline</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style</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head</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body</a:t>
            </a:r>
            <a:r>
              <a:rPr lang="fr-FR" sz="1200" b="0" dirty="0">
                <a:solidFill>
                  <a:srgbClr val="D4D4D4"/>
                </a:solidFill>
                <a:effectLst/>
              </a:rPr>
              <a:t> </a:t>
            </a:r>
            <a:r>
              <a:rPr lang="fr-FR" sz="1200" b="0" dirty="0" err="1">
                <a:solidFill>
                  <a:srgbClr val="9CDCFE"/>
                </a:solidFill>
                <a:effectLst/>
              </a:rPr>
              <a:t>onLoad</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document.fo.login.focus</a:t>
            </a:r>
            <a:r>
              <a:rPr lang="fr-FR" sz="1200" b="0" dirty="0">
                <a:solidFill>
                  <a:srgbClr val="CE9178"/>
                </a:solidFill>
                <a:effectLst/>
              </a:rPr>
              <a:t>()"</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h1</a:t>
            </a:r>
            <a:r>
              <a:rPr lang="fr-FR" sz="1200" b="0" dirty="0">
                <a:solidFill>
                  <a:srgbClr val="808080"/>
                </a:solidFill>
                <a:effectLst/>
              </a:rPr>
              <a:t>&gt;</a:t>
            </a:r>
            <a:r>
              <a:rPr lang="fr-FR" sz="1200" b="0" dirty="0">
                <a:solidFill>
                  <a:srgbClr val="569CD6"/>
                </a:solidFill>
                <a:effectLst/>
              </a:rPr>
              <a:t>&lt;?</a:t>
            </a:r>
            <a:r>
              <a:rPr lang="fr-FR" sz="1200" b="0" dirty="0" err="1">
                <a:solidFill>
                  <a:srgbClr val="569CD6"/>
                </a:solidFill>
                <a:effectLst/>
              </a:rPr>
              <a:t>php</a:t>
            </a:r>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9CDCFE"/>
                </a:solidFill>
                <a:effectLst/>
              </a:rPr>
              <a:t>$bienvenue</a:t>
            </a:r>
            <a:r>
              <a:rPr lang="fr-FR" sz="1200" b="0" dirty="0">
                <a:solidFill>
                  <a:srgbClr val="569CD6"/>
                </a:solidFill>
                <a:effectLst/>
              </a:rPr>
              <a:t>?&gt;</a:t>
            </a:r>
            <a:r>
              <a:rPr lang="fr-FR" sz="1200" b="0" dirty="0">
                <a:solidFill>
                  <a:srgbClr val="808080"/>
                </a:solidFill>
                <a:effectLst/>
              </a:rPr>
              <a:t>&lt;/</a:t>
            </a:r>
            <a:r>
              <a:rPr lang="fr-FR" sz="1200" b="0" dirty="0">
                <a:solidFill>
                  <a:srgbClr val="569CD6"/>
                </a:solidFill>
                <a:effectLst/>
              </a:rPr>
              <a:t>h1</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 </a:t>
            </a:r>
            <a:r>
              <a:rPr lang="fr-FR" sz="1200" b="0" dirty="0">
                <a:solidFill>
                  <a:srgbClr val="808080"/>
                </a:solidFill>
                <a:effectLst/>
              </a:rPr>
              <a:t>&lt;</a:t>
            </a:r>
            <a:r>
              <a:rPr lang="fr-FR" sz="1200" b="0" dirty="0">
                <a:solidFill>
                  <a:srgbClr val="569CD6"/>
                </a:solidFill>
                <a:effectLst/>
              </a:rPr>
              <a:t>a</a:t>
            </a:r>
            <a:r>
              <a:rPr lang="fr-FR" sz="1200" b="0" dirty="0">
                <a:solidFill>
                  <a:srgbClr val="D4D4D4"/>
                </a:solidFill>
                <a:effectLst/>
              </a:rPr>
              <a:t> </a:t>
            </a:r>
            <a:r>
              <a:rPr lang="fr-FR" sz="1200" b="0" dirty="0">
                <a:solidFill>
                  <a:srgbClr val="9CDCFE"/>
                </a:solidFill>
                <a:effectLst/>
              </a:rPr>
              <a:t>href</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deconnexion.php</a:t>
            </a:r>
            <a:r>
              <a:rPr lang="fr-FR" sz="1200" b="0" dirty="0">
                <a:solidFill>
                  <a:srgbClr val="CE9178"/>
                </a:solidFill>
                <a:effectLst/>
              </a:rPr>
              <a:t>"</a:t>
            </a:r>
            <a:r>
              <a:rPr lang="fr-FR" sz="1200" b="0" dirty="0">
                <a:solidFill>
                  <a:srgbClr val="808080"/>
                </a:solidFill>
                <a:effectLst/>
              </a:rPr>
              <a:t>&gt;</a:t>
            </a:r>
            <a:r>
              <a:rPr lang="fr-FR" sz="1200" b="0" dirty="0">
                <a:solidFill>
                  <a:srgbClr val="D4D4D4"/>
                </a:solidFill>
                <a:effectLst/>
              </a:rPr>
              <a:t>Se déconnecter</a:t>
            </a:r>
            <a:r>
              <a:rPr lang="fr-FR" sz="1200" b="0" dirty="0">
                <a:solidFill>
                  <a:srgbClr val="808080"/>
                </a:solidFill>
                <a:effectLst/>
              </a:rPr>
              <a:t>&lt;/</a:t>
            </a:r>
            <a:r>
              <a:rPr lang="fr-FR" sz="1200" b="0" dirty="0">
                <a:solidFill>
                  <a:srgbClr val="569CD6"/>
                </a:solidFill>
                <a:effectLst/>
              </a:rPr>
              <a:t>a</a:t>
            </a:r>
            <a:r>
              <a:rPr lang="fr-FR" sz="1200" b="0" dirty="0">
                <a:solidFill>
                  <a:srgbClr val="808080"/>
                </a:solidFill>
                <a:effectLst/>
              </a:rPr>
              <a:t>&gt;</a:t>
            </a:r>
            <a:r>
              <a:rPr lang="fr-FR" sz="1200" b="0" dirty="0">
                <a:solidFill>
                  <a:srgbClr val="D4D4D4"/>
                </a:solidFill>
                <a:effectLst/>
              </a:rPr>
              <a:t> ]</a:t>
            </a: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body</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a:solidFill>
                  <a:srgbClr val="569CD6"/>
                </a:solidFill>
                <a:effectLst/>
              </a:rPr>
              <a:t>html</a:t>
            </a:r>
            <a:r>
              <a:rPr lang="fr-FR" sz="1200" b="0" dirty="0">
                <a:solidFill>
                  <a:srgbClr val="808080"/>
                </a:solidFill>
                <a:effectLst/>
              </a:rPr>
              <a:t>&gt;</a:t>
            </a:r>
            <a:endParaRPr lang="fr-FR" sz="1200" b="0" dirty="0">
              <a:solidFill>
                <a:srgbClr val="D4D4D4"/>
              </a:solidFill>
              <a:effectLst/>
            </a:endParaRPr>
          </a:p>
        </p:txBody>
      </p:sp>
      <p:sp>
        <p:nvSpPr>
          <p:cNvPr id="7" name="ZoneTexte 6">
            <a:extLst>
              <a:ext uri="{FF2B5EF4-FFF2-40B4-BE49-F238E27FC236}">
                <a16:creationId xmlns:a16="http://schemas.microsoft.com/office/drawing/2014/main" id="{547DD3E6-43F9-41D7-9E76-937378C746F7}"/>
              </a:ext>
            </a:extLst>
          </p:cNvPr>
          <p:cNvSpPr txBox="1"/>
          <p:nvPr/>
        </p:nvSpPr>
        <p:spPr>
          <a:xfrm>
            <a:off x="7515064" y="6271447"/>
            <a:ext cx="2223247" cy="261610"/>
          </a:xfrm>
          <a:prstGeom prst="rect">
            <a:avLst/>
          </a:prstGeom>
          <a:noFill/>
        </p:spPr>
        <p:txBody>
          <a:bodyPr wrap="square" rtlCol="0">
            <a:spAutoFit/>
          </a:bodyPr>
          <a:lstStyle/>
          <a:p>
            <a:r>
              <a:rPr lang="fr-FR" sz="1100" dirty="0">
                <a:solidFill>
                  <a:schemeClr val="tx1">
                    <a:lumMod val="75000"/>
                    <a:lumOff val="25000"/>
                  </a:schemeClr>
                </a:solidFill>
              </a:rPr>
              <a:t>Fichier : </a:t>
            </a:r>
            <a:r>
              <a:rPr lang="fr-FR" sz="1100" dirty="0" err="1">
                <a:solidFill>
                  <a:schemeClr val="tx1">
                    <a:lumMod val="75000"/>
                    <a:lumOff val="25000"/>
                  </a:schemeClr>
                </a:solidFill>
              </a:rPr>
              <a:t>session.php</a:t>
            </a:r>
            <a:r>
              <a:rPr lang="fr-FR" sz="1100" dirty="0">
                <a:solidFill>
                  <a:schemeClr val="tx1">
                    <a:lumMod val="75000"/>
                    <a:lumOff val="25000"/>
                  </a:schemeClr>
                </a:solidFill>
              </a:rPr>
              <a:t> (Partie2)</a:t>
            </a:r>
          </a:p>
        </p:txBody>
      </p:sp>
      <p:sp>
        <p:nvSpPr>
          <p:cNvPr id="8" name="Rectangle 7">
            <a:extLst>
              <a:ext uri="{FF2B5EF4-FFF2-40B4-BE49-F238E27FC236}">
                <a16:creationId xmlns:a16="http://schemas.microsoft.com/office/drawing/2014/main" id="{1086C81A-A633-4A98-BBB5-28AE86A9EA5E}"/>
              </a:ext>
            </a:extLst>
          </p:cNvPr>
          <p:cNvSpPr/>
          <p:nvPr/>
        </p:nvSpPr>
        <p:spPr>
          <a:xfrm>
            <a:off x="964652" y="3016580"/>
            <a:ext cx="4646654" cy="32515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569CD6"/>
                </a:solidFill>
                <a:effectLst/>
              </a:rPr>
              <a:t>&lt;?</a:t>
            </a:r>
            <a:r>
              <a:rPr lang="fr-FR" sz="1200" b="0" dirty="0" err="1">
                <a:solidFill>
                  <a:srgbClr val="569CD6"/>
                </a:solidFill>
                <a:effectLst/>
              </a:rPr>
              <a:t>php</a:t>
            </a:r>
            <a:endParaRPr lang="fr-FR" sz="1200" b="0" dirty="0">
              <a:solidFill>
                <a:srgbClr val="D4D4D4"/>
              </a:solidFill>
              <a:effectLst/>
            </a:endParaRPr>
          </a:p>
          <a:p>
            <a:r>
              <a:rPr lang="fr-FR" sz="1200" b="0" dirty="0">
                <a:solidFill>
                  <a:srgbClr val="D4D4D4"/>
                </a:solidFill>
                <a:effectLst/>
              </a:rPr>
              <a:t>   </a:t>
            </a:r>
            <a:r>
              <a:rPr lang="fr-FR" sz="1200" b="0" dirty="0" err="1">
                <a:solidFill>
                  <a:srgbClr val="DCDCAA"/>
                </a:solidFill>
                <a:effectLst/>
              </a:rPr>
              <a:t>session_start</a:t>
            </a:r>
            <a:r>
              <a:rPr lang="fr-FR" sz="1200" b="0" dirty="0">
                <a:solidFill>
                  <a:srgbClr val="D4D4D4"/>
                </a:solidFill>
                <a:effectLst/>
              </a:rPr>
              <a:t>();</a:t>
            </a:r>
          </a:p>
          <a:p>
            <a:r>
              <a:rPr lang="fr-FR" sz="1200" b="0" dirty="0">
                <a:solidFill>
                  <a:srgbClr val="D4D4D4"/>
                </a:solidFill>
                <a:effectLst/>
              </a:rPr>
              <a:t>   </a:t>
            </a:r>
            <a:r>
              <a:rPr lang="fr-FR" sz="1200" b="0" dirty="0">
                <a:solidFill>
                  <a:srgbClr val="C586C0"/>
                </a:solidFill>
                <a:effectLst/>
              </a:rPr>
              <a:t>if</a:t>
            </a:r>
            <a:r>
              <a:rPr lang="fr-FR" sz="1200" b="0" dirty="0">
                <a:solidFill>
                  <a:srgbClr val="D4D4D4"/>
                </a:solidFill>
                <a:effectLst/>
              </a:rPr>
              <a:t>(</a:t>
            </a:r>
            <a:r>
              <a:rPr lang="fr-FR" sz="1200" b="0" dirty="0">
                <a:solidFill>
                  <a:srgbClr val="9CDCFE"/>
                </a:solidFill>
                <a:effectLst/>
              </a:rPr>
              <a:t>$_SESSION</a:t>
            </a:r>
            <a:r>
              <a:rPr lang="fr-FR" sz="1200" b="0" dirty="0">
                <a:solidFill>
                  <a:srgbClr val="D4D4D4"/>
                </a:solidFill>
                <a:effectLst/>
              </a:rPr>
              <a:t>[</a:t>
            </a:r>
            <a:r>
              <a:rPr lang="fr-FR" sz="1200" b="0" dirty="0">
                <a:solidFill>
                  <a:srgbClr val="CE9178"/>
                </a:solidFill>
                <a:effectLst/>
              </a:rPr>
              <a:t>"autoriser"</a:t>
            </a:r>
            <a:r>
              <a:rPr lang="fr-FR" sz="1200" b="0" dirty="0">
                <a:solidFill>
                  <a:srgbClr val="D4D4D4"/>
                </a:solidFill>
                <a:effectLst/>
              </a:rPr>
              <a:t>]!=</a:t>
            </a:r>
            <a:r>
              <a:rPr lang="fr-FR" sz="1200" b="0" dirty="0">
                <a:solidFill>
                  <a:srgbClr val="CE9178"/>
                </a:solidFill>
                <a:effectLst/>
              </a:rPr>
              <a:t>"oui"</a:t>
            </a:r>
            <a:r>
              <a:rPr lang="fr-FR" sz="1200" b="0" dirty="0">
                <a:solidFill>
                  <a:srgbClr val="D4D4D4"/>
                </a:solidFill>
                <a:effectLst/>
              </a:rPr>
              <a:t>){</a:t>
            </a:r>
          </a:p>
          <a:p>
            <a:r>
              <a:rPr lang="fr-FR" sz="1200" b="0" dirty="0">
                <a:solidFill>
                  <a:srgbClr val="D4D4D4"/>
                </a:solidFill>
                <a:effectLst/>
              </a:rPr>
              <a:t>      </a:t>
            </a:r>
            <a:r>
              <a:rPr lang="fr-FR" sz="1200" b="0" dirty="0">
                <a:solidFill>
                  <a:srgbClr val="DCDCAA"/>
                </a:solidFill>
                <a:effectLst/>
              </a:rPr>
              <a:t>header</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location:login.php</a:t>
            </a:r>
            <a:r>
              <a:rPr lang="fr-FR" sz="1200" b="0" dirty="0">
                <a:solidFill>
                  <a:srgbClr val="CE9178"/>
                </a:solidFill>
                <a:effectLst/>
              </a:rPr>
              <a:t>"</a:t>
            </a:r>
            <a:r>
              <a:rPr lang="fr-FR" sz="1200" b="0" dirty="0">
                <a:solidFill>
                  <a:srgbClr val="D4D4D4"/>
                </a:solidFill>
                <a:effectLst/>
              </a:rPr>
              <a:t>);</a:t>
            </a:r>
          </a:p>
          <a:p>
            <a:r>
              <a:rPr lang="fr-FR" sz="1200" b="0" dirty="0">
                <a:solidFill>
                  <a:srgbClr val="D4D4D4"/>
                </a:solidFill>
                <a:effectLst/>
              </a:rPr>
              <a:t>      </a:t>
            </a:r>
            <a:r>
              <a:rPr lang="fr-FR" sz="1200" b="0" dirty="0">
                <a:solidFill>
                  <a:srgbClr val="C586C0"/>
                </a:solidFill>
                <a:effectLst/>
              </a:rPr>
              <a:t>exit</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r>
              <a:rPr lang="fr-FR" sz="1200" b="0" dirty="0">
                <a:solidFill>
                  <a:srgbClr val="C586C0"/>
                </a:solidFill>
                <a:effectLst/>
              </a:rPr>
              <a:t>if</a:t>
            </a:r>
            <a:r>
              <a:rPr lang="fr-FR" sz="1200" b="0" dirty="0">
                <a:solidFill>
                  <a:srgbClr val="D4D4D4"/>
                </a:solidFill>
                <a:effectLst/>
              </a:rPr>
              <a:t>(</a:t>
            </a:r>
            <a:r>
              <a:rPr lang="fr-FR" sz="1200" b="0" dirty="0">
                <a:solidFill>
                  <a:srgbClr val="DCDCAA"/>
                </a:solidFill>
                <a:effectLst/>
              </a:rPr>
              <a:t>date</a:t>
            </a:r>
            <a:r>
              <a:rPr lang="fr-FR" sz="1200" b="0" dirty="0">
                <a:solidFill>
                  <a:srgbClr val="D4D4D4"/>
                </a:solidFill>
                <a:effectLst/>
              </a:rPr>
              <a:t>(</a:t>
            </a:r>
            <a:r>
              <a:rPr lang="fr-FR" sz="1200" b="0" dirty="0">
                <a:solidFill>
                  <a:srgbClr val="CE9178"/>
                </a:solidFill>
                <a:effectLst/>
              </a:rPr>
              <a:t>"H"</a:t>
            </a:r>
            <a:r>
              <a:rPr lang="fr-FR" sz="1200" b="0" dirty="0">
                <a:solidFill>
                  <a:srgbClr val="D4D4D4"/>
                </a:solidFill>
                <a:effectLst/>
              </a:rPr>
              <a:t>)&lt;</a:t>
            </a:r>
            <a:r>
              <a:rPr lang="fr-FR" sz="1200" b="0" dirty="0">
                <a:solidFill>
                  <a:srgbClr val="B5CEA8"/>
                </a:solidFill>
                <a:effectLst/>
              </a:rPr>
              <a:t>18</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$bienvenue</a:t>
            </a:r>
            <a:r>
              <a:rPr lang="fr-FR" sz="1200" b="0" dirty="0">
                <a:solidFill>
                  <a:srgbClr val="D4D4D4"/>
                </a:solidFill>
                <a:effectLst/>
              </a:rPr>
              <a:t>=</a:t>
            </a:r>
            <a:r>
              <a:rPr lang="fr-FR" sz="1200" b="0" dirty="0">
                <a:solidFill>
                  <a:srgbClr val="CE9178"/>
                </a:solidFill>
                <a:effectLst/>
              </a:rPr>
              <a:t>"Bonjour et bienvenue dans votre espace personnel"</a:t>
            </a:r>
            <a:r>
              <a:rPr lang="fr-FR" sz="1200" b="0" dirty="0">
                <a:solidFill>
                  <a:srgbClr val="D4D4D4"/>
                </a:solidFill>
                <a:effectLst/>
              </a:rPr>
              <a:t>;</a:t>
            </a:r>
          </a:p>
          <a:p>
            <a:r>
              <a:rPr lang="fr-FR" sz="1200" b="0" dirty="0">
                <a:solidFill>
                  <a:srgbClr val="D4D4D4"/>
                </a:solidFill>
                <a:effectLst/>
              </a:rPr>
              <a:t>   </a:t>
            </a:r>
            <a:r>
              <a:rPr lang="fr-FR" sz="1200" b="0" dirty="0" err="1">
                <a:solidFill>
                  <a:srgbClr val="C586C0"/>
                </a:solidFill>
                <a:effectLst/>
              </a:rPr>
              <a:t>else</a:t>
            </a:r>
            <a:endParaRPr lang="fr-FR" sz="1200" b="0" dirty="0">
              <a:solidFill>
                <a:srgbClr val="D4D4D4"/>
              </a:solidFill>
              <a:effectLst/>
            </a:endParaRPr>
          </a:p>
          <a:p>
            <a:r>
              <a:rPr lang="fr-FR" sz="1200" b="0" dirty="0">
                <a:solidFill>
                  <a:srgbClr val="D4D4D4"/>
                </a:solidFill>
                <a:effectLst/>
              </a:rPr>
              <a:t>      </a:t>
            </a:r>
            <a:r>
              <a:rPr lang="fr-FR" sz="1200" b="0" dirty="0">
                <a:solidFill>
                  <a:srgbClr val="9CDCFE"/>
                </a:solidFill>
                <a:effectLst/>
              </a:rPr>
              <a:t>$bienvenue</a:t>
            </a:r>
            <a:r>
              <a:rPr lang="fr-FR" sz="1200" b="0" dirty="0">
                <a:solidFill>
                  <a:srgbClr val="D4D4D4"/>
                </a:solidFill>
                <a:effectLst/>
              </a:rPr>
              <a:t>=</a:t>
            </a:r>
            <a:r>
              <a:rPr lang="fr-FR" sz="1200" b="0" dirty="0">
                <a:solidFill>
                  <a:srgbClr val="CE9178"/>
                </a:solidFill>
                <a:effectLst/>
              </a:rPr>
              <a:t>"Bonsoir et bienvenue dans votre espace personnel"</a:t>
            </a:r>
            <a:r>
              <a:rPr lang="fr-FR" sz="1200" b="0" dirty="0">
                <a:solidFill>
                  <a:srgbClr val="D4D4D4"/>
                </a:solidFill>
                <a:effectLst/>
              </a:rPr>
              <a:t>;</a:t>
            </a:r>
          </a:p>
          <a:p>
            <a:r>
              <a:rPr lang="fr-FR" sz="1200" b="0" dirty="0">
                <a:solidFill>
                  <a:srgbClr val="569CD6"/>
                </a:solidFill>
                <a:effectLst/>
              </a:rPr>
              <a:t>?&gt;</a:t>
            </a:r>
            <a:endParaRPr lang="fr-FR" sz="1200" b="0" dirty="0">
              <a:solidFill>
                <a:srgbClr val="D4D4D4"/>
              </a:solidFill>
              <a:effectLst/>
            </a:endParaRPr>
          </a:p>
        </p:txBody>
      </p:sp>
      <p:sp>
        <p:nvSpPr>
          <p:cNvPr id="9" name="ZoneTexte 8">
            <a:extLst>
              <a:ext uri="{FF2B5EF4-FFF2-40B4-BE49-F238E27FC236}">
                <a16:creationId xmlns:a16="http://schemas.microsoft.com/office/drawing/2014/main" id="{2426BB5D-78AB-460F-8D73-CD16D1A6219C}"/>
              </a:ext>
            </a:extLst>
          </p:cNvPr>
          <p:cNvSpPr txBox="1"/>
          <p:nvPr/>
        </p:nvSpPr>
        <p:spPr>
          <a:xfrm>
            <a:off x="2099353" y="6271447"/>
            <a:ext cx="2223247" cy="261610"/>
          </a:xfrm>
          <a:prstGeom prst="rect">
            <a:avLst/>
          </a:prstGeom>
          <a:noFill/>
        </p:spPr>
        <p:txBody>
          <a:bodyPr wrap="square" rtlCol="0">
            <a:spAutoFit/>
          </a:bodyPr>
          <a:lstStyle/>
          <a:p>
            <a:r>
              <a:rPr lang="fr-FR" sz="1100" dirty="0">
                <a:solidFill>
                  <a:schemeClr val="tx1">
                    <a:lumMod val="75000"/>
                    <a:lumOff val="25000"/>
                  </a:schemeClr>
                </a:solidFill>
              </a:rPr>
              <a:t>Fichier : </a:t>
            </a:r>
            <a:r>
              <a:rPr lang="fr-FR" sz="1100" dirty="0" err="1">
                <a:solidFill>
                  <a:schemeClr val="tx1">
                    <a:lumMod val="75000"/>
                    <a:lumOff val="25000"/>
                  </a:schemeClr>
                </a:solidFill>
              </a:rPr>
              <a:t>session.php</a:t>
            </a:r>
            <a:r>
              <a:rPr lang="fr-FR" sz="1100" dirty="0">
                <a:solidFill>
                  <a:schemeClr val="tx1">
                    <a:lumMod val="75000"/>
                    <a:lumOff val="25000"/>
                  </a:schemeClr>
                </a:solidFill>
              </a:rPr>
              <a:t> (Partie1)</a:t>
            </a:r>
          </a:p>
        </p:txBody>
      </p:sp>
    </p:spTree>
    <p:extLst>
      <p:ext uri="{BB962C8B-B14F-4D97-AF65-F5344CB8AC3E}">
        <p14:creationId xmlns:p14="http://schemas.microsoft.com/office/powerpoint/2010/main" val="7249503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BF1FDCB6-1721-42CA-A5C4-25DDF4375FA8}"/>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CF188480-602B-4A9E-9FE8-C6EC8077CDA6}"/>
              </a:ext>
            </a:extLst>
          </p:cNvPr>
          <p:cNvSpPr>
            <a:spLocks noGrp="1"/>
          </p:cNvSpPr>
          <p:nvPr>
            <p:ph type="title"/>
          </p:nvPr>
        </p:nvSpPr>
        <p:spPr/>
        <p:txBody>
          <a:bodyPr/>
          <a:lstStyle/>
          <a:p>
            <a:r>
              <a:rPr lang="fr-FR" dirty="0"/>
              <a:t>Activité 2</a:t>
            </a:r>
          </a:p>
        </p:txBody>
      </p:sp>
      <p:sp>
        <p:nvSpPr>
          <p:cNvPr id="3" name="Espace réservé du texte 2">
            <a:extLst>
              <a:ext uri="{FF2B5EF4-FFF2-40B4-BE49-F238E27FC236}">
                <a16:creationId xmlns:a16="http://schemas.microsoft.com/office/drawing/2014/main" id="{39353A45-0B1D-4764-98CD-44348BD3AA76}"/>
              </a:ext>
            </a:extLst>
          </p:cNvPr>
          <p:cNvSpPr>
            <a:spLocks noGrp="1"/>
          </p:cNvSpPr>
          <p:nvPr>
            <p:ph type="body" sz="quarter" idx="11"/>
          </p:nvPr>
        </p:nvSpPr>
        <p:spPr/>
        <p:txBody>
          <a:bodyPr/>
          <a:lstStyle/>
          <a:p>
            <a:r>
              <a:rPr lang="fr-FR" dirty="0"/>
              <a:t>Utilisation des sessions</a:t>
            </a:r>
          </a:p>
        </p:txBody>
      </p:sp>
      <p:sp>
        <p:nvSpPr>
          <p:cNvPr id="4" name="Espace réservé du contenu 3">
            <a:extLst>
              <a:ext uri="{FF2B5EF4-FFF2-40B4-BE49-F238E27FC236}">
                <a16:creationId xmlns:a16="http://schemas.microsoft.com/office/drawing/2014/main" id="{D6D57AD8-123A-4CA9-B8A8-649D78A7C236}"/>
              </a:ext>
            </a:extLst>
          </p:cNvPr>
          <p:cNvSpPr>
            <a:spLocks noGrp="1"/>
          </p:cNvSpPr>
          <p:nvPr>
            <p:ph sz="quarter" idx="12"/>
          </p:nvPr>
        </p:nvSpPr>
        <p:spPr/>
        <p:txBody>
          <a:bodyPr/>
          <a:lstStyle/>
          <a:p>
            <a:pPr marL="171450" marR="0" lvl="0" indent="-171450" algn="just" defTabSz="914400" rtl="0" eaLnBrk="1" fontAlgn="auto" latinLnBrk="0" hangingPunct="1">
              <a:lnSpc>
                <a:spcPts val="1600"/>
              </a:lnSpc>
              <a:spcBef>
                <a:spcPts val="600"/>
              </a:spcBef>
              <a:spcAft>
                <a:spcPts val="0"/>
              </a:spcAft>
              <a:buClr>
                <a:srgbClr val="565656"/>
              </a:buClr>
              <a:buSzTx/>
              <a:buFont typeface="Arial" panose="020B0604020202020204" pitchFamily="34" charset="0"/>
              <a:buChar char="•"/>
              <a:tabLst/>
              <a:defRPr/>
            </a:pPr>
            <a:r>
              <a:rPr kumimoji="0" lang="fr-FR"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Fichier </a:t>
            </a:r>
            <a:r>
              <a:rPr kumimoji="0" lang="fr-FR" sz="1200" b="0" i="0" u="none" strike="noStrike" kern="1200" cap="none" spc="0" normalizeH="0" baseline="0" noProof="0" dirty="0" err="1">
                <a:ln>
                  <a:noFill/>
                </a:ln>
                <a:solidFill>
                  <a:srgbClr val="565656"/>
                </a:solidFill>
                <a:effectLst/>
                <a:uLnTx/>
                <a:uFillTx/>
                <a:latin typeface="Calibri" panose="020F0502020204030204"/>
                <a:ea typeface="+mn-ea"/>
                <a:cs typeface="Calibri" panose="020F0502020204030204" pitchFamily="34" charset="0"/>
              </a:rPr>
              <a:t>deconnexion.php</a:t>
            </a:r>
            <a:endParaRPr kumimoji="0" lang="fr-FR"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endParaRPr>
          </a:p>
          <a:p>
            <a:endParaRPr lang="fr-FR" dirty="0"/>
          </a:p>
        </p:txBody>
      </p:sp>
      <p:sp>
        <p:nvSpPr>
          <p:cNvPr id="6" name="Rectangle 5">
            <a:extLst>
              <a:ext uri="{FF2B5EF4-FFF2-40B4-BE49-F238E27FC236}">
                <a16:creationId xmlns:a16="http://schemas.microsoft.com/office/drawing/2014/main" id="{D72C0797-3819-4A58-88E7-4055FA2B0A57}"/>
              </a:ext>
            </a:extLst>
          </p:cNvPr>
          <p:cNvSpPr/>
          <p:nvPr/>
        </p:nvSpPr>
        <p:spPr>
          <a:xfrm>
            <a:off x="3769960" y="3245617"/>
            <a:ext cx="4646654" cy="13974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200" b="0" dirty="0">
                <a:solidFill>
                  <a:srgbClr val="569CD6"/>
                </a:solidFill>
                <a:effectLst/>
                <a:latin typeface="Consolas" panose="020B0609020204030204" pitchFamily="49" charset="0"/>
              </a:rPr>
              <a:t>&lt;?php</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session_start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session_destroy</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header</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location:login.php</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p>
          <a:p>
            <a:r>
              <a:rPr lang="en-US" sz="1200" b="0" dirty="0">
                <a:solidFill>
                  <a:srgbClr val="569CD6"/>
                </a:solidFill>
                <a:effectLst/>
                <a:latin typeface="Consolas" panose="020B0609020204030204" pitchFamily="49" charset="0"/>
              </a:rPr>
              <a:t>?&gt;</a:t>
            </a:r>
            <a:endParaRPr lang="en-US" sz="1200" b="0" dirty="0">
              <a:solidFill>
                <a:srgbClr val="D4D4D4"/>
              </a:solidFill>
              <a:effectLst/>
              <a:latin typeface="Consolas" panose="020B0609020204030204" pitchFamily="49" charset="0"/>
            </a:endParaRPr>
          </a:p>
        </p:txBody>
      </p:sp>
      <p:sp>
        <p:nvSpPr>
          <p:cNvPr id="7" name="ZoneTexte 6">
            <a:extLst>
              <a:ext uri="{FF2B5EF4-FFF2-40B4-BE49-F238E27FC236}">
                <a16:creationId xmlns:a16="http://schemas.microsoft.com/office/drawing/2014/main" id="{520A95BC-7DE3-4D15-BEDA-A4243B37E8DE}"/>
              </a:ext>
            </a:extLst>
          </p:cNvPr>
          <p:cNvSpPr txBox="1"/>
          <p:nvPr/>
        </p:nvSpPr>
        <p:spPr>
          <a:xfrm>
            <a:off x="4981664" y="4691935"/>
            <a:ext cx="2223247" cy="261610"/>
          </a:xfrm>
          <a:prstGeom prst="rect">
            <a:avLst/>
          </a:prstGeom>
          <a:noFill/>
        </p:spPr>
        <p:txBody>
          <a:bodyPr wrap="square" rtlCol="0">
            <a:spAutoFit/>
          </a:bodyPr>
          <a:lstStyle/>
          <a:p>
            <a:r>
              <a:rPr lang="fr-FR" sz="1100" dirty="0">
                <a:solidFill>
                  <a:schemeClr val="tx1">
                    <a:lumMod val="75000"/>
                    <a:lumOff val="25000"/>
                  </a:schemeClr>
                </a:solidFill>
              </a:rPr>
              <a:t>Fichier : </a:t>
            </a:r>
            <a:r>
              <a:rPr lang="fr-FR" sz="1100" dirty="0" err="1">
                <a:solidFill>
                  <a:schemeClr val="tx1">
                    <a:lumMod val="75000"/>
                    <a:lumOff val="25000"/>
                  </a:schemeClr>
                </a:solidFill>
              </a:rPr>
              <a:t>deconnexion.php</a:t>
            </a:r>
            <a:endParaRPr lang="fr-FR" sz="1100" dirty="0">
              <a:solidFill>
                <a:schemeClr val="tx1">
                  <a:lumMod val="75000"/>
                  <a:lumOff val="25000"/>
                </a:schemeClr>
              </a:solidFill>
            </a:endParaRPr>
          </a:p>
        </p:txBody>
      </p:sp>
    </p:spTree>
    <p:extLst>
      <p:ext uri="{BB962C8B-B14F-4D97-AF65-F5344CB8AC3E}">
        <p14:creationId xmlns:p14="http://schemas.microsoft.com/office/powerpoint/2010/main" val="34517630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BB90D293-98FF-463C-A595-67B1F8FA0E91}"/>
              </a:ext>
            </a:extLst>
          </p:cNvPr>
          <p:cNvSpPr>
            <a:spLocks noGrp="1"/>
          </p:cNvSpPr>
          <p:nvPr>
            <p:ph type="body" sz="quarter" idx="12"/>
          </p:nvPr>
        </p:nvSpPr>
        <p:spPr/>
        <p:txBody>
          <a:bodyPr/>
          <a:lstStyle/>
          <a:p>
            <a:r>
              <a:rPr lang="fr-FR" dirty="0"/>
              <a:t>Activité 3</a:t>
            </a:r>
          </a:p>
        </p:txBody>
      </p:sp>
      <p:sp>
        <p:nvSpPr>
          <p:cNvPr id="3" name="Espace réservé du texte 2">
            <a:extLst>
              <a:ext uri="{FF2B5EF4-FFF2-40B4-BE49-F238E27FC236}">
                <a16:creationId xmlns:a16="http://schemas.microsoft.com/office/drawing/2014/main" id="{569B5EBE-0473-4810-B7D1-557B907C988E}"/>
              </a:ext>
            </a:extLst>
          </p:cNvPr>
          <p:cNvSpPr>
            <a:spLocks noGrp="1"/>
          </p:cNvSpPr>
          <p:nvPr>
            <p:ph type="body" sz="quarter" idx="13"/>
          </p:nvPr>
        </p:nvSpPr>
        <p:spPr/>
        <p:txBody>
          <a:bodyPr/>
          <a:lstStyle/>
          <a:p>
            <a:r>
              <a:rPr lang="fr-FR" dirty="0"/>
              <a:t>Gestion des données avec MySQL</a:t>
            </a:r>
          </a:p>
        </p:txBody>
      </p:sp>
      <p:sp>
        <p:nvSpPr>
          <p:cNvPr id="4" name="Espace réservé du texte 3">
            <a:extLst>
              <a:ext uri="{FF2B5EF4-FFF2-40B4-BE49-F238E27FC236}">
                <a16:creationId xmlns:a16="http://schemas.microsoft.com/office/drawing/2014/main" id="{CFF18F80-0353-4BF7-AFD3-F8E09DB386EF}"/>
              </a:ext>
            </a:extLst>
          </p:cNvPr>
          <p:cNvSpPr>
            <a:spLocks noGrp="1"/>
          </p:cNvSpPr>
          <p:nvPr>
            <p:ph type="body" sz="quarter" idx="14"/>
          </p:nvPr>
        </p:nvSpPr>
        <p:spPr/>
        <p:txBody>
          <a:bodyPr/>
          <a:lstStyle/>
          <a:p>
            <a:r>
              <a:rPr lang="fr-FR" dirty="0"/>
              <a:t>Utilisation de gestion des données (CRUD)</a:t>
            </a:r>
          </a:p>
          <a:p>
            <a:r>
              <a:rPr lang="fr-FR" dirty="0"/>
              <a:t>Connexion à la base de données MySQL</a:t>
            </a:r>
          </a:p>
          <a:p>
            <a:r>
              <a:rPr lang="fr-FR" dirty="0"/>
              <a:t>Maitriser l'extension PHP Data </a:t>
            </a:r>
            <a:r>
              <a:rPr lang="fr-FR" dirty="0" err="1"/>
              <a:t>Objects</a:t>
            </a:r>
            <a:r>
              <a:rPr lang="fr-FR" dirty="0"/>
              <a:t> (PDO) </a:t>
            </a:r>
          </a:p>
          <a:p>
            <a:endParaRPr lang="fr-FR" dirty="0"/>
          </a:p>
        </p:txBody>
      </p:sp>
      <p:sp>
        <p:nvSpPr>
          <p:cNvPr id="5" name="Espace réservé du texte 4">
            <a:extLst>
              <a:ext uri="{FF2B5EF4-FFF2-40B4-BE49-F238E27FC236}">
                <a16:creationId xmlns:a16="http://schemas.microsoft.com/office/drawing/2014/main" id="{BF70F74A-0687-4EB6-AEC5-68DAF4E6F3EC}"/>
              </a:ext>
            </a:extLst>
          </p:cNvPr>
          <p:cNvSpPr>
            <a:spLocks noGrp="1"/>
          </p:cNvSpPr>
          <p:nvPr>
            <p:ph type="body" sz="quarter" idx="15"/>
          </p:nvPr>
        </p:nvSpPr>
        <p:spPr/>
        <p:txBody>
          <a:bodyPr/>
          <a:lstStyle/>
          <a:p>
            <a:r>
              <a:rPr lang="fr-FR" dirty="0"/>
              <a:t>08 heures</a:t>
            </a:r>
          </a:p>
        </p:txBody>
      </p:sp>
      <p:sp>
        <p:nvSpPr>
          <p:cNvPr id="11" name="Espace réservé du texte 10">
            <a:extLst>
              <a:ext uri="{FF2B5EF4-FFF2-40B4-BE49-F238E27FC236}">
                <a16:creationId xmlns:a16="http://schemas.microsoft.com/office/drawing/2014/main" id="{BB5F3DDB-D7B1-42BE-B01F-10C31FF78636}"/>
              </a:ext>
            </a:extLst>
          </p:cNvPr>
          <p:cNvSpPr>
            <a:spLocks noGrp="1"/>
          </p:cNvSpPr>
          <p:nvPr>
            <p:ph type="body" sz="quarter" idx="16"/>
          </p:nvPr>
        </p:nvSpPr>
        <p:spPr/>
        <p:txBody>
          <a:bodyPr/>
          <a:lstStyle/>
          <a:p>
            <a:r>
              <a:rPr lang="fr-FR" dirty="0"/>
              <a:t>Bonne révision du résumé théorique</a:t>
            </a:r>
          </a:p>
          <a:p>
            <a:r>
              <a:rPr lang="fr-FR" dirty="0"/>
              <a:t>Lire attentivement les consignes des exercices</a:t>
            </a:r>
          </a:p>
        </p:txBody>
      </p:sp>
    </p:spTree>
    <p:extLst>
      <p:ext uri="{BB962C8B-B14F-4D97-AF65-F5344CB8AC3E}">
        <p14:creationId xmlns:p14="http://schemas.microsoft.com/office/powerpoint/2010/main" val="24386503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 17">
            <a:extLst>
              <a:ext uri="{FF2B5EF4-FFF2-40B4-BE49-F238E27FC236}">
                <a16:creationId xmlns:a16="http://schemas.microsoft.com/office/drawing/2014/main" id="{4A480C98-3F7C-43B1-9C66-73720DB74A8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14" name="Rectangle 13">
            <a:extLst>
              <a:ext uri="{FF2B5EF4-FFF2-40B4-BE49-F238E27FC236}">
                <a16:creationId xmlns:a16="http://schemas.microsoft.com/office/drawing/2014/main" id="{0A47652E-46A5-4D89-ABD8-066E85965010}"/>
              </a:ext>
            </a:extLst>
          </p:cNvPr>
          <p:cNvSpPr/>
          <p:nvPr/>
        </p:nvSpPr>
        <p:spPr>
          <a:xfrm>
            <a:off x="6245570" y="658614"/>
            <a:ext cx="5760000" cy="338554"/>
          </a:xfrm>
          <a:prstGeom prst="rect">
            <a:avLst/>
          </a:prstGeom>
        </p:spPr>
        <p:txBody>
          <a:bodyPr wrap="square">
            <a:spAutoFit/>
          </a:bodyPr>
          <a:lstStyle/>
          <a:p>
            <a:pPr marL="342900" lvl="0" indent="-342900" algn="l" defTabSz="914400">
              <a:buFont typeface="+mj-lt"/>
              <a:buAutoNum type="arabicPeriod"/>
              <a:defRPr sz="1800" b="0" i="0" u="none" strike="noStrike" kern="0" cap="none" spc="0" baseline="0">
                <a:solidFill>
                  <a:srgbClr val="000000"/>
                </a:solidFill>
                <a:uFillTx/>
              </a:defRPr>
            </a:pPr>
            <a:r>
              <a:rPr lang="en-US" sz="1600" b="1" u="none" kern="1200" dirty="0">
                <a:solidFill>
                  <a:srgbClr val="0059A1"/>
                </a:solidFill>
                <a:latin typeface="Calibri" panose="020F0502020204030204" pitchFamily="34" charset="0"/>
                <a:ea typeface="맑은 고딕" pitchFamily="34"/>
                <a:cs typeface="Calibri" panose="020F0502020204030204" pitchFamily="34" charset="0"/>
              </a:rPr>
              <a:t>Pour le formateur :</a:t>
            </a:r>
          </a:p>
        </p:txBody>
      </p:sp>
      <p:sp>
        <p:nvSpPr>
          <p:cNvPr id="15" name="Rectangle 14">
            <a:extLst>
              <a:ext uri="{FF2B5EF4-FFF2-40B4-BE49-F238E27FC236}">
                <a16:creationId xmlns:a16="http://schemas.microsoft.com/office/drawing/2014/main" id="{B0E22CB3-2BE9-450C-B77D-ED8873B3D155}"/>
              </a:ext>
            </a:extLst>
          </p:cNvPr>
          <p:cNvSpPr/>
          <p:nvPr/>
        </p:nvSpPr>
        <p:spPr>
          <a:xfrm>
            <a:off x="6245570" y="2044850"/>
            <a:ext cx="5760000" cy="338554"/>
          </a:xfrm>
          <a:prstGeom prst="rect">
            <a:avLst/>
          </a:prstGeom>
        </p:spPr>
        <p:txBody>
          <a:bodyPr wrap="square">
            <a:spAutoFit/>
          </a:bodyPr>
          <a:lstStyle/>
          <a:p>
            <a:pPr marL="342900" lvl="0" indent="-342900" algn="l" defTabSz="914400">
              <a:buFont typeface="+mj-lt"/>
              <a:buAutoNum type="arabicPeriod" startAt="2"/>
              <a:defRPr sz="1800" b="0" i="0" u="none" strike="noStrike" kern="0" cap="none" spc="0" baseline="0">
                <a:solidFill>
                  <a:srgbClr val="000000"/>
                </a:solidFill>
                <a:uFillTx/>
              </a:defRPr>
            </a:pPr>
            <a:r>
              <a:rPr lang="en-US" sz="1600" b="1" u="none" kern="1200" dirty="0">
                <a:solidFill>
                  <a:srgbClr val="0059A1"/>
                </a:solidFill>
                <a:latin typeface="Calibri" panose="020F0502020204030204" pitchFamily="34" charset="0"/>
                <a:ea typeface="맑은 고딕" pitchFamily="34"/>
                <a:cs typeface="Calibri" panose="020F0502020204030204" pitchFamily="34" charset="0"/>
              </a:rPr>
              <a:t>Pour </a:t>
            </a:r>
            <a:r>
              <a:rPr lang="en-US" sz="1600" b="1" u="none" kern="1200" dirty="0" err="1">
                <a:solidFill>
                  <a:srgbClr val="0059A1"/>
                </a:solidFill>
                <a:latin typeface="Calibri" panose="020F0502020204030204" pitchFamily="34" charset="0"/>
                <a:ea typeface="맑은 고딕" pitchFamily="34"/>
                <a:cs typeface="Calibri" panose="020F0502020204030204" pitchFamily="34" charset="0"/>
              </a:rPr>
              <a:t>l’apprenant</a:t>
            </a:r>
            <a:r>
              <a:rPr lang="en-US" sz="1600" b="1" u="none" kern="1200" dirty="0">
                <a:solidFill>
                  <a:srgbClr val="0059A1"/>
                </a:solidFill>
                <a:latin typeface="Calibri" panose="020F0502020204030204" pitchFamily="34" charset="0"/>
                <a:ea typeface="맑은 고딕" pitchFamily="34"/>
                <a:cs typeface="Calibri" panose="020F0502020204030204" pitchFamily="34" charset="0"/>
              </a:rPr>
              <a:t> :</a:t>
            </a:r>
          </a:p>
        </p:txBody>
      </p:sp>
      <p:sp>
        <p:nvSpPr>
          <p:cNvPr id="16" name="Rectangle 15">
            <a:extLst>
              <a:ext uri="{FF2B5EF4-FFF2-40B4-BE49-F238E27FC236}">
                <a16:creationId xmlns:a16="http://schemas.microsoft.com/office/drawing/2014/main" id="{B28986F5-D966-4802-8A03-516AC3E8A472}"/>
              </a:ext>
            </a:extLst>
          </p:cNvPr>
          <p:cNvSpPr/>
          <p:nvPr/>
        </p:nvSpPr>
        <p:spPr>
          <a:xfrm>
            <a:off x="6245570" y="3419062"/>
            <a:ext cx="5760000" cy="338554"/>
          </a:xfrm>
          <a:prstGeom prst="rect">
            <a:avLst/>
          </a:prstGeom>
        </p:spPr>
        <p:txBody>
          <a:bodyPr wrap="square">
            <a:spAutoFit/>
          </a:bodyPr>
          <a:lstStyle/>
          <a:p>
            <a:pPr marL="342900" lvl="0" indent="-342900" algn="l" defTabSz="914400">
              <a:buFont typeface="+mj-lt"/>
              <a:buAutoNum type="arabicPeriod" startAt="3"/>
              <a:defRPr sz="1800" b="0" i="0" u="none" strike="noStrike" kern="0" cap="none" spc="0" baseline="0">
                <a:solidFill>
                  <a:srgbClr val="000000"/>
                </a:solidFill>
                <a:uFillTx/>
              </a:defRPr>
            </a:pPr>
            <a:r>
              <a:rPr lang="en-US" sz="1600" b="1" u="none" kern="1200" dirty="0">
                <a:solidFill>
                  <a:srgbClr val="0059A1"/>
                </a:solidFill>
                <a:latin typeface="Calibri" panose="020F0502020204030204" pitchFamily="34" charset="0"/>
                <a:ea typeface="맑은 고딕" pitchFamily="34"/>
                <a:cs typeface="Calibri" panose="020F0502020204030204" pitchFamily="34" charset="0"/>
              </a:rPr>
              <a:t>Conditions de réalisation :</a:t>
            </a:r>
          </a:p>
        </p:txBody>
      </p:sp>
      <p:sp>
        <p:nvSpPr>
          <p:cNvPr id="17" name="Rectangle 16">
            <a:extLst>
              <a:ext uri="{FF2B5EF4-FFF2-40B4-BE49-F238E27FC236}">
                <a16:creationId xmlns:a16="http://schemas.microsoft.com/office/drawing/2014/main" id="{A4F42716-49D9-4B3C-B84B-460B23A0B2DF}"/>
              </a:ext>
            </a:extLst>
          </p:cNvPr>
          <p:cNvSpPr/>
          <p:nvPr/>
        </p:nvSpPr>
        <p:spPr>
          <a:xfrm>
            <a:off x="6245570" y="5069402"/>
            <a:ext cx="5760000" cy="338554"/>
          </a:xfrm>
          <a:prstGeom prst="rect">
            <a:avLst/>
          </a:prstGeom>
        </p:spPr>
        <p:txBody>
          <a:bodyPr wrap="square">
            <a:spAutoFit/>
          </a:bodyPr>
          <a:lstStyle/>
          <a:p>
            <a:pPr marL="342900" lvl="0" indent="-342900" algn="l" defTabSz="914400">
              <a:buFont typeface="+mj-lt"/>
              <a:buAutoNum type="arabicPeriod" startAt="4"/>
              <a:defRPr sz="1800" b="0" i="0" u="none" strike="noStrike" kern="0" cap="none" spc="0" baseline="0">
                <a:solidFill>
                  <a:srgbClr val="000000"/>
                </a:solidFill>
                <a:uFillTx/>
              </a:defRPr>
            </a:pPr>
            <a:r>
              <a:rPr lang="en-US" sz="1600" b="1" u="none" kern="1200" dirty="0">
                <a:solidFill>
                  <a:srgbClr val="0059A1"/>
                </a:solidFill>
                <a:latin typeface="Calibri" panose="020F0502020204030204" pitchFamily="34" charset="0"/>
                <a:ea typeface="맑은 고딕" pitchFamily="34"/>
                <a:cs typeface="Calibri" panose="020F0502020204030204" pitchFamily="34" charset="0"/>
              </a:rPr>
              <a:t>Critères de réussite :</a:t>
            </a:r>
          </a:p>
        </p:txBody>
      </p:sp>
      <p:sp>
        <p:nvSpPr>
          <p:cNvPr id="19" name="Espace réservé du texte 8">
            <a:extLst>
              <a:ext uri="{FF2B5EF4-FFF2-40B4-BE49-F238E27FC236}">
                <a16:creationId xmlns:a16="http://schemas.microsoft.com/office/drawing/2014/main" id="{3A63BA0C-12D4-47CE-B4B6-FF73AFF85F67}"/>
              </a:ext>
            </a:extLst>
          </p:cNvPr>
          <p:cNvSpPr txBox="1">
            <a:spLocks/>
          </p:cNvSpPr>
          <p:nvPr/>
        </p:nvSpPr>
        <p:spPr>
          <a:xfrm>
            <a:off x="6245570" y="1006045"/>
            <a:ext cx="5760000" cy="1032164"/>
          </a:xfrm>
          <a:prstGeom prst="rect">
            <a:avLst/>
          </a:prstGeom>
        </p:spPr>
        <p:txBody>
          <a:bodyPr anchor="t" anchorCtr="0"/>
          <a:lstStyle>
            <a:lvl1pPr marL="342900" indent="-342900" algn="just" defTabSz="914400" rtl="0" eaLnBrk="1" latinLnBrk="0" hangingPunct="1">
              <a:lnSpc>
                <a:spcPct val="100000"/>
              </a:lnSpc>
              <a:spcBef>
                <a:spcPts val="600"/>
              </a:spcBef>
              <a:buClr>
                <a:srgbClr val="565656"/>
              </a:buClr>
              <a:buFont typeface="Arial" panose="020B0604020202020204" pitchFamily="34" charset="0"/>
              <a:buChar char="•"/>
              <a:defRPr sz="1200" b="0" u="none" kern="1200">
                <a:solidFill>
                  <a:srgbClr val="565656"/>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Rappeler les bases théoriques sur la manipulation des données</a:t>
            </a:r>
          </a:p>
        </p:txBody>
      </p:sp>
      <p:sp>
        <p:nvSpPr>
          <p:cNvPr id="20" name="Espace réservé du texte 8">
            <a:extLst>
              <a:ext uri="{FF2B5EF4-FFF2-40B4-BE49-F238E27FC236}">
                <a16:creationId xmlns:a16="http://schemas.microsoft.com/office/drawing/2014/main" id="{32FBF821-C020-49C1-A5C0-DAEFBF0269C5}"/>
              </a:ext>
            </a:extLst>
          </p:cNvPr>
          <p:cNvSpPr txBox="1">
            <a:spLocks/>
          </p:cNvSpPr>
          <p:nvPr/>
        </p:nvSpPr>
        <p:spPr>
          <a:xfrm>
            <a:off x="6245570" y="2373231"/>
            <a:ext cx="5760000" cy="1032164"/>
          </a:xfrm>
          <a:prstGeom prst="rect">
            <a:avLst/>
          </a:prstGeom>
        </p:spPr>
        <p:txBody>
          <a:bodyPr anchor="t" anchorCtr="0"/>
          <a:lstStyle>
            <a:lvl1pPr marL="342900" marR="0" indent="-342900" algn="just" defTabSz="914400" rtl="0" eaLnBrk="1" fontAlgn="auto" latinLnBrk="0" hangingPunct="1">
              <a:lnSpc>
                <a:spcPct val="100000"/>
              </a:lnSpc>
              <a:spcBef>
                <a:spcPts val="600"/>
              </a:spcBef>
              <a:spcAft>
                <a:spcPts val="0"/>
              </a:spcAft>
              <a:buClr>
                <a:srgbClr val="565656"/>
              </a:buClr>
              <a:buSzTx/>
              <a:buFont typeface="Arial" panose="020B0604020202020204" pitchFamily="34" charset="0"/>
              <a:buChar char="•"/>
              <a:tabLst/>
              <a:defRPr sz="1200" b="0" u="none" kern="1200">
                <a:solidFill>
                  <a:srgbClr val="565656"/>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Utiliser le résumé théorique</a:t>
            </a:r>
          </a:p>
          <a:p>
            <a:r>
              <a:rPr lang="fr-FR" dirty="0"/>
              <a:t>Maitriser les notions de CRUD</a:t>
            </a:r>
          </a:p>
          <a:p>
            <a:pPr>
              <a:defRPr/>
            </a:pPr>
            <a:endParaRPr lang="fr-FR" dirty="0"/>
          </a:p>
          <a:p>
            <a:endParaRPr lang="fr-FR" dirty="0"/>
          </a:p>
        </p:txBody>
      </p:sp>
      <p:sp>
        <p:nvSpPr>
          <p:cNvPr id="21" name="Espace réservé du texte 8">
            <a:extLst>
              <a:ext uri="{FF2B5EF4-FFF2-40B4-BE49-F238E27FC236}">
                <a16:creationId xmlns:a16="http://schemas.microsoft.com/office/drawing/2014/main" id="{D09392A2-E8D7-41D9-9EE4-115172DE9C31}"/>
              </a:ext>
            </a:extLst>
          </p:cNvPr>
          <p:cNvSpPr txBox="1">
            <a:spLocks/>
          </p:cNvSpPr>
          <p:nvPr/>
        </p:nvSpPr>
        <p:spPr>
          <a:xfrm>
            <a:off x="6245570" y="3776018"/>
            <a:ext cx="5760000" cy="1274334"/>
          </a:xfrm>
          <a:prstGeom prst="rect">
            <a:avLst/>
          </a:prstGeom>
        </p:spPr>
        <p:txBody>
          <a:bodyPr anchor="t" anchorCtr="0"/>
          <a:lstStyle>
            <a:lvl1pPr marL="342900" indent="-342900" algn="just" defTabSz="914400" rtl="0" eaLnBrk="1" latinLnBrk="0" hangingPunct="1">
              <a:lnSpc>
                <a:spcPct val="100000"/>
              </a:lnSpc>
              <a:spcBef>
                <a:spcPts val="600"/>
              </a:spcBef>
              <a:buClr>
                <a:srgbClr val="565656"/>
              </a:buClr>
              <a:buFont typeface="Arial" panose="020B0604020202020204" pitchFamily="34" charset="0"/>
              <a:buChar char="•"/>
              <a:defRPr sz="1200" b="0" u="none" kern="1200">
                <a:solidFill>
                  <a:srgbClr val="565656"/>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Support de résumé théorique accompagnant</a:t>
            </a:r>
          </a:p>
          <a:p>
            <a:r>
              <a:rPr lang="fr-FR" dirty="0"/>
              <a:t>Base de donnée MySQL</a:t>
            </a:r>
          </a:p>
          <a:p>
            <a:r>
              <a:rPr lang="fr-FR" dirty="0"/>
              <a:t>L'extension PHP Data </a:t>
            </a:r>
            <a:r>
              <a:rPr lang="fr-FR" dirty="0" err="1"/>
              <a:t>Objects</a:t>
            </a:r>
            <a:r>
              <a:rPr lang="fr-FR" dirty="0"/>
              <a:t> (PDO) </a:t>
            </a:r>
          </a:p>
        </p:txBody>
      </p:sp>
      <p:sp>
        <p:nvSpPr>
          <p:cNvPr id="22" name="Espace réservé du texte 8">
            <a:extLst>
              <a:ext uri="{FF2B5EF4-FFF2-40B4-BE49-F238E27FC236}">
                <a16:creationId xmlns:a16="http://schemas.microsoft.com/office/drawing/2014/main" id="{5BFBE01F-9E85-4FA9-A074-EEFB209DAC31}"/>
              </a:ext>
            </a:extLst>
          </p:cNvPr>
          <p:cNvSpPr txBox="1">
            <a:spLocks/>
          </p:cNvSpPr>
          <p:nvPr/>
        </p:nvSpPr>
        <p:spPr>
          <a:xfrm>
            <a:off x="6245570" y="5416833"/>
            <a:ext cx="5760000" cy="1158238"/>
          </a:xfrm>
          <a:prstGeom prst="rect">
            <a:avLst/>
          </a:prstGeom>
        </p:spPr>
        <p:txBody>
          <a:bodyPr anchor="t" anchorCtr="0"/>
          <a:lstStyle>
            <a:lvl1pPr marL="342900" indent="-342900" algn="just" defTabSz="914400" rtl="0" eaLnBrk="1" latinLnBrk="0" hangingPunct="1">
              <a:lnSpc>
                <a:spcPct val="100000"/>
              </a:lnSpc>
              <a:spcBef>
                <a:spcPts val="600"/>
              </a:spcBef>
              <a:buClr>
                <a:srgbClr val="565656"/>
              </a:buClr>
              <a:buFont typeface="Arial" panose="020B0604020202020204" pitchFamily="34" charset="0"/>
              <a:buChar char="•"/>
              <a:defRPr sz="1200" b="0" u="none" kern="1200">
                <a:solidFill>
                  <a:srgbClr val="565656"/>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1200" kern="1200">
                <a:solidFill>
                  <a:srgbClr val="565656"/>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Le stagiaire est-il capable de :</a:t>
            </a:r>
          </a:p>
          <a:p>
            <a:pPr lvl="1"/>
            <a:r>
              <a:rPr lang="fr-FR" dirty="0"/>
              <a:t>Appeler différent pages PHP</a:t>
            </a:r>
          </a:p>
          <a:p>
            <a:pPr lvl="1"/>
            <a:r>
              <a:rPr lang="fr-FR" dirty="0"/>
              <a:t>Établir une connexion avec MySQL</a:t>
            </a:r>
          </a:p>
          <a:p>
            <a:pPr lvl="1"/>
            <a:r>
              <a:rPr lang="fr-FR" dirty="0"/>
              <a:t>Écrire, lire et supprimer les données de la base de données</a:t>
            </a:r>
          </a:p>
          <a:p>
            <a:pPr lvl="1"/>
            <a:endParaRPr lang="fr-FR" dirty="0"/>
          </a:p>
        </p:txBody>
      </p:sp>
      <p:sp>
        <p:nvSpPr>
          <p:cNvPr id="23" name="Rectangle 22">
            <a:extLst>
              <a:ext uri="{FF2B5EF4-FFF2-40B4-BE49-F238E27FC236}">
                <a16:creationId xmlns:a16="http://schemas.microsoft.com/office/drawing/2014/main" id="{1F9F8028-6DE0-4F04-94CE-E61412B3099B}"/>
              </a:ext>
            </a:extLst>
          </p:cNvPr>
          <p:cNvSpPr/>
          <p:nvPr/>
        </p:nvSpPr>
        <p:spPr>
          <a:xfrm>
            <a:off x="6245570" y="110583"/>
            <a:ext cx="5760000" cy="540000"/>
          </a:xfrm>
          <a:prstGeom prst="rect">
            <a:avLst/>
          </a:prstGeom>
        </p:spPr>
        <p:txBody>
          <a:bodyPr wrap="square">
            <a:spAutoFit/>
          </a:bodyPr>
          <a:lstStyle/>
          <a:p>
            <a:pPr lvl="0" algn="ctr"/>
            <a:r>
              <a:rPr lang="fr-FR" sz="2800" b="1" u="none" kern="1200" dirty="0">
                <a:solidFill>
                  <a:srgbClr val="0059A1"/>
                </a:solidFill>
                <a:latin typeface="Calibri" panose="020F0502020204030204" pitchFamily="34" charset="0"/>
                <a:ea typeface="+mn-ea"/>
                <a:cs typeface="Calibri" panose="020F0502020204030204" pitchFamily="34" charset="0"/>
              </a:rPr>
              <a:t>CONSIGNES</a:t>
            </a:r>
          </a:p>
        </p:txBody>
      </p:sp>
      <p:pic>
        <p:nvPicPr>
          <p:cNvPr id="24" name="Picture 6">
            <a:extLst>
              <a:ext uri="{FF2B5EF4-FFF2-40B4-BE49-F238E27FC236}">
                <a16:creationId xmlns:a16="http://schemas.microsoft.com/office/drawing/2014/main" id="{70C86104-FC9A-4C65-B14D-80601BBFFA16}"/>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25" name="Image 24">
            <a:extLst>
              <a:ext uri="{FF2B5EF4-FFF2-40B4-BE49-F238E27FC236}">
                <a16:creationId xmlns:a16="http://schemas.microsoft.com/office/drawing/2014/main" id="{ABAA2952-EAF4-4BBE-8063-443F6BBD22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0261" y="380583"/>
            <a:ext cx="2002221" cy="645160"/>
          </a:xfrm>
          <a:prstGeom prst="rect">
            <a:avLst/>
          </a:prstGeom>
        </p:spPr>
      </p:pic>
    </p:spTree>
    <p:extLst>
      <p:ext uri="{BB962C8B-B14F-4D97-AF65-F5344CB8AC3E}">
        <p14:creationId xmlns:p14="http://schemas.microsoft.com/office/powerpoint/2010/main" val="28038161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BF1FDCB6-1721-42CA-A5C4-25DDF4375FA8}"/>
              </a:ext>
            </a:extLst>
          </p:cNvPr>
          <p:cNvSpPr>
            <a:spLocks noGrp="1"/>
          </p:cNvSpPr>
          <p:nvPr>
            <p:ph sz="quarter" idx="13"/>
          </p:nvPr>
        </p:nvSpPr>
        <p:spPr/>
        <p:txBody>
          <a:bodyPr/>
          <a:lstStyle/>
          <a:p>
            <a:r>
              <a:rPr lang="fr-FR" dirty="0"/>
              <a:t>Téléchargement et Installation de MySQL</a:t>
            </a:r>
          </a:p>
        </p:txBody>
      </p:sp>
      <p:sp>
        <p:nvSpPr>
          <p:cNvPr id="2" name="Titre 1">
            <a:extLst>
              <a:ext uri="{FF2B5EF4-FFF2-40B4-BE49-F238E27FC236}">
                <a16:creationId xmlns:a16="http://schemas.microsoft.com/office/drawing/2014/main" id="{CF188480-602B-4A9E-9FE8-C6EC8077CDA6}"/>
              </a:ext>
            </a:extLst>
          </p:cNvPr>
          <p:cNvSpPr>
            <a:spLocks noGrp="1"/>
          </p:cNvSpPr>
          <p:nvPr>
            <p:ph type="title"/>
          </p:nvPr>
        </p:nvSpPr>
        <p:spPr/>
        <p:txBody>
          <a:bodyPr/>
          <a:lstStyle/>
          <a:p>
            <a:r>
              <a:rPr lang="fr-FR" dirty="0"/>
              <a:t>Activité 3</a:t>
            </a:r>
          </a:p>
        </p:txBody>
      </p:sp>
      <p:sp>
        <p:nvSpPr>
          <p:cNvPr id="3" name="Espace réservé du texte 2">
            <a:extLst>
              <a:ext uri="{FF2B5EF4-FFF2-40B4-BE49-F238E27FC236}">
                <a16:creationId xmlns:a16="http://schemas.microsoft.com/office/drawing/2014/main" id="{39353A45-0B1D-4764-98CD-44348BD3AA76}"/>
              </a:ext>
            </a:extLst>
          </p:cNvPr>
          <p:cNvSpPr>
            <a:spLocks noGrp="1"/>
          </p:cNvSpPr>
          <p:nvPr>
            <p:ph type="body" sz="quarter" idx="11"/>
          </p:nvPr>
        </p:nvSpPr>
        <p:spPr/>
        <p:txBody>
          <a:bodyPr/>
          <a:lstStyle/>
          <a:p>
            <a:r>
              <a:rPr lang="fr-FR" dirty="0"/>
              <a:t>Gestion des données avec MySQL</a:t>
            </a:r>
          </a:p>
        </p:txBody>
      </p:sp>
      <p:sp>
        <p:nvSpPr>
          <p:cNvPr id="10" name="Espace réservé du contenu 9">
            <a:extLst>
              <a:ext uri="{FF2B5EF4-FFF2-40B4-BE49-F238E27FC236}">
                <a16:creationId xmlns:a16="http://schemas.microsoft.com/office/drawing/2014/main" id="{94B341B6-839A-4618-A253-5DF2C2603F55}"/>
              </a:ext>
            </a:extLst>
          </p:cNvPr>
          <p:cNvSpPr>
            <a:spLocks noGrp="1"/>
          </p:cNvSpPr>
          <p:nvPr>
            <p:ph sz="quarter" idx="12"/>
          </p:nvPr>
        </p:nvSpPr>
        <p:spPr/>
        <p:txBody>
          <a:bodyPr/>
          <a:lstStyle/>
          <a:p>
            <a:pPr marL="171450" marR="0" lvl="0" indent="-171450" algn="just" defTabSz="914400" rtl="0" eaLnBrk="1" fontAlgn="auto" latinLnBrk="0" hangingPunct="1">
              <a:lnSpc>
                <a:spcPts val="1600"/>
              </a:lnSpc>
              <a:spcBef>
                <a:spcPts val="600"/>
              </a:spcBef>
              <a:spcAft>
                <a:spcPts val="0"/>
              </a:spcAft>
              <a:buClr>
                <a:srgbClr val="565656"/>
              </a:buClr>
              <a:buSzTx/>
              <a:buFont typeface="Arial" panose="020B0604020202020204" pitchFamily="34" charset="0"/>
              <a:buChar char="•"/>
              <a:tabLst/>
              <a:defRPr/>
            </a:pPr>
            <a:r>
              <a:rPr kumimoji="0" lang="fr-FR"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Étape 1 : Télécharger MYSQL depuis le site officiel </a:t>
            </a:r>
            <a:r>
              <a:rPr kumimoji="0" lang="fr-FR"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hlinkClick r:id="rId2"/>
              </a:rPr>
              <a:t>https://dev.mysql.com/downloads/workbench/</a:t>
            </a:r>
            <a:r>
              <a:rPr kumimoji="0" lang="fr-FR"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 </a:t>
            </a:r>
          </a:p>
          <a:p>
            <a:pPr marL="171450" marR="0" lvl="0" indent="-171450" algn="just" defTabSz="914400" rtl="0" eaLnBrk="1" fontAlgn="auto" latinLnBrk="0" hangingPunct="1">
              <a:lnSpc>
                <a:spcPts val="1600"/>
              </a:lnSpc>
              <a:spcBef>
                <a:spcPts val="600"/>
              </a:spcBef>
              <a:spcAft>
                <a:spcPts val="0"/>
              </a:spcAft>
              <a:buClr>
                <a:srgbClr val="565656"/>
              </a:buClr>
              <a:buSzTx/>
              <a:buFont typeface="Arial" panose="020B0604020202020204" pitchFamily="34" charset="0"/>
              <a:buChar char="•"/>
              <a:tabLst/>
              <a:defRPr/>
            </a:pPr>
            <a:r>
              <a:rPr lang="fr-FR" dirty="0">
                <a:latin typeface="Calibri" panose="020F0502020204030204"/>
              </a:rPr>
              <a:t>Étape 2 : Suivre les étapes d’installation par défaut.</a:t>
            </a:r>
            <a:endParaRPr kumimoji="0" lang="fr-FR"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endParaRPr>
          </a:p>
          <a:p>
            <a:endParaRPr lang="fr-FR" dirty="0"/>
          </a:p>
        </p:txBody>
      </p:sp>
      <p:pic>
        <p:nvPicPr>
          <p:cNvPr id="12" name="Image 11">
            <a:extLst>
              <a:ext uri="{FF2B5EF4-FFF2-40B4-BE49-F238E27FC236}">
                <a16:creationId xmlns:a16="http://schemas.microsoft.com/office/drawing/2014/main" id="{1497F3B0-C159-4057-9DB3-74F4FEB31502}"/>
              </a:ext>
            </a:extLst>
          </p:cNvPr>
          <p:cNvPicPr>
            <a:picLocks noChangeAspect="1"/>
          </p:cNvPicPr>
          <p:nvPr/>
        </p:nvPicPr>
        <p:blipFill>
          <a:blip r:embed="rId3"/>
          <a:stretch>
            <a:fillRect/>
          </a:stretch>
        </p:blipFill>
        <p:spPr>
          <a:xfrm>
            <a:off x="2628900" y="2505836"/>
            <a:ext cx="7161250" cy="3886807"/>
          </a:xfrm>
          <a:prstGeom prst="rect">
            <a:avLst/>
          </a:prstGeom>
        </p:spPr>
      </p:pic>
      <p:sp>
        <p:nvSpPr>
          <p:cNvPr id="15" name="ZoneTexte 14">
            <a:extLst>
              <a:ext uri="{FF2B5EF4-FFF2-40B4-BE49-F238E27FC236}">
                <a16:creationId xmlns:a16="http://schemas.microsoft.com/office/drawing/2014/main" id="{0E2DB0A6-ACE0-4F8F-9542-086AE1A6513A}"/>
              </a:ext>
            </a:extLst>
          </p:cNvPr>
          <p:cNvSpPr txBox="1"/>
          <p:nvPr/>
        </p:nvSpPr>
        <p:spPr>
          <a:xfrm>
            <a:off x="4997305" y="6286335"/>
            <a:ext cx="2191965" cy="261610"/>
          </a:xfrm>
          <a:prstGeom prst="rect">
            <a:avLst/>
          </a:prstGeom>
          <a:noFill/>
        </p:spPr>
        <p:txBody>
          <a:bodyPr wrap="square" rtlCol="0">
            <a:spAutoFit/>
          </a:bodyPr>
          <a:lstStyle/>
          <a:p>
            <a:pPr algn="ctr"/>
            <a:r>
              <a:rPr lang="fr-FR" sz="1100" dirty="0">
                <a:solidFill>
                  <a:schemeClr val="tx1">
                    <a:lumMod val="75000"/>
                    <a:lumOff val="25000"/>
                  </a:schemeClr>
                </a:solidFill>
              </a:rPr>
              <a:t>Fig. : Télécharger MySQL</a:t>
            </a:r>
          </a:p>
        </p:txBody>
      </p:sp>
    </p:spTree>
    <p:extLst>
      <p:ext uri="{BB962C8B-B14F-4D97-AF65-F5344CB8AC3E}">
        <p14:creationId xmlns:p14="http://schemas.microsoft.com/office/powerpoint/2010/main" val="41036597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BF1FDCB6-1721-42CA-A5C4-25DDF4375FA8}"/>
              </a:ext>
            </a:extLst>
          </p:cNvPr>
          <p:cNvSpPr>
            <a:spLocks noGrp="1"/>
          </p:cNvSpPr>
          <p:nvPr>
            <p:ph sz="quarter" idx="13"/>
          </p:nvPr>
        </p:nvSpPr>
        <p:spPr/>
        <p:txBody>
          <a:bodyPr/>
          <a:lstStyle/>
          <a:p>
            <a:r>
              <a:rPr lang="fr-FR" dirty="0"/>
              <a:t>Exercice</a:t>
            </a:r>
          </a:p>
        </p:txBody>
      </p:sp>
      <p:sp>
        <p:nvSpPr>
          <p:cNvPr id="2" name="Titre 1">
            <a:extLst>
              <a:ext uri="{FF2B5EF4-FFF2-40B4-BE49-F238E27FC236}">
                <a16:creationId xmlns:a16="http://schemas.microsoft.com/office/drawing/2014/main" id="{CF188480-602B-4A9E-9FE8-C6EC8077CDA6}"/>
              </a:ext>
            </a:extLst>
          </p:cNvPr>
          <p:cNvSpPr>
            <a:spLocks noGrp="1"/>
          </p:cNvSpPr>
          <p:nvPr>
            <p:ph type="title"/>
          </p:nvPr>
        </p:nvSpPr>
        <p:spPr/>
        <p:txBody>
          <a:bodyPr/>
          <a:lstStyle/>
          <a:p>
            <a:r>
              <a:rPr lang="fr-FR" dirty="0"/>
              <a:t>Activité 3</a:t>
            </a:r>
          </a:p>
        </p:txBody>
      </p:sp>
      <p:sp>
        <p:nvSpPr>
          <p:cNvPr id="3" name="Espace réservé du texte 2">
            <a:extLst>
              <a:ext uri="{FF2B5EF4-FFF2-40B4-BE49-F238E27FC236}">
                <a16:creationId xmlns:a16="http://schemas.microsoft.com/office/drawing/2014/main" id="{39353A45-0B1D-4764-98CD-44348BD3AA76}"/>
              </a:ext>
            </a:extLst>
          </p:cNvPr>
          <p:cNvSpPr>
            <a:spLocks noGrp="1"/>
          </p:cNvSpPr>
          <p:nvPr>
            <p:ph type="body" sz="quarter" idx="11"/>
          </p:nvPr>
        </p:nvSpPr>
        <p:spPr/>
        <p:txBody>
          <a:bodyPr/>
          <a:lstStyle/>
          <a:p>
            <a:r>
              <a:rPr lang="fr-FR" dirty="0"/>
              <a:t>Gestion des données avec MySQL</a:t>
            </a:r>
          </a:p>
        </p:txBody>
      </p:sp>
      <p:sp>
        <p:nvSpPr>
          <p:cNvPr id="4" name="Espace réservé du contenu 3">
            <a:extLst>
              <a:ext uri="{FF2B5EF4-FFF2-40B4-BE49-F238E27FC236}">
                <a16:creationId xmlns:a16="http://schemas.microsoft.com/office/drawing/2014/main" id="{D6D57AD8-123A-4CA9-B8A8-649D78A7C236}"/>
              </a:ext>
            </a:extLst>
          </p:cNvPr>
          <p:cNvSpPr>
            <a:spLocks noGrp="1"/>
          </p:cNvSpPr>
          <p:nvPr>
            <p:ph sz="quarter" idx="12"/>
          </p:nvPr>
        </p:nvSpPr>
        <p:spPr>
          <a:xfrm>
            <a:off x="719999" y="2050180"/>
            <a:ext cx="10657061" cy="4407769"/>
          </a:xfrm>
        </p:spPr>
        <p:txBody>
          <a:bodyPr/>
          <a:lstStyle/>
          <a:p>
            <a:r>
              <a:rPr lang="fr-FR" dirty="0"/>
              <a:t>L'objectif et de créer, lire, mettre à jour et supprimer (CRUD) en </a:t>
            </a:r>
            <a:r>
              <a:rPr lang="fr-FR" dirty="0" err="1"/>
              <a:t>php</a:t>
            </a:r>
            <a:r>
              <a:rPr lang="fr-FR" dirty="0"/>
              <a:t> les données d’une table </a:t>
            </a:r>
            <a:r>
              <a:rPr lang="fr-FR" dirty="0" err="1"/>
              <a:t>mysql</a:t>
            </a:r>
            <a:r>
              <a:rPr lang="fr-FR" dirty="0"/>
              <a:t> en utilisant </a:t>
            </a:r>
            <a:r>
              <a:rPr lang="fr-FR" dirty="0" err="1"/>
              <a:t>Php</a:t>
            </a:r>
            <a:r>
              <a:rPr lang="fr-FR" dirty="0"/>
              <a:t> Data Object (</a:t>
            </a:r>
            <a:r>
              <a:rPr lang="fr-FR" dirty="0" err="1"/>
              <a:t>pdo</a:t>
            </a:r>
            <a:r>
              <a:rPr lang="fr-FR" dirty="0"/>
              <a:t>) :</a:t>
            </a:r>
          </a:p>
          <a:p>
            <a:pPr marL="628650" lvl="1" indent="-171450">
              <a:buFont typeface="Arial" panose="020B0604020202020204" pitchFamily="34" charset="0"/>
              <a:buChar char="•"/>
            </a:pPr>
            <a:r>
              <a:rPr lang="fr-FR" dirty="0"/>
              <a:t>La Base de donnée « </a:t>
            </a:r>
            <a:r>
              <a:rPr lang="fr-FR" dirty="0" err="1"/>
              <a:t>mydb</a:t>
            </a:r>
            <a:r>
              <a:rPr lang="fr-FR" dirty="0"/>
              <a:t> » contient une table « </a:t>
            </a:r>
            <a:r>
              <a:rPr lang="fr-FR" dirty="0" err="1"/>
              <a:t>etudiant</a:t>
            </a:r>
            <a:r>
              <a:rPr lang="fr-FR" dirty="0"/>
              <a:t> »</a:t>
            </a:r>
          </a:p>
          <a:p>
            <a:pPr marL="628650" lvl="1" indent="-171450">
              <a:buFont typeface="Arial" panose="020B0604020202020204" pitchFamily="34" charset="0"/>
              <a:buChar char="•"/>
            </a:pPr>
            <a:r>
              <a:rPr lang="fr-FR" dirty="0"/>
              <a:t>La table « </a:t>
            </a:r>
            <a:r>
              <a:rPr lang="fr-FR" dirty="0" err="1"/>
              <a:t>etudiant</a:t>
            </a:r>
            <a:r>
              <a:rPr lang="fr-FR" dirty="0"/>
              <a:t> » contient trois colonnes « id », « nom » et « email ».</a:t>
            </a:r>
          </a:p>
          <a:p>
            <a:pPr marL="628650" lvl="1" indent="-171450">
              <a:buFont typeface="Arial" panose="020B0604020202020204" pitchFamily="34" charset="0"/>
              <a:buChar char="•"/>
            </a:pPr>
            <a:r>
              <a:rPr lang="fr-FR" dirty="0" err="1"/>
              <a:t>create.php</a:t>
            </a:r>
            <a:r>
              <a:rPr lang="fr-FR" dirty="0"/>
              <a:t> : permet la création d’un nouveau étudiant dans la base de données.</a:t>
            </a:r>
          </a:p>
          <a:p>
            <a:pPr marL="628650" lvl="1" indent="-171450">
              <a:buFont typeface="Arial" panose="020B0604020202020204" pitchFamily="34" charset="0"/>
              <a:buChar char="•"/>
            </a:pPr>
            <a:r>
              <a:rPr lang="fr-FR" dirty="0" err="1"/>
              <a:t>edit.php</a:t>
            </a:r>
            <a:r>
              <a:rPr lang="fr-FR" dirty="0"/>
              <a:t> : permet la mise à jour d’un étudiant dans la base de données.</a:t>
            </a:r>
          </a:p>
          <a:p>
            <a:pPr marL="628650" lvl="1" indent="-171450">
              <a:buFont typeface="Arial" panose="020B0604020202020204" pitchFamily="34" charset="0"/>
              <a:buChar char="•"/>
            </a:pPr>
            <a:r>
              <a:rPr lang="fr-FR" dirty="0" err="1"/>
              <a:t>delete.php</a:t>
            </a:r>
            <a:r>
              <a:rPr lang="fr-FR" dirty="0"/>
              <a:t> : permet la suppression d’un étudiant dans la base de données (Il faut avoir un message de confirmation).</a:t>
            </a:r>
          </a:p>
          <a:p>
            <a:pPr marL="628650" lvl="1" indent="-171450">
              <a:buFont typeface="Arial" panose="020B0604020202020204" pitchFamily="34" charset="0"/>
              <a:buChar char="•"/>
            </a:pPr>
            <a:r>
              <a:rPr lang="fr-FR" dirty="0" err="1"/>
              <a:t>db.php</a:t>
            </a:r>
            <a:r>
              <a:rPr lang="fr-FR" dirty="0"/>
              <a:t> : permet la connexion à la base de données.</a:t>
            </a:r>
          </a:p>
          <a:p>
            <a:pPr marL="628650" lvl="1" indent="-171450">
              <a:buFont typeface="Arial" panose="020B0604020202020204" pitchFamily="34" charset="0"/>
              <a:buChar char="•"/>
            </a:pPr>
            <a:r>
              <a:rPr lang="fr-FR" dirty="0" err="1"/>
              <a:t>index.php</a:t>
            </a:r>
            <a:r>
              <a:rPr lang="fr-FR" dirty="0"/>
              <a:t> : permet de traiter les données.</a:t>
            </a:r>
          </a:p>
          <a:p>
            <a:pPr marL="628650" lvl="1" indent="-171450">
              <a:buFont typeface="Arial" panose="020B0604020202020204" pitchFamily="34" charset="0"/>
              <a:buChar char="•"/>
            </a:pPr>
            <a:r>
              <a:rPr lang="fr-FR" dirty="0" err="1"/>
              <a:t>header.php</a:t>
            </a:r>
            <a:r>
              <a:rPr lang="fr-FR" dirty="0"/>
              <a:t> : permet d’afficher 2 lien:</a:t>
            </a:r>
          </a:p>
          <a:p>
            <a:pPr marL="1085850" lvl="2" indent="-171450">
              <a:buFont typeface="Arial" panose="020B0604020202020204" pitchFamily="34" charset="0"/>
              <a:buChar char="•"/>
            </a:pPr>
            <a:r>
              <a:rPr lang="fr-FR" dirty="0"/>
              <a:t>Accueil : Affiche un tableau avec toute la liste des étudiants présent dans la base de données.</a:t>
            </a:r>
          </a:p>
          <a:p>
            <a:pPr marL="1085850" lvl="2" indent="-171450">
              <a:buFont typeface="Arial" panose="020B0604020202020204" pitchFamily="34" charset="0"/>
              <a:buChar char="•"/>
            </a:pPr>
            <a:r>
              <a:rPr lang="fr-FR" dirty="0"/>
              <a:t>Créer un étudiant : permet la création d’un étudiant dans la base de données (Il faut avoir un message de confirmation).</a:t>
            </a:r>
          </a:p>
        </p:txBody>
      </p:sp>
    </p:spTree>
    <p:extLst>
      <p:ext uri="{BB962C8B-B14F-4D97-AF65-F5344CB8AC3E}">
        <p14:creationId xmlns:p14="http://schemas.microsoft.com/office/powerpoint/2010/main" val="14600063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BF1FDCB6-1721-42CA-A5C4-25DDF4375FA8}"/>
              </a:ext>
            </a:extLst>
          </p:cNvPr>
          <p:cNvSpPr>
            <a:spLocks noGrp="1"/>
          </p:cNvSpPr>
          <p:nvPr>
            <p:ph sz="quarter" idx="13"/>
          </p:nvPr>
        </p:nvSpPr>
        <p:spPr/>
        <p:txBody>
          <a:bodyPr/>
          <a:lstStyle/>
          <a:p>
            <a:r>
              <a:rPr lang="fr-FR" dirty="0"/>
              <a:t>Exercice (suite)</a:t>
            </a:r>
          </a:p>
        </p:txBody>
      </p:sp>
      <p:sp>
        <p:nvSpPr>
          <p:cNvPr id="2" name="Titre 1">
            <a:extLst>
              <a:ext uri="{FF2B5EF4-FFF2-40B4-BE49-F238E27FC236}">
                <a16:creationId xmlns:a16="http://schemas.microsoft.com/office/drawing/2014/main" id="{CF188480-602B-4A9E-9FE8-C6EC8077CDA6}"/>
              </a:ext>
            </a:extLst>
          </p:cNvPr>
          <p:cNvSpPr>
            <a:spLocks noGrp="1"/>
          </p:cNvSpPr>
          <p:nvPr>
            <p:ph type="title"/>
          </p:nvPr>
        </p:nvSpPr>
        <p:spPr/>
        <p:txBody>
          <a:bodyPr/>
          <a:lstStyle/>
          <a:p>
            <a:r>
              <a:rPr lang="fr-FR" dirty="0"/>
              <a:t>Activité 3</a:t>
            </a:r>
          </a:p>
        </p:txBody>
      </p:sp>
      <p:sp>
        <p:nvSpPr>
          <p:cNvPr id="3" name="Espace réservé du texte 2">
            <a:extLst>
              <a:ext uri="{FF2B5EF4-FFF2-40B4-BE49-F238E27FC236}">
                <a16:creationId xmlns:a16="http://schemas.microsoft.com/office/drawing/2014/main" id="{39353A45-0B1D-4764-98CD-44348BD3AA76}"/>
              </a:ext>
            </a:extLst>
          </p:cNvPr>
          <p:cNvSpPr>
            <a:spLocks noGrp="1"/>
          </p:cNvSpPr>
          <p:nvPr>
            <p:ph type="body" sz="quarter" idx="11"/>
          </p:nvPr>
        </p:nvSpPr>
        <p:spPr/>
        <p:txBody>
          <a:bodyPr/>
          <a:lstStyle/>
          <a:p>
            <a:r>
              <a:rPr lang="fr-FR" dirty="0"/>
              <a:t>Gestion des données avec MySQL</a:t>
            </a:r>
          </a:p>
        </p:txBody>
      </p:sp>
      <p:pic>
        <p:nvPicPr>
          <p:cNvPr id="11" name="Image 10">
            <a:extLst>
              <a:ext uri="{FF2B5EF4-FFF2-40B4-BE49-F238E27FC236}">
                <a16:creationId xmlns:a16="http://schemas.microsoft.com/office/drawing/2014/main" id="{DBB2F196-3A12-4A1D-A78B-E5529D3A7F2B}"/>
              </a:ext>
            </a:extLst>
          </p:cNvPr>
          <p:cNvPicPr>
            <a:picLocks noChangeAspect="1"/>
          </p:cNvPicPr>
          <p:nvPr/>
        </p:nvPicPr>
        <p:blipFill>
          <a:blip r:embed="rId2"/>
          <a:stretch>
            <a:fillRect/>
          </a:stretch>
        </p:blipFill>
        <p:spPr>
          <a:xfrm>
            <a:off x="7676662" y="2172651"/>
            <a:ext cx="2527447" cy="2263469"/>
          </a:xfrm>
          <a:prstGeom prst="rect">
            <a:avLst/>
          </a:prstGeom>
        </p:spPr>
      </p:pic>
      <p:pic>
        <p:nvPicPr>
          <p:cNvPr id="13" name="Image 12">
            <a:extLst>
              <a:ext uri="{FF2B5EF4-FFF2-40B4-BE49-F238E27FC236}">
                <a16:creationId xmlns:a16="http://schemas.microsoft.com/office/drawing/2014/main" id="{985A9B64-7FAC-43B1-AC61-E730118E7E11}"/>
              </a:ext>
            </a:extLst>
          </p:cNvPr>
          <p:cNvPicPr>
            <a:picLocks noChangeAspect="1"/>
          </p:cNvPicPr>
          <p:nvPr/>
        </p:nvPicPr>
        <p:blipFill>
          <a:blip r:embed="rId3"/>
          <a:stretch>
            <a:fillRect/>
          </a:stretch>
        </p:blipFill>
        <p:spPr>
          <a:xfrm>
            <a:off x="1086271" y="2172651"/>
            <a:ext cx="5293696" cy="2263469"/>
          </a:xfrm>
          <a:prstGeom prst="rect">
            <a:avLst/>
          </a:prstGeom>
        </p:spPr>
      </p:pic>
      <p:sp>
        <p:nvSpPr>
          <p:cNvPr id="14" name="ZoneTexte 13">
            <a:extLst>
              <a:ext uri="{FF2B5EF4-FFF2-40B4-BE49-F238E27FC236}">
                <a16:creationId xmlns:a16="http://schemas.microsoft.com/office/drawing/2014/main" id="{941BD4E1-ED5F-4869-A8A0-608E62434B47}"/>
              </a:ext>
            </a:extLst>
          </p:cNvPr>
          <p:cNvSpPr txBox="1"/>
          <p:nvPr/>
        </p:nvSpPr>
        <p:spPr>
          <a:xfrm>
            <a:off x="2913969" y="4644630"/>
            <a:ext cx="1638300" cy="261610"/>
          </a:xfrm>
          <a:prstGeom prst="rect">
            <a:avLst/>
          </a:prstGeom>
          <a:noFill/>
        </p:spPr>
        <p:txBody>
          <a:bodyPr wrap="square" rtlCol="0">
            <a:spAutoFit/>
          </a:bodyPr>
          <a:lstStyle/>
          <a:p>
            <a:pPr algn="ctr"/>
            <a:r>
              <a:rPr lang="fr-FR" sz="1100" dirty="0">
                <a:solidFill>
                  <a:schemeClr val="tx1">
                    <a:lumMod val="75000"/>
                    <a:lumOff val="25000"/>
                  </a:schemeClr>
                </a:solidFill>
              </a:rPr>
              <a:t>Fig. : écran Accueil</a:t>
            </a:r>
          </a:p>
        </p:txBody>
      </p:sp>
      <p:sp>
        <p:nvSpPr>
          <p:cNvPr id="15" name="ZoneTexte 14">
            <a:extLst>
              <a:ext uri="{FF2B5EF4-FFF2-40B4-BE49-F238E27FC236}">
                <a16:creationId xmlns:a16="http://schemas.microsoft.com/office/drawing/2014/main" id="{64288E36-29EE-447E-8F9E-DE1FA74AD5F4}"/>
              </a:ext>
            </a:extLst>
          </p:cNvPr>
          <p:cNvSpPr txBox="1"/>
          <p:nvPr/>
        </p:nvSpPr>
        <p:spPr>
          <a:xfrm>
            <a:off x="7921404" y="4533899"/>
            <a:ext cx="2191965" cy="261610"/>
          </a:xfrm>
          <a:prstGeom prst="rect">
            <a:avLst/>
          </a:prstGeom>
          <a:noFill/>
        </p:spPr>
        <p:txBody>
          <a:bodyPr wrap="square" rtlCol="0">
            <a:spAutoFit/>
          </a:bodyPr>
          <a:lstStyle/>
          <a:p>
            <a:pPr algn="ctr"/>
            <a:r>
              <a:rPr lang="fr-FR" sz="1100" dirty="0">
                <a:solidFill>
                  <a:schemeClr val="tx1">
                    <a:lumMod val="75000"/>
                    <a:lumOff val="25000"/>
                  </a:schemeClr>
                </a:solidFill>
              </a:rPr>
              <a:t>Fig. : écran créer un étudiant</a:t>
            </a:r>
          </a:p>
        </p:txBody>
      </p:sp>
    </p:spTree>
    <p:extLst>
      <p:ext uri="{BB962C8B-B14F-4D97-AF65-F5344CB8AC3E}">
        <p14:creationId xmlns:p14="http://schemas.microsoft.com/office/powerpoint/2010/main" val="34568539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BF1FDCB6-1721-42CA-A5C4-25DDF4375FA8}"/>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CF188480-602B-4A9E-9FE8-C6EC8077CDA6}"/>
              </a:ext>
            </a:extLst>
          </p:cNvPr>
          <p:cNvSpPr>
            <a:spLocks noGrp="1"/>
          </p:cNvSpPr>
          <p:nvPr>
            <p:ph type="title"/>
          </p:nvPr>
        </p:nvSpPr>
        <p:spPr/>
        <p:txBody>
          <a:bodyPr/>
          <a:lstStyle/>
          <a:p>
            <a:r>
              <a:rPr lang="fr-FR" dirty="0"/>
              <a:t>Activité 3</a:t>
            </a:r>
          </a:p>
        </p:txBody>
      </p:sp>
      <p:sp>
        <p:nvSpPr>
          <p:cNvPr id="3" name="Espace réservé du texte 2">
            <a:extLst>
              <a:ext uri="{FF2B5EF4-FFF2-40B4-BE49-F238E27FC236}">
                <a16:creationId xmlns:a16="http://schemas.microsoft.com/office/drawing/2014/main" id="{39353A45-0B1D-4764-98CD-44348BD3AA76}"/>
              </a:ext>
            </a:extLst>
          </p:cNvPr>
          <p:cNvSpPr>
            <a:spLocks noGrp="1"/>
          </p:cNvSpPr>
          <p:nvPr>
            <p:ph type="body" sz="quarter" idx="11"/>
          </p:nvPr>
        </p:nvSpPr>
        <p:spPr/>
        <p:txBody>
          <a:bodyPr/>
          <a:lstStyle/>
          <a:p>
            <a:r>
              <a:rPr lang="fr-FR" dirty="0"/>
              <a:t>Gestion des données avec MySQL</a:t>
            </a:r>
          </a:p>
        </p:txBody>
      </p:sp>
      <p:sp>
        <p:nvSpPr>
          <p:cNvPr id="4" name="Espace réservé du contenu 3">
            <a:extLst>
              <a:ext uri="{FF2B5EF4-FFF2-40B4-BE49-F238E27FC236}">
                <a16:creationId xmlns:a16="http://schemas.microsoft.com/office/drawing/2014/main" id="{D6D57AD8-123A-4CA9-B8A8-649D78A7C236}"/>
              </a:ext>
            </a:extLst>
          </p:cNvPr>
          <p:cNvSpPr>
            <a:spLocks noGrp="1"/>
          </p:cNvSpPr>
          <p:nvPr>
            <p:ph sz="quarter" idx="12"/>
          </p:nvPr>
        </p:nvSpPr>
        <p:spPr/>
        <p:txBody>
          <a:bodyPr/>
          <a:lstStyle/>
          <a:p>
            <a:r>
              <a:rPr lang="fr-FR" dirty="0"/>
              <a:t>Base de données : </a:t>
            </a:r>
            <a:r>
              <a:rPr lang="en-US" dirty="0"/>
              <a:t>CREATE TABLE `</a:t>
            </a:r>
            <a:r>
              <a:rPr lang="en-US" dirty="0" err="1"/>
              <a:t>mydb</a:t>
            </a:r>
            <a:r>
              <a:rPr lang="en-US" dirty="0"/>
              <a:t>`.`</a:t>
            </a:r>
            <a:r>
              <a:rPr lang="en-US" dirty="0" err="1"/>
              <a:t>etudiant</a:t>
            </a:r>
            <a:r>
              <a:rPr lang="en-US" dirty="0"/>
              <a:t>` (id  int(11) </a:t>
            </a:r>
            <a:r>
              <a:rPr lang="en-US" dirty="0" err="1"/>
              <a:t>auto_increment</a:t>
            </a:r>
            <a:r>
              <a:rPr lang="en-US" dirty="0"/>
              <a:t> primary </a:t>
            </a:r>
            <a:r>
              <a:rPr lang="en-US" dirty="0" err="1"/>
              <a:t>key,nom</a:t>
            </a:r>
            <a:r>
              <a:rPr lang="en-US" dirty="0"/>
              <a:t> varchar(30) not </a:t>
            </a:r>
            <a:r>
              <a:rPr lang="en-US" dirty="0" err="1"/>
              <a:t>null,email</a:t>
            </a:r>
            <a:r>
              <a:rPr lang="en-US" dirty="0"/>
              <a:t> varchar(30) not null);</a:t>
            </a:r>
          </a:p>
          <a:p>
            <a:r>
              <a:rPr lang="en-US" dirty="0" err="1"/>
              <a:t>Fichier</a:t>
            </a:r>
            <a:r>
              <a:rPr lang="en-US" dirty="0"/>
              <a:t> : </a:t>
            </a:r>
            <a:r>
              <a:rPr lang="en-US" dirty="0" err="1"/>
              <a:t>db.php</a:t>
            </a:r>
            <a:endParaRPr lang="en-US" dirty="0"/>
          </a:p>
          <a:p>
            <a:endParaRPr lang="fr-FR" dirty="0"/>
          </a:p>
        </p:txBody>
      </p:sp>
      <p:sp>
        <p:nvSpPr>
          <p:cNvPr id="6" name="Rectangle 5">
            <a:extLst>
              <a:ext uri="{FF2B5EF4-FFF2-40B4-BE49-F238E27FC236}">
                <a16:creationId xmlns:a16="http://schemas.microsoft.com/office/drawing/2014/main" id="{26B410B0-C33E-4BA8-83EB-5AE6415C0F14}"/>
              </a:ext>
            </a:extLst>
          </p:cNvPr>
          <p:cNvSpPr/>
          <p:nvPr/>
        </p:nvSpPr>
        <p:spPr>
          <a:xfrm>
            <a:off x="3769961" y="3035832"/>
            <a:ext cx="4646654" cy="232934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569CD6"/>
                </a:solidFill>
                <a:effectLst/>
              </a:rPr>
              <a:t>&lt;?</a:t>
            </a:r>
            <a:r>
              <a:rPr lang="fr-FR" sz="1200" b="0" dirty="0" err="1">
                <a:solidFill>
                  <a:srgbClr val="569CD6"/>
                </a:solidFill>
                <a:effectLst/>
              </a:rPr>
              <a:t>php</a:t>
            </a:r>
            <a:endParaRPr lang="fr-FR" sz="1200" b="0" dirty="0">
              <a:solidFill>
                <a:srgbClr val="D4D4D4"/>
              </a:solidFill>
              <a:effectLst/>
            </a:endParaRPr>
          </a:p>
          <a:p>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dsn</a:t>
            </a:r>
            <a:r>
              <a:rPr lang="fr-FR" sz="1200" b="0" dirty="0">
                <a:solidFill>
                  <a:srgbClr val="D4D4D4"/>
                </a:solidFill>
                <a:effectLst/>
              </a:rPr>
              <a:t> = </a:t>
            </a:r>
            <a:r>
              <a:rPr lang="fr-FR" sz="1200" b="0" dirty="0">
                <a:solidFill>
                  <a:srgbClr val="CE9178"/>
                </a:solidFill>
                <a:effectLst/>
              </a:rPr>
              <a:t>'</a:t>
            </a:r>
            <a:r>
              <a:rPr lang="fr-FR" sz="1200" b="0" dirty="0" err="1">
                <a:solidFill>
                  <a:srgbClr val="CE9178"/>
                </a:solidFill>
                <a:effectLst/>
              </a:rPr>
              <a:t>mysql:host</a:t>
            </a:r>
            <a:r>
              <a:rPr lang="fr-FR" sz="1200" b="0" dirty="0">
                <a:solidFill>
                  <a:srgbClr val="CE9178"/>
                </a:solidFill>
                <a:effectLst/>
              </a:rPr>
              <a:t>=</a:t>
            </a:r>
            <a:r>
              <a:rPr lang="fr-FR" sz="1200" b="0" dirty="0" err="1">
                <a:solidFill>
                  <a:srgbClr val="CE9178"/>
                </a:solidFill>
                <a:effectLst/>
              </a:rPr>
              <a:t>localhost;dbname</a:t>
            </a:r>
            <a:r>
              <a:rPr lang="fr-FR" sz="1200" b="0" dirty="0">
                <a:solidFill>
                  <a:srgbClr val="CE9178"/>
                </a:solidFill>
                <a:effectLst/>
              </a:rPr>
              <a:t>=</a:t>
            </a:r>
            <a:r>
              <a:rPr lang="fr-FR" sz="1200" b="0" dirty="0" err="1">
                <a:solidFill>
                  <a:srgbClr val="CE9178"/>
                </a:solidFill>
                <a:effectLst/>
              </a:rPr>
              <a:t>mydb</a:t>
            </a:r>
            <a:r>
              <a:rPr lang="fr-FR" sz="1200" b="0" dirty="0">
                <a:solidFill>
                  <a:srgbClr val="CE9178"/>
                </a:solidFill>
                <a:effectLst/>
              </a:rPr>
              <a:t>'</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username</a:t>
            </a:r>
            <a:r>
              <a:rPr lang="fr-FR" sz="1200" b="0" dirty="0">
                <a:solidFill>
                  <a:srgbClr val="D4D4D4"/>
                </a:solidFill>
                <a:effectLst/>
              </a:rPr>
              <a:t> = </a:t>
            </a:r>
            <a:r>
              <a:rPr lang="fr-FR" sz="1200" b="0" dirty="0">
                <a:solidFill>
                  <a:srgbClr val="CE9178"/>
                </a:solidFill>
                <a:effectLst/>
              </a:rPr>
              <a:t>'root'</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password</a:t>
            </a:r>
            <a:r>
              <a:rPr lang="fr-FR" sz="1200" b="0" dirty="0">
                <a:solidFill>
                  <a:srgbClr val="D4D4D4"/>
                </a:solidFill>
                <a:effectLst/>
              </a:rPr>
              <a:t> = </a:t>
            </a:r>
            <a:r>
              <a:rPr lang="fr-FR" sz="1200" b="0" dirty="0">
                <a:solidFill>
                  <a:srgbClr val="CE9178"/>
                </a:solidFill>
                <a:effectLst/>
              </a:rPr>
              <a:t>'root'</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$options</a:t>
            </a:r>
            <a:r>
              <a:rPr lang="fr-FR" sz="1200" b="0" dirty="0">
                <a:solidFill>
                  <a:srgbClr val="D4D4D4"/>
                </a:solidFill>
                <a:effectLst/>
              </a:rPr>
              <a:t> = [];</a:t>
            </a:r>
          </a:p>
          <a:p>
            <a:r>
              <a:rPr lang="fr-FR" sz="1200" b="0" dirty="0">
                <a:solidFill>
                  <a:srgbClr val="D4D4D4"/>
                </a:solidFill>
                <a:effectLst/>
              </a:rPr>
              <a:t>    </a:t>
            </a:r>
            <a:r>
              <a:rPr lang="fr-FR" sz="1200" b="0" dirty="0" err="1">
                <a:solidFill>
                  <a:srgbClr val="C586C0"/>
                </a:solidFill>
                <a:effectLst/>
              </a:rPr>
              <a:t>try</a:t>
            </a:r>
            <a:r>
              <a:rPr lang="fr-FR" sz="1200" b="0" dirty="0">
                <a:solidFill>
                  <a:srgbClr val="D4D4D4"/>
                </a:solidFill>
                <a:effectLst/>
              </a:rPr>
              <a:t> {</a:t>
            </a:r>
          </a:p>
          <a:p>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connection</a:t>
            </a:r>
            <a:r>
              <a:rPr lang="fr-FR" sz="1200" b="0" dirty="0">
                <a:solidFill>
                  <a:srgbClr val="D4D4D4"/>
                </a:solidFill>
                <a:effectLst/>
              </a:rPr>
              <a:t> = </a:t>
            </a:r>
            <a:r>
              <a:rPr lang="fr-FR" sz="1200" b="0" dirty="0">
                <a:solidFill>
                  <a:srgbClr val="569CD6"/>
                </a:solidFill>
                <a:effectLst/>
              </a:rPr>
              <a:t>new</a:t>
            </a:r>
            <a:r>
              <a:rPr lang="fr-FR" sz="1200" b="0" dirty="0">
                <a:solidFill>
                  <a:srgbClr val="D4D4D4"/>
                </a:solidFill>
                <a:effectLst/>
              </a:rPr>
              <a:t> </a:t>
            </a:r>
            <a:r>
              <a:rPr lang="fr-FR" sz="1200" b="0" dirty="0">
                <a:solidFill>
                  <a:srgbClr val="4EC9B0"/>
                </a:solidFill>
                <a:effectLst/>
              </a:rPr>
              <a:t>PDO</a:t>
            </a:r>
            <a:r>
              <a:rPr lang="fr-FR" sz="1200" b="0" dirty="0">
                <a:solidFill>
                  <a:srgbClr val="D4D4D4"/>
                </a:solidFill>
                <a:effectLst/>
              </a:rPr>
              <a:t>(</a:t>
            </a:r>
            <a:r>
              <a:rPr lang="fr-FR" sz="1200" b="0" dirty="0">
                <a:solidFill>
                  <a:srgbClr val="9CDCFE"/>
                </a:solidFill>
                <a:effectLst/>
              </a:rPr>
              <a:t>$</a:t>
            </a:r>
            <a:r>
              <a:rPr lang="fr-FR" sz="1200" b="0" dirty="0" err="1">
                <a:solidFill>
                  <a:srgbClr val="9CDCFE"/>
                </a:solidFill>
                <a:effectLst/>
              </a:rPr>
              <a:t>dsn</a:t>
            </a:r>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username</a:t>
            </a:r>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password</a:t>
            </a:r>
            <a:r>
              <a:rPr lang="fr-FR" sz="1200" b="0" dirty="0">
                <a:solidFill>
                  <a:srgbClr val="D4D4D4"/>
                </a:solidFill>
                <a:effectLst/>
              </a:rPr>
              <a:t>, </a:t>
            </a:r>
            <a:r>
              <a:rPr lang="fr-FR" sz="1200" b="0" dirty="0">
                <a:solidFill>
                  <a:srgbClr val="9CDCFE"/>
                </a:solidFill>
                <a:effectLst/>
              </a:rPr>
              <a:t>$options</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r>
              <a:rPr lang="fr-FR" sz="1200" b="0" dirty="0">
                <a:solidFill>
                  <a:srgbClr val="C586C0"/>
                </a:solidFill>
                <a:effectLst/>
              </a:rPr>
              <a:t>catch</a:t>
            </a:r>
            <a:r>
              <a:rPr lang="fr-FR" sz="1200" b="0" dirty="0">
                <a:solidFill>
                  <a:srgbClr val="D4D4D4"/>
                </a:solidFill>
                <a:effectLst/>
              </a:rPr>
              <a:t>(</a:t>
            </a:r>
            <a:r>
              <a:rPr lang="fr-FR" sz="1200" b="0" dirty="0" err="1">
                <a:solidFill>
                  <a:srgbClr val="4EC9B0"/>
                </a:solidFill>
                <a:effectLst/>
              </a:rPr>
              <a:t>PDOException</a:t>
            </a:r>
            <a:r>
              <a:rPr lang="fr-FR" sz="1200" b="0" dirty="0">
                <a:solidFill>
                  <a:srgbClr val="D4D4D4"/>
                </a:solidFill>
                <a:effectLst/>
              </a:rPr>
              <a:t> </a:t>
            </a:r>
            <a:r>
              <a:rPr lang="fr-FR" sz="1200" b="0" dirty="0">
                <a:solidFill>
                  <a:srgbClr val="9CDCFE"/>
                </a:solidFill>
                <a:effectLst/>
              </a:rPr>
              <a:t>$e</a:t>
            </a:r>
            <a:r>
              <a:rPr lang="fr-FR" sz="1200" b="0" dirty="0">
                <a:solidFill>
                  <a:srgbClr val="D4D4D4"/>
                </a:solidFill>
                <a:effectLst/>
              </a:rPr>
              <a:t>) {</a:t>
            </a:r>
          </a:p>
          <a:p>
            <a:r>
              <a:rPr lang="fr-FR" sz="1200" b="0" dirty="0">
                <a:solidFill>
                  <a:srgbClr val="D4D4D4"/>
                </a:solidFill>
                <a:effectLst/>
              </a:rPr>
              <a:t>    }</a:t>
            </a:r>
          </a:p>
        </p:txBody>
      </p:sp>
      <p:sp>
        <p:nvSpPr>
          <p:cNvPr id="10" name="ZoneTexte 9">
            <a:extLst>
              <a:ext uri="{FF2B5EF4-FFF2-40B4-BE49-F238E27FC236}">
                <a16:creationId xmlns:a16="http://schemas.microsoft.com/office/drawing/2014/main" id="{AA4462DF-65ED-4A03-9596-989689A672A7}"/>
              </a:ext>
            </a:extLst>
          </p:cNvPr>
          <p:cNvSpPr txBox="1"/>
          <p:nvPr/>
        </p:nvSpPr>
        <p:spPr>
          <a:xfrm>
            <a:off x="3769962" y="5371857"/>
            <a:ext cx="4646654" cy="286873"/>
          </a:xfrm>
          <a:prstGeom prst="rect">
            <a:avLst/>
          </a:prstGeom>
          <a:noFill/>
        </p:spPr>
        <p:txBody>
          <a:bodyPr wrap="square">
            <a:spAutoFit/>
          </a:bodyPr>
          <a:lstStyle/>
          <a:p>
            <a:pPr marL="0" marR="0" lvl="0" indent="0" algn="ctr" defTabSz="914400" rtl="0" eaLnBrk="1" fontAlgn="auto" latinLnBrk="0" hangingPunct="1">
              <a:lnSpc>
                <a:spcPts val="1600"/>
              </a:lnSpc>
              <a:spcBef>
                <a:spcPts val="600"/>
              </a:spcBef>
              <a:spcAft>
                <a:spcPts val="0"/>
              </a:spcAft>
              <a:buClr>
                <a:srgbClr val="565656"/>
              </a:buClr>
              <a:buSzTx/>
              <a:buFont typeface="Arial" panose="020B0604020202020204" pitchFamily="34" charset="0"/>
              <a:buNone/>
              <a:tabLst/>
              <a:defRPr/>
            </a:pPr>
            <a:r>
              <a:rPr kumimoji="0" lang="en-US" sz="1200" b="0" i="0" u="none" strike="noStrike" kern="1200" cap="none" spc="0" normalizeH="0" baseline="0" noProof="0" dirty="0" err="1">
                <a:ln>
                  <a:noFill/>
                </a:ln>
                <a:solidFill>
                  <a:srgbClr val="565656"/>
                </a:solidFill>
                <a:effectLst/>
                <a:uLnTx/>
                <a:uFillTx/>
                <a:latin typeface="Calibri" panose="020F0502020204030204"/>
                <a:ea typeface="+mn-ea"/>
                <a:cs typeface="Calibri" panose="020F0502020204030204" pitchFamily="34" charset="0"/>
              </a:rPr>
              <a:t>Fichier</a:t>
            </a:r>
            <a:r>
              <a:rPr kumimoji="0" lang="en-US"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 : </a:t>
            </a:r>
            <a:r>
              <a:rPr kumimoji="0" lang="en-US" sz="1200" b="0" i="0" u="none" strike="noStrike" kern="1200" cap="none" spc="0" normalizeH="0" baseline="0" noProof="0" dirty="0" err="1">
                <a:ln>
                  <a:noFill/>
                </a:ln>
                <a:solidFill>
                  <a:srgbClr val="565656"/>
                </a:solidFill>
                <a:effectLst/>
                <a:uLnTx/>
                <a:uFillTx/>
                <a:latin typeface="Calibri" panose="020F0502020204030204"/>
                <a:ea typeface="+mn-ea"/>
                <a:cs typeface="Calibri" panose="020F0502020204030204" pitchFamily="34" charset="0"/>
              </a:rPr>
              <a:t>db.php</a:t>
            </a:r>
            <a:endParaRPr kumimoji="0" lang="en-US"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endParaRPr>
          </a:p>
        </p:txBody>
      </p:sp>
    </p:spTree>
    <p:extLst>
      <p:ext uri="{BB962C8B-B14F-4D97-AF65-F5344CB8AC3E}">
        <p14:creationId xmlns:p14="http://schemas.microsoft.com/office/powerpoint/2010/main" val="14420180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BF1FDCB6-1721-42CA-A5C4-25DDF4375FA8}"/>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CF188480-602B-4A9E-9FE8-C6EC8077CDA6}"/>
              </a:ext>
            </a:extLst>
          </p:cNvPr>
          <p:cNvSpPr>
            <a:spLocks noGrp="1"/>
          </p:cNvSpPr>
          <p:nvPr>
            <p:ph type="title"/>
          </p:nvPr>
        </p:nvSpPr>
        <p:spPr/>
        <p:txBody>
          <a:bodyPr/>
          <a:lstStyle/>
          <a:p>
            <a:r>
              <a:rPr lang="fr-FR" dirty="0"/>
              <a:t>Activité 3</a:t>
            </a:r>
          </a:p>
        </p:txBody>
      </p:sp>
      <p:sp>
        <p:nvSpPr>
          <p:cNvPr id="3" name="Espace réservé du texte 2">
            <a:extLst>
              <a:ext uri="{FF2B5EF4-FFF2-40B4-BE49-F238E27FC236}">
                <a16:creationId xmlns:a16="http://schemas.microsoft.com/office/drawing/2014/main" id="{39353A45-0B1D-4764-98CD-44348BD3AA76}"/>
              </a:ext>
            </a:extLst>
          </p:cNvPr>
          <p:cNvSpPr>
            <a:spLocks noGrp="1"/>
          </p:cNvSpPr>
          <p:nvPr>
            <p:ph type="body" sz="quarter" idx="11"/>
          </p:nvPr>
        </p:nvSpPr>
        <p:spPr/>
        <p:txBody>
          <a:bodyPr/>
          <a:lstStyle/>
          <a:p>
            <a:r>
              <a:rPr lang="fr-FR" dirty="0"/>
              <a:t>Gestion des données avec MySQL</a:t>
            </a:r>
          </a:p>
        </p:txBody>
      </p:sp>
      <p:grpSp>
        <p:nvGrpSpPr>
          <p:cNvPr id="8" name="Groupe 7">
            <a:extLst>
              <a:ext uri="{FF2B5EF4-FFF2-40B4-BE49-F238E27FC236}">
                <a16:creationId xmlns:a16="http://schemas.microsoft.com/office/drawing/2014/main" id="{04BD4764-8105-4EFD-87F3-978AAA043B3D}"/>
              </a:ext>
            </a:extLst>
          </p:cNvPr>
          <p:cNvGrpSpPr/>
          <p:nvPr/>
        </p:nvGrpSpPr>
        <p:grpSpPr>
          <a:xfrm>
            <a:off x="1854200" y="1616657"/>
            <a:ext cx="8370063" cy="5000406"/>
            <a:chOff x="3136899" y="1433252"/>
            <a:chExt cx="8594611" cy="5183812"/>
          </a:xfrm>
        </p:grpSpPr>
        <p:sp>
          <p:nvSpPr>
            <p:cNvPr id="6" name="Rectangle 5">
              <a:extLst>
                <a:ext uri="{FF2B5EF4-FFF2-40B4-BE49-F238E27FC236}">
                  <a16:creationId xmlns:a16="http://schemas.microsoft.com/office/drawing/2014/main" id="{3C8231EB-6EA1-4562-A2CA-8D58B249A164}"/>
                </a:ext>
              </a:extLst>
            </p:cNvPr>
            <p:cNvSpPr/>
            <p:nvPr/>
          </p:nvSpPr>
          <p:spPr>
            <a:xfrm>
              <a:off x="3247911" y="1433252"/>
              <a:ext cx="8483599" cy="47867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808080"/>
                  </a:solidFill>
                  <a:effectLst/>
                </a:rPr>
                <a:t>&lt;!</a:t>
              </a:r>
              <a:r>
                <a:rPr lang="fr-FR" sz="1200" b="0" dirty="0">
                  <a:solidFill>
                    <a:srgbClr val="569CD6"/>
                  </a:solidFill>
                  <a:effectLst/>
                </a:rPr>
                <a:t>doctype</a:t>
              </a:r>
              <a:r>
                <a:rPr lang="fr-FR" sz="1200" b="0" dirty="0">
                  <a:solidFill>
                    <a:srgbClr val="D4D4D4"/>
                  </a:solidFill>
                  <a:effectLst/>
                </a:rPr>
                <a:t> </a:t>
              </a:r>
              <a:r>
                <a:rPr lang="fr-FR" sz="1200" b="0" dirty="0">
                  <a:solidFill>
                    <a:srgbClr val="9CDCFE"/>
                  </a:solidFill>
                  <a:effectLst/>
                </a:rPr>
                <a:t>html</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a:solidFill>
                    <a:srgbClr val="569CD6"/>
                  </a:solidFill>
                  <a:effectLst/>
                </a:rPr>
                <a:t>html</a:t>
              </a:r>
              <a:r>
                <a:rPr lang="fr-FR" sz="1200" b="0" dirty="0">
                  <a:solidFill>
                    <a:srgbClr val="D4D4D4"/>
                  </a:solidFill>
                  <a:effectLst/>
                </a:rPr>
                <a:t> </a:t>
              </a:r>
              <a:r>
                <a:rPr lang="fr-FR" sz="1200" b="0" dirty="0" err="1">
                  <a:solidFill>
                    <a:srgbClr val="9CDCFE"/>
                  </a:solidFill>
                  <a:effectLst/>
                </a:rPr>
                <a:t>lang</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fr</a:t>
              </a:r>
              <a:r>
                <a:rPr lang="fr-FR" sz="1200" b="0" dirty="0">
                  <a:solidFill>
                    <a:srgbClr val="CE9178"/>
                  </a:solidFill>
                  <a:effectLst/>
                </a:rPr>
                <a:t>"</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head</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title</a:t>
              </a:r>
              <a:r>
                <a:rPr lang="fr-FR" sz="1200" b="0" dirty="0">
                  <a:solidFill>
                    <a:srgbClr val="808080"/>
                  </a:solidFill>
                  <a:effectLst/>
                </a:rPr>
                <a:t>&gt;</a:t>
              </a:r>
              <a:r>
                <a:rPr lang="fr-FR" sz="1200" b="0" dirty="0">
                  <a:solidFill>
                    <a:srgbClr val="D4D4D4"/>
                  </a:solidFill>
                  <a:effectLst/>
                </a:rPr>
                <a:t>Bonjour</a:t>
              </a:r>
              <a:r>
                <a:rPr lang="fr-FR" sz="1200" b="0" dirty="0">
                  <a:solidFill>
                    <a:srgbClr val="808080"/>
                  </a:solidFill>
                  <a:effectLst/>
                </a:rPr>
                <a:t>&lt;/</a:t>
              </a:r>
              <a:r>
                <a:rPr lang="fr-FR" sz="1200" b="0" dirty="0" err="1">
                  <a:solidFill>
                    <a:srgbClr val="569CD6"/>
                  </a:solidFill>
                  <a:effectLst/>
                </a:rPr>
                <a:t>title</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6A9955"/>
                  </a:solidFill>
                  <a:effectLst/>
                </a:rPr>
                <a:t>&lt;!-- </a:t>
              </a:r>
              <a:r>
                <a:rPr lang="fr-FR" sz="1200" b="0" dirty="0" err="1">
                  <a:solidFill>
                    <a:srgbClr val="6A9955"/>
                  </a:solidFill>
                  <a:effectLst/>
                </a:rPr>
                <a:t>Required</a:t>
              </a:r>
              <a:r>
                <a:rPr lang="fr-FR" sz="1200" b="0" dirty="0">
                  <a:solidFill>
                    <a:srgbClr val="6A9955"/>
                  </a:solidFill>
                  <a:effectLst/>
                </a:rPr>
                <a:t> </a:t>
              </a:r>
              <a:r>
                <a:rPr lang="fr-FR" sz="1200" b="0" dirty="0" err="1">
                  <a:solidFill>
                    <a:srgbClr val="6A9955"/>
                  </a:solidFill>
                  <a:effectLst/>
                </a:rPr>
                <a:t>meta</a:t>
              </a:r>
              <a:r>
                <a:rPr lang="fr-FR" sz="1200" b="0" dirty="0">
                  <a:solidFill>
                    <a:srgbClr val="6A9955"/>
                  </a:solidFill>
                  <a:effectLst/>
                </a:rPr>
                <a:t> tags --&gt;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meta</a:t>
              </a:r>
              <a:r>
                <a:rPr lang="fr-FR" sz="1200" b="0" dirty="0">
                  <a:solidFill>
                    <a:srgbClr val="D4D4D4"/>
                  </a:solidFill>
                  <a:effectLst/>
                </a:rPr>
                <a:t> </a:t>
              </a:r>
              <a:r>
                <a:rPr lang="fr-FR" sz="1200" b="0" dirty="0" err="1">
                  <a:solidFill>
                    <a:srgbClr val="9CDCFE"/>
                  </a:solidFill>
                  <a:effectLst/>
                </a:rPr>
                <a:t>charset</a:t>
              </a:r>
              <a:r>
                <a:rPr lang="fr-FR" sz="1200" b="0" dirty="0">
                  <a:solidFill>
                    <a:srgbClr val="D4D4D4"/>
                  </a:solidFill>
                  <a:effectLst/>
                </a:rPr>
                <a:t>=</a:t>
              </a:r>
              <a:r>
                <a:rPr lang="fr-FR" sz="1200" b="0" dirty="0">
                  <a:solidFill>
                    <a:srgbClr val="CE9178"/>
                  </a:solidFill>
                  <a:effectLst/>
                </a:rPr>
                <a:t>"utf-8"</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meta</a:t>
              </a:r>
              <a:r>
                <a:rPr lang="fr-FR" sz="1200" b="0" dirty="0">
                  <a:solidFill>
                    <a:srgbClr val="D4D4D4"/>
                  </a:solidFill>
                  <a:effectLst/>
                </a:rPr>
                <a:t> </a:t>
              </a:r>
              <a:r>
                <a:rPr lang="fr-FR" sz="1200" b="0" dirty="0" err="1">
                  <a:solidFill>
                    <a:srgbClr val="9CDCFE"/>
                  </a:solidFill>
                  <a:effectLst/>
                </a:rPr>
                <a:t>name</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viewport</a:t>
              </a:r>
              <a:r>
                <a:rPr lang="fr-FR" sz="1200" b="0" dirty="0">
                  <a:solidFill>
                    <a:srgbClr val="CE9178"/>
                  </a:solidFill>
                  <a:effectLst/>
                </a:rPr>
                <a:t>"</a:t>
              </a:r>
              <a:r>
                <a:rPr lang="fr-FR" sz="1200" b="0" dirty="0">
                  <a:solidFill>
                    <a:srgbClr val="D4D4D4"/>
                  </a:solidFill>
                  <a:effectLst/>
                </a:rPr>
                <a:t> </a:t>
              </a:r>
              <a:r>
                <a:rPr lang="fr-FR" sz="1200" b="0" dirty="0">
                  <a:solidFill>
                    <a:srgbClr val="9CDCFE"/>
                  </a:solidFill>
                  <a:effectLst/>
                </a:rPr>
                <a:t>content</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width</a:t>
              </a:r>
              <a:r>
                <a:rPr lang="fr-FR" sz="1200" b="0" dirty="0">
                  <a:solidFill>
                    <a:srgbClr val="CE9178"/>
                  </a:solidFill>
                  <a:effectLst/>
                </a:rPr>
                <a:t>=</a:t>
              </a:r>
              <a:r>
                <a:rPr lang="fr-FR" sz="1200" b="0" dirty="0" err="1">
                  <a:solidFill>
                    <a:srgbClr val="CE9178"/>
                  </a:solidFill>
                  <a:effectLst/>
                </a:rPr>
                <a:t>device-width</a:t>
              </a:r>
              <a:r>
                <a:rPr lang="fr-FR" sz="1200" b="0" dirty="0">
                  <a:solidFill>
                    <a:srgbClr val="CE9178"/>
                  </a:solidFill>
                  <a:effectLst/>
                </a:rPr>
                <a:t>, initial-</a:t>
              </a:r>
              <a:r>
                <a:rPr lang="fr-FR" sz="1200" b="0" dirty="0" err="1">
                  <a:solidFill>
                    <a:srgbClr val="CE9178"/>
                  </a:solidFill>
                  <a:effectLst/>
                </a:rPr>
                <a:t>scale</a:t>
              </a:r>
              <a:r>
                <a:rPr lang="fr-FR" sz="1200" b="0" dirty="0">
                  <a:solidFill>
                    <a:srgbClr val="CE9178"/>
                  </a:solidFill>
                  <a:effectLst/>
                </a:rPr>
                <a:t>=1, </a:t>
              </a:r>
              <a:r>
                <a:rPr lang="fr-FR" sz="1200" b="0" dirty="0" err="1">
                  <a:solidFill>
                    <a:srgbClr val="CE9178"/>
                  </a:solidFill>
                  <a:effectLst/>
                </a:rPr>
                <a:t>shrink</a:t>
              </a:r>
              <a:r>
                <a:rPr lang="fr-FR" sz="1200" b="0" dirty="0">
                  <a:solidFill>
                    <a:srgbClr val="CE9178"/>
                  </a:solidFill>
                  <a:effectLst/>
                </a:rPr>
                <a:t>-to-fit=no"</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6A9955"/>
                  </a:solidFill>
                  <a:effectLst/>
                </a:rPr>
                <a:t>&lt;!-- Bootstrap CSS --&gt;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link</a:t>
              </a:r>
              <a:r>
                <a:rPr lang="fr-FR" sz="1200" b="0" dirty="0">
                  <a:solidFill>
                    <a:srgbClr val="D4D4D4"/>
                  </a:solidFill>
                  <a:effectLst/>
                </a:rPr>
                <a:t> </a:t>
              </a:r>
              <a:r>
                <a:rPr lang="fr-FR" sz="1200" b="0" dirty="0">
                  <a:solidFill>
                    <a:srgbClr val="9CDCFE"/>
                  </a:solidFill>
                  <a:effectLst/>
                </a:rPr>
                <a:t>rel</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stylesheet</a:t>
              </a:r>
              <a:r>
                <a:rPr lang="fr-FR" sz="1200" b="0" dirty="0">
                  <a:solidFill>
                    <a:srgbClr val="CE9178"/>
                  </a:solidFill>
                  <a:effectLst/>
                </a:rPr>
                <a:t>"</a:t>
              </a:r>
              <a:r>
                <a:rPr lang="fr-FR" sz="1200" b="0" dirty="0">
                  <a:solidFill>
                    <a:srgbClr val="D4D4D4"/>
                  </a:solidFill>
                  <a:effectLst/>
                </a:rPr>
                <a:t> </a:t>
              </a:r>
              <a:r>
                <a:rPr lang="fr-FR" sz="1200" b="0" dirty="0">
                  <a:solidFill>
                    <a:srgbClr val="9CDCFE"/>
                  </a:solidFill>
                  <a:effectLst/>
                </a:rPr>
                <a:t>href</a:t>
              </a:r>
              <a:r>
                <a:rPr lang="fr-FR" sz="1200" b="0" dirty="0">
                  <a:solidFill>
                    <a:srgbClr val="D4D4D4"/>
                  </a:solidFill>
                  <a:effectLst/>
                </a:rPr>
                <a:t>=</a:t>
              </a:r>
              <a:r>
                <a:rPr lang="fr-FR" sz="1200" b="0" dirty="0">
                  <a:solidFill>
                    <a:srgbClr val="CE9178"/>
                  </a:solidFill>
                  <a:effectLst/>
                </a:rPr>
                <a:t>"https://maxcdn.bootstrapcdn.com/</a:t>
              </a:r>
              <a:r>
                <a:rPr lang="fr-FR" sz="1200" b="0" dirty="0" err="1">
                  <a:solidFill>
                    <a:srgbClr val="CE9178"/>
                  </a:solidFill>
                  <a:effectLst/>
                </a:rPr>
                <a:t>bootstrap</a:t>
              </a:r>
              <a:r>
                <a:rPr lang="fr-FR" sz="1200" b="0" dirty="0">
                  <a:solidFill>
                    <a:srgbClr val="CE9178"/>
                  </a:solidFill>
                  <a:effectLst/>
                </a:rPr>
                <a:t>/4.0.0-beta.2/</a:t>
              </a:r>
              <a:r>
                <a:rPr lang="fr-FR" sz="1200" b="0" dirty="0" err="1">
                  <a:solidFill>
                    <a:srgbClr val="CE9178"/>
                  </a:solidFill>
                  <a:effectLst/>
                </a:rPr>
                <a:t>css</a:t>
              </a:r>
              <a:r>
                <a:rPr lang="fr-FR" sz="1200" b="0" dirty="0">
                  <a:solidFill>
                    <a:srgbClr val="CE9178"/>
                  </a:solidFill>
                  <a:effectLst/>
                </a:rPr>
                <a:t>/bootstrap.min.css"</a:t>
              </a:r>
              <a:r>
                <a:rPr lang="fr-FR" sz="1200" b="0" dirty="0">
                  <a:solidFill>
                    <a:srgbClr val="D4D4D4"/>
                  </a:solidFill>
                  <a:effectLst/>
                </a:rPr>
                <a:t> </a:t>
              </a:r>
              <a:r>
                <a:rPr lang="fr-FR" sz="1200" b="0" dirty="0" err="1">
                  <a:solidFill>
                    <a:srgbClr val="9CDCFE"/>
                  </a:solidFill>
                  <a:effectLst/>
                </a:rPr>
                <a:t>integrity</a:t>
              </a:r>
              <a:r>
                <a:rPr lang="fr-FR" sz="1200" b="0" dirty="0">
                  <a:solidFill>
                    <a:srgbClr val="D4D4D4"/>
                  </a:solidFill>
                  <a:effectLst/>
                </a:rPr>
                <a:t>=</a:t>
              </a:r>
              <a:r>
                <a:rPr lang="fr-FR" sz="1200" b="0" dirty="0">
                  <a:solidFill>
                    <a:srgbClr val="CE9178"/>
                  </a:solidFill>
                  <a:effectLst/>
                </a:rPr>
                <a:t>"sha384-PsH8R72JQ3SOdhVi3uxftmaW6Vc51MKb0q5P2rRUpPvrszuE4W1povHYgTpBfshb"</a:t>
              </a:r>
              <a:r>
                <a:rPr lang="fr-FR" sz="1200" b="0" dirty="0">
                  <a:solidFill>
                    <a:srgbClr val="D4D4D4"/>
                  </a:solidFill>
                  <a:effectLst/>
                </a:rPr>
                <a:t> </a:t>
              </a:r>
              <a:r>
                <a:rPr lang="fr-FR" sz="1200" b="0" dirty="0" err="1">
                  <a:solidFill>
                    <a:srgbClr val="9CDCFE"/>
                  </a:solidFill>
                  <a:effectLst/>
                </a:rPr>
                <a:t>crossorigin</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anonymous</a:t>
              </a:r>
              <a:r>
                <a:rPr lang="fr-FR" sz="1200" b="0" dirty="0">
                  <a:solidFill>
                    <a:srgbClr val="CE9178"/>
                  </a:solidFill>
                  <a:effectLst/>
                </a:rPr>
                <a:t>"</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head</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body</a:t>
              </a:r>
              <a:r>
                <a:rPr lang="fr-FR" sz="1200" b="0" dirty="0">
                  <a:solidFill>
                    <a:srgbClr val="D4D4D4"/>
                  </a:solidFill>
                  <a:effectLst/>
                </a:rPr>
                <a:t> </a:t>
              </a:r>
              <a:r>
                <a:rPr lang="fr-FR" sz="1200" b="0" dirty="0">
                  <a:solidFill>
                    <a:srgbClr val="9CDCFE"/>
                  </a:solidFill>
                  <a:effectLst/>
                </a:rPr>
                <a:t>class</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bg</a:t>
              </a:r>
              <a:r>
                <a:rPr lang="fr-FR" sz="1200" b="0" dirty="0">
                  <a:solidFill>
                    <a:srgbClr val="CE9178"/>
                  </a:solidFill>
                  <a:effectLst/>
                </a:rPr>
                <a:t>-info"</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nav</a:t>
              </a:r>
              <a:r>
                <a:rPr lang="fr-FR" sz="1200" b="0" dirty="0">
                  <a:solidFill>
                    <a:srgbClr val="D4D4D4"/>
                  </a:solidFill>
                  <a:effectLst/>
                </a:rPr>
                <a:t> </a:t>
              </a:r>
              <a:r>
                <a:rPr lang="fr-FR" sz="1200" b="0" dirty="0">
                  <a:solidFill>
                    <a:srgbClr val="9CDCFE"/>
                  </a:solidFill>
                  <a:effectLst/>
                </a:rPr>
                <a:t>class</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navbar</a:t>
              </a:r>
              <a:r>
                <a:rPr lang="fr-FR" sz="1200" b="0" dirty="0">
                  <a:solidFill>
                    <a:srgbClr val="CE9178"/>
                  </a:solidFill>
                  <a:effectLst/>
                </a:rPr>
                <a:t> </a:t>
              </a:r>
              <a:r>
                <a:rPr lang="fr-FR" sz="1200" b="0" dirty="0" err="1">
                  <a:solidFill>
                    <a:srgbClr val="CE9178"/>
                  </a:solidFill>
                  <a:effectLst/>
                </a:rPr>
                <a:t>navbar</a:t>
              </a:r>
              <a:r>
                <a:rPr lang="fr-FR" sz="1200" b="0" dirty="0">
                  <a:solidFill>
                    <a:srgbClr val="CE9178"/>
                  </a:solidFill>
                  <a:effectLst/>
                </a:rPr>
                <a:t>-expand-lg </a:t>
              </a:r>
              <a:r>
                <a:rPr lang="fr-FR" sz="1200" b="0" dirty="0" err="1">
                  <a:solidFill>
                    <a:srgbClr val="CE9178"/>
                  </a:solidFill>
                  <a:effectLst/>
                </a:rPr>
                <a:t>navbar</a:t>
              </a:r>
              <a:r>
                <a:rPr lang="fr-FR" sz="1200" b="0" dirty="0">
                  <a:solidFill>
                    <a:srgbClr val="CE9178"/>
                  </a:solidFill>
                  <a:effectLst/>
                </a:rPr>
                <a:t>-light </a:t>
              </a:r>
              <a:r>
                <a:rPr lang="fr-FR" sz="1200" b="0" dirty="0" err="1">
                  <a:solidFill>
                    <a:srgbClr val="CE9178"/>
                  </a:solidFill>
                  <a:effectLst/>
                </a:rPr>
                <a:t>bg</a:t>
              </a:r>
              <a:r>
                <a:rPr lang="fr-FR" sz="1200" b="0" dirty="0">
                  <a:solidFill>
                    <a:srgbClr val="CE9178"/>
                  </a:solidFill>
                  <a:effectLst/>
                </a:rPr>
                <a:t>-light"</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div</a:t>
              </a:r>
              <a:r>
                <a:rPr lang="fr-FR" sz="1200" b="0" dirty="0">
                  <a:solidFill>
                    <a:srgbClr val="D4D4D4"/>
                  </a:solidFill>
                  <a:effectLst/>
                </a:rPr>
                <a:t> </a:t>
              </a:r>
              <a:r>
                <a:rPr lang="fr-FR" sz="1200" b="0" dirty="0">
                  <a:solidFill>
                    <a:srgbClr val="9CDCFE"/>
                  </a:solidFill>
                  <a:effectLst/>
                </a:rPr>
                <a:t>class</a:t>
              </a:r>
              <a:r>
                <a:rPr lang="fr-FR" sz="1200" b="0" dirty="0">
                  <a:solidFill>
                    <a:srgbClr val="D4D4D4"/>
                  </a:solidFill>
                  <a:effectLst/>
                </a:rPr>
                <a:t>=</a:t>
              </a:r>
              <a:r>
                <a:rPr lang="fr-FR" sz="1200" b="0" dirty="0">
                  <a:solidFill>
                    <a:srgbClr val="CE9178"/>
                  </a:solidFill>
                  <a:effectLst/>
                </a:rPr>
                <a:t>"collapse </a:t>
              </a:r>
              <a:r>
                <a:rPr lang="fr-FR" sz="1200" b="0" dirty="0" err="1">
                  <a:solidFill>
                    <a:srgbClr val="CE9178"/>
                  </a:solidFill>
                  <a:effectLst/>
                </a:rPr>
                <a:t>navbar</a:t>
              </a:r>
              <a:r>
                <a:rPr lang="fr-FR" sz="1200" b="0" dirty="0">
                  <a:solidFill>
                    <a:srgbClr val="CE9178"/>
                  </a:solidFill>
                  <a:effectLst/>
                </a:rPr>
                <a:t>-collapse"</a:t>
              </a:r>
              <a:r>
                <a:rPr lang="fr-FR" sz="1200" b="0" dirty="0">
                  <a:solidFill>
                    <a:srgbClr val="D4D4D4"/>
                  </a:solidFill>
                  <a:effectLst/>
                </a:rPr>
                <a:t> </a:t>
              </a:r>
              <a:r>
                <a:rPr lang="fr-FR" sz="1200" b="0" dirty="0">
                  <a:solidFill>
                    <a:srgbClr val="9CDCFE"/>
                  </a:solidFill>
                  <a:effectLst/>
                </a:rPr>
                <a:t>id</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navbarSupportedContent</a:t>
              </a:r>
              <a:r>
                <a:rPr lang="fr-FR" sz="1200" b="0" dirty="0">
                  <a:solidFill>
                    <a:srgbClr val="CE9178"/>
                  </a:solidFill>
                  <a:effectLst/>
                </a:rPr>
                <a:t>"</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ul</a:t>
              </a:r>
              <a:r>
                <a:rPr lang="fr-FR" sz="1200" b="0" dirty="0">
                  <a:solidFill>
                    <a:srgbClr val="D4D4D4"/>
                  </a:solidFill>
                  <a:effectLst/>
                </a:rPr>
                <a:t> </a:t>
              </a:r>
              <a:r>
                <a:rPr lang="fr-FR" sz="1200" b="0" dirty="0">
                  <a:solidFill>
                    <a:srgbClr val="9CDCFE"/>
                  </a:solidFill>
                  <a:effectLst/>
                </a:rPr>
                <a:t>class</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navbar-nav</a:t>
              </a:r>
              <a:r>
                <a:rPr lang="fr-FR" sz="1200" b="0" dirty="0">
                  <a:solidFill>
                    <a:srgbClr val="CE9178"/>
                  </a:solidFill>
                  <a:effectLst/>
                </a:rPr>
                <a:t> </a:t>
              </a:r>
              <a:r>
                <a:rPr lang="fr-FR" sz="1200" b="0" dirty="0" err="1">
                  <a:solidFill>
                    <a:srgbClr val="CE9178"/>
                  </a:solidFill>
                  <a:effectLst/>
                </a:rPr>
                <a:t>mr</a:t>
              </a:r>
              <a:r>
                <a:rPr lang="fr-FR" sz="1200" b="0" dirty="0">
                  <a:solidFill>
                    <a:srgbClr val="CE9178"/>
                  </a:solidFill>
                  <a:effectLst/>
                </a:rPr>
                <a:t>-auto"</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li</a:t>
              </a:r>
              <a:r>
                <a:rPr lang="fr-FR" sz="1200" b="0" dirty="0">
                  <a:solidFill>
                    <a:srgbClr val="D4D4D4"/>
                  </a:solidFill>
                  <a:effectLst/>
                </a:rPr>
                <a:t> </a:t>
              </a:r>
              <a:r>
                <a:rPr lang="fr-FR" sz="1200" b="0" dirty="0">
                  <a:solidFill>
                    <a:srgbClr val="9CDCFE"/>
                  </a:solidFill>
                  <a:effectLst/>
                </a:rPr>
                <a:t>class</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nav</a:t>
              </a:r>
              <a:r>
                <a:rPr lang="fr-FR" sz="1200" b="0" dirty="0">
                  <a:solidFill>
                    <a:srgbClr val="CE9178"/>
                  </a:solidFill>
                  <a:effectLst/>
                </a:rPr>
                <a:t>-item active"</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a</a:t>
              </a:r>
              <a:r>
                <a:rPr lang="fr-FR" sz="1200" b="0" dirty="0">
                  <a:solidFill>
                    <a:srgbClr val="D4D4D4"/>
                  </a:solidFill>
                  <a:effectLst/>
                </a:rPr>
                <a:t> </a:t>
              </a:r>
              <a:r>
                <a:rPr lang="fr-FR" sz="1200" b="0" dirty="0">
                  <a:solidFill>
                    <a:srgbClr val="9CDCFE"/>
                  </a:solidFill>
                  <a:effectLst/>
                </a:rPr>
                <a:t>class</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nav-link</a:t>
              </a:r>
              <a:r>
                <a:rPr lang="fr-FR" sz="1200" b="0" dirty="0">
                  <a:solidFill>
                    <a:srgbClr val="CE9178"/>
                  </a:solidFill>
                  <a:effectLst/>
                </a:rPr>
                <a:t>"</a:t>
              </a:r>
              <a:r>
                <a:rPr lang="fr-FR" sz="1200" b="0" dirty="0">
                  <a:solidFill>
                    <a:srgbClr val="D4D4D4"/>
                  </a:solidFill>
                  <a:effectLst/>
                </a:rPr>
                <a:t> </a:t>
              </a:r>
              <a:r>
                <a:rPr lang="fr-FR" sz="1200" b="0" dirty="0">
                  <a:solidFill>
                    <a:srgbClr val="9CDCFE"/>
                  </a:solidFill>
                  <a:effectLst/>
                </a:rPr>
                <a:t>href</a:t>
              </a:r>
              <a:r>
                <a:rPr lang="fr-FR" sz="1200" b="0" dirty="0">
                  <a:solidFill>
                    <a:srgbClr val="D4D4D4"/>
                  </a:solidFill>
                  <a:effectLst/>
                </a:rPr>
                <a:t>=</a:t>
              </a:r>
              <a:r>
                <a:rPr lang="fr-FR" sz="1200" b="0" dirty="0">
                  <a:solidFill>
                    <a:srgbClr val="CE9178"/>
                  </a:solidFill>
                  <a:effectLst/>
                </a:rPr>
                <a:t>"/"</a:t>
              </a:r>
              <a:r>
                <a:rPr lang="fr-FR" sz="1200" b="0" dirty="0">
                  <a:solidFill>
                    <a:srgbClr val="808080"/>
                  </a:solidFill>
                  <a:effectLst/>
                </a:rPr>
                <a:t>&gt;</a:t>
              </a:r>
              <a:r>
                <a:rPr lang="fr-FR" sz="1200" b="0" dirty="0">
                  <a:solidFill>
                    <a:srgbClr val="D4D4D4"/>
                  </a:solidFill>
                  <a:effectLst/>
                </a:rPr>
                <a:t>Accueil </a:t>
              </a:r>
              <a:r>
                <a:rPr lang="fr-FR" sz="1200" b="0" dirty="0">
                  <a:solidFill>
                    <a:srgbClr val="808080"/>
                  </a:solidFill>
                  <a:effectLst/>
                </a:rPr>
                <a:t>&lt;</a:t>
              </a:r>
              <a:r>
                <a:rPr lang="fr-FR" sz="1200" b="0" dirty="0" err="1">
                  <a:solidFill>
                    <a:srgbClr val="569CD6"/>
                  </a:solidFill>
                  <a:effectLst/>
                </a:rPr>
                <a:t>span</a:t>
              </a:r>
              <a:r>
                <a:rPr lang="fr-FR" sz="1200" b="0" dirty="0">
                  <a:solidFill>
                    <a:srgbClr val="D4D4D4"/>
                  </a:solidFill>
                  <a:effectLst/>
                </a:rPr>
                <a:t> </a:t>
              </a:r>
              <a:r>
                <a:rPr lang="fr-FR" sz="1200" b="0" dirty="0">
                  <a:solidFill>
                    <a:srgbClr val="9CDCFE"/>
                  </a:solidFill>
                  <a:effectLst/>
                </a:rPr>
                <a:t>class</a:t>
              </a:r>
              <a:r>
                <a:rPr lang="fr-FR" sz="1200" b="0" dirty="0">
                  <a:solidFill>
                    <a:srgbClr val="D4D4D4"/>
                  </a:solidFill>
                  <a:effectLst/>
                </a:rPr>
                <a:t>=</a:t>
              </a:r>
              <a:r>
                <a:rPr lang="fr-FR" sz="1200" b="0" dirty="0">
                  <a:solidFill>
                    <a:srgbClr val="CE9178"/>
                  </a:solidFill>
                  <a:effectLst/>
                </a:rPr>
                <a:t>"sr-</a:t>
              </a:r>
              <a:r>
                <a:rPr lang="fr-FR" sz="1200" b="0" dirty="0" err="1">
                  <a:solidFill>
                    <a:srgbClr val="CE9178"/>
                  </a:solidFill>
                  <a:effectLst/>
                </a:rPr>
                <a:t>only</a:t>
              </a:r>
              <a:r>
                <a:rPr lang="fr-FR" sz="1200" b="0" dirty="0">
                  <a:solidFill>
                    <a:srgbClr val="CE9178"/>
                  </a:solidFill>
                  <a:effectLst/>
                </a:rPr>
                <a:t>"</a:t>
              </a:r>
              <a:r>
                <a:rPr lang="fr-FR" sz="1200" b="0" dirty="0">
                  <a:solidFill>
                    <a:srgbClr val="808080"/>
                  </a:solidFill>
                  <a:effectLst/>
                </a:rPr>
                <a:t>&gt;</a:t>
              </a:r>
              <a:r>
                <a:rPr lang="fr-FR" sz="1200" b="0" dirty="0">
                  <a:solidFill>
                    <a:srgbClr val="D4D4D4"/>
                  </a:solidFill>
                  <a:effectLst/>
                </a:rPr>
                <a:t>(</a:t>
              </a:r>
              <a:r>
                <a:rPr lang="fr-FR" sz="1200" b="0" dirty="0" err="1">
                  <a:solidFill>
                    <a:srgbClr val="D4D4D4"/>
                  </a:solidFill>
                  <a:effectLst/>
                </a:rPr>
                <a:t>current</a:t>
              </a:r>
              <a:r>
                <a:rPr lang="fr-FR" sz="1200" b="0" dirty="0">
                  <a:solidFill>
                    <a:srgbClr val="D4D4D4"/>
                  </a:solidFill>
                  <a:effectLst/>
                </a:rPr>
                <a:t>)</a:t>
              </a:r>
              <a:r>
                <a:rPr lang="fr-FR" sz="1200" b="0" dirty="0">
                  <a:solidFill>
                    <a:srgbClr val="808080"/>
                  </a:solidFill>
                  <a:effectLst/>
                </a:rPr>
                <a:t>&lt;/</a:t>
              </a:r>
              <a:r>
                <a:rPr lang="fr-FR" sz="1200" b="0" dirty="0" err="1">
                  <a:solidFill>
                    <a:srgbClr val="569CD6"/>
                  </a:solidFill>
                  <a:effectLst/>
                </a:rPr>
                <a:t>span</a:t>
              </a:r>
              <a:r>
                <a:rPr lang="fr-FR" sz="1200" b="0" dirty="0">
                  <a:solidFill>
                    <a:srgbClr val="808080"/>
                  </a:solidFill>
                  <a:effectLst/>
                </a:rPr>
                <a:t>&gt;&lt;/</a:t>
              </a:r>
              <a:r>
                <a:rPr lang="fr-FR" sz="1200" b="0" dirty="0">
                  <a:solidFill>
                    <a:srgbClr val="569CD6"/>
                  </a:solidFill>
                  <a:effectLst/>
                </a:rPr>
                <a:t>a</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li</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li</a:t>
              </a:r>
              <a:r>
                <a:rPr lang="fr-FR" sz="1200" b="0" dirty="0">
                  <a:solidFill>
                    <a:srgbClr val="D4D4D4"/>
                  </a:solidFill>
                  <a:effectLst/>
                </a:rPr>
                <a:t> </a:t>
              </a:r>
              <a:r>
                <a:rPr lang="fr-FR" sz="1200" b="0" dirty="0">
                  <a:solidFill>
                    <a:srgbClr val="9CDCFE"/>
                  </a:solidFill>
                  <a:effectLst/>
                </a:rPr>
                <a:t>class</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nav</a:t>
              </a:r>
              <a:r>
                <a:rPr lang="fr-FR" sz="1200" b="0" dirty="0">
                  <a:solidFill>
                    <a:srgbClr val="CE9178"/>
                  </a:solidFill>
                  <a:effectLst/>
                </a:rPr>
                <a:t>-item"</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a</a:t>
              </a:r>
              <a:r>
                <a:rPr lang="fr-FR" sz="1200" b="0" dirty="0">
                  <a:solidFill>
                    <a:srgbClr val="D4D4D4"/>
                  </a:solidFill>
                  <a:effectLst/>
                </a:rPr>
                <a:t> </a:t>
              </a:r>
              <a:r>
                <a:rPr lang="fr-FR" sz="1200" b="0" dirty="0">
                  <a:solidFill>
                    <a:srgbClr val="9CDCFE"/>
                  </a:solidFill>
                  <a:effectLst/>
                </a:rPr>
                <a:t>class</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nav-link</a:t>
              </a:r>
              <a:r>
                <a:rPr lang="fr-FR" sz="1200" b="0" dirty="0">
                  <a:solidFill>
                    <a:srgbClr val="CE9178"/>
                  </a:solidFill>
                  <a:effectLst/>
                </a:rPr>
                <a:t>"</a:t>
              </a:r>
              <a:r>
                <a:rPr lang="fr-FR" sz="1200" b="0" dirty="0">
                  <a:solidFill>
                    <a:srgbClr val="D4D4D4"/>
                  </a:solidFill>
                  <a:effectLst/>
                </a:rPr>
                <a:t> </a:t>
              </a:r>
              <a:r>
                <a:rPr lang="fr-FR" sz="1200" b="0" dirty="0">
                  <a:solidFill>
                    <a:srgbClr val="9CDCFE"/>
                  </a:solidFill>
                  <a:effectLst/>
                </a:rPr>
                <a:t>href</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create.php</a:t>
              </a:r>
              <a:r>
                <a:rPr lang="fr-FR" sz="1200" b="0" dirty="0">
                  <a:solidFill>
                    <a:srgbClr val="CE9178"/>
                  </a:solidFill>
                  <a:effectLst/>
                </a:rPr>
                <a:t>"</a:t>
              </a:r>
              <a:r>
                <a:rPr lang="fr-FR" sz="1200" b="0" dirty="0">
                  <a:solidFill>
                    <a:srgbClr val="808080"/>
                  </a:solidFill>
                  <a:effectLst/>
                </a:rPr>
                <a:t>&gt;</a:t>
              </a:r>
              <a:r>
                <a:rPr lang="fr-FR" sz="1200" b="0" dirty="0">
                  <a:solidFill>
                    <a:srgbClr val="D4D4D4"/>
                  </a:solidFill>
                  <a:effectLst/>
                </a:rPr>
                <a:t>Créer un étudiant</a:t>
              </a:r>
              <a:r>
                <a:rPr lang="fr-FR" sz="1200" b="0" dirty="0">
                  <a:solidFill>
                    <a:srgbClr val="808080"/>
                  </a:solidFill>
                  <a:effectLst/>
                </a:rPr>
                <a:t>&lt;/</a:t>
              </a:r>
              <a:r>
                <a:rPr lang="fr-FR" sz="1200" b="0" dirty="0">
                  <a:solidFill>
                    <a:srgbClr val="569CD6"/>
                  </a:solidFill>
                  <a:effectLst/>
                </a:rPr>
                <a:t>a</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li</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ul</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div</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nav</a:t>
              </a:r>
              <a:r>
                <a:rPr lang="fr-FR" sz="1200" b="0" dirty="0">
                  <a:solidFill>
                    <a:srgbClr val="808080"/>
                  </a:solidFill>
                  <a:effectLst/>
                </a:rPr>
                <a:t>&gt;</a:t>
              </a:r>
              <a:endParaRPr lang="fr-FR" sz="1200" b="0" dirty="0">
                <a:solidFill>
                  <a:srgbClr val="D4D4D4"/>
                </a:solidFill>
                <a:effectLst/>
              </a:endParaRPr>
            </a:p>
          </p:txBody>
        </p:sp>
        <p:sp>
          <p:nvSpPr>
            <p:cNvPr id="7" name="ZoneTexte 6">
              <a:extLst>
                <a:ext uri="{FF2B5EF4-FFF2-40B4-BE49-F238E27FC236}">
                  <a16:creationId xmlns:a16="http://schemas.microsoft.com/office/drawing/2014/main" id="{318EE10B-CF53-4C8F-8C25-F68C4FDFC86B}"/>
                </a:ext>
              </a:extLst>
            </p:cNvPr>
            <p:cNvSpPr txBox="1"/>
            <p:nvPr/>
          </p:nvSpPr>
          <p:spPr>
            <a:xfrm>
              <a:off x="3136899" y="6330191"/>
              <a:ext cx="8483599" cy="286873"/>
            </a:xfrm>
            <a:prstGeom prst="rect">
              <a:avLst/>
            </a:prstGeom>
            <a:noFill/>
          </p:spPr>
          <p:txBody>
            <a:bodyPr wrap="square">
              <a:spAutoFit/>
            </a:bodyPr>
            <a:lstStyle/>
            <a:p>
              <a:pPr marL="0" marR="0" lvl="0" indent="0" algn="ctr" defTabSz="914400" rtl="0" eaLnBrk="1" fontAlgn="auto" latinLnBrk="0" hangingPunct="1">
                <a:lnSpc>
                  <a:spcPts val="1600"/>
                </a:lnSpc>
                <a:spcBef>
                  <a:spcPts val="600"/>
                </a:spcBef>
                <a:spcAft>
                  <a:spcPts val="0"/>
                </a:spcAft>
                <a:buClr>
                  <a:srgbClr val="565656"/>
                </a:buClr>
                <a:buSzTx/>
                <a:buFont typeface="Arial" panose="020B0604020202020204" pitchFamily="34" charset="0"/>
                <a:buNone/>
                <a:tabLst/>
                <a:defRPr/>
              </a:pPr>
              <a:r>
                <a:rPr kumimoji="0" lang="en-US" sz="1100" b="0" i="0" u="none" strike="noStrike" kern="1200" cap="none" spc="0" normalizeH="0" baseline="0" noProof="0" dirty="0" err="1">
                  <a:ln>
                    <a:noFill/>
                  </a:ln>
                  <a:solidFill>
                    <a:srgbClr val="565656"/>
                  </a:solidFill>
                  <a:effectLst/>
                  <a:uLnTx/>
                  <a:uFillTx/>
                  <a:latin typeface="Calibri" panose="020F0502020204030204"/>
                  <a:ea typeface="+mn-ea"/>
                  <a:cs typeface="Calibri" panose="020F0502020204030204" pitchFamily="34" charset="0"/>
                </a:rPr>
                <a:t>Fichier</a:t>
              </a:r>
              <a:r>
                <a:rPr kumimoji="0" lang="en-US" sz="11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 : </a:t>
              </a:r>
              <a:r>
                <a:rPr kumimoji="0" lang="en-US" sz="1100" b="0" i="0" u="none" strike="noStrike" kern="1200" cap="none" spc="0" normalizeH="0" baseline="0" noProof="0" dirty="0" err="1">
                  <a:ln>
                    <a:noFill/>
                  </a:ln>
                  <a:solidFill>
                    <a:srgbClr val="565656"/>
                  </a:solidFill>
                  <a:effectLst/>
                  <a:uLnTx/>
                  <a:uFillTx/>
                  <a:latin typeface="Calibri" panose="020F0502020204030204"/>
                  <a:ea typeface="+mn-ea"/>
                  <a:cs typeface="Calibri" panose="020F0502020204030204" pitchFamily="34" charset="0"/>
                </a:rPr>
                <a:t>header.php</a:t>
              </a:r>
              <a:endParaRPr kumimoji="0" lang="en-US" sz="11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endParaRPr>
            </a:p>
          </p:txBody>
        </p:sp>
      </p:grpSp>
    </p:spTree>
    <p:extLst>
      <p:ext uri="{BB962C8B-B14F-4D97-AF65-F5344CB8AC3E}">
        <p14:creationId xmlns:p14="http://schemas.microsoft.com/office/powerpoint/2010/main" val="23461045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BF1FDCB6-1721-42CA-A5C4-25DDF4375FA8}"/>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CF188480-602B-4A9E-9FE8-C6EC8077CDA6}"/>
              </a:ext>
            </a:extLst>
          </p:cNvPr>
          <p:cNvSpPr>
            <a:spLocks noGrp="1"/>
          </p:cNvSpPr>
          <p:nvPr>
            <p:ph type="title"/>
          </p:nvPr>
        </p:nvSpPr>
        <p:spPr/>
        <p:txBody>
          <a:bodyPr/>
          <a:lstStyle/>
          <a:p>
            <a:r>
              <a:rPr lang="fr-FR" dirty="0"/>
              <a:t>Activité 3</a:t>
            </a:r>
          </a:p>
        </p:txBody>
      </p:sp>
      <p:sp>
        <p:nvSpPr>
          <p:cNvPr id="3" name="Espace réservé du texte 2">
            <a:extLst>
              <a:ext uri="{FF2B5EF4-FFF2-40B4-BE49-F238E27FC236}">
                <a16:creationId xmlns:a16="http://schemas.microsoft.com/office/drawing/2014/main" id="{39353A45-0B1D-4764-98CD-44348BD3AA76}"/>
              </a:ext>
            </a:extLst>
          </p:cNvPr>
          <p:cNvSpPr>
            <a:spLocks noGrp="1"/>
          </p:cNvSpPr>
          <p:nvPr>
            <p:ph type="body" sz="quarter" idx="11"/>
          </p:nvPr>
        </p:nvSpPr>
        <p:spPr/>
        <p:txBody>
          <a:bodyPr/>
          <a:lstStyle/>
          <a:p>
            <a:r>
              <a:rPr lang="fr-FR" dirty="0"/>
              <a:t>Gestion des données avec MySQL</a:t>
            </a:r>
          </a:p>
        </p:txBody>
      </p:sp>
      <p:sp>
        <p:nvSpPr>
          <p:cNvPr id="6" name="Rectangle 5">
            <a:extLst>
              <a:ext uri="{FF2B5EF4-FFF2-40B4-BE49-F238E27FC236}">
                <a16:creationId xmlns:a16="http://schemas.microsoft.com/office/drawing/2014/main" id="{3C8231EB-6EA1-4562-A2CA-8D58B249A164}"/>
              </a:ext>
            </a:extLst>
          </p:cNvPr>
          <p:cNvSpPr/>
          <p:nvPr/>
        </p:nvSpPr>
        <p:spPr>
          <a:xfrm>
            <a:off x="3769960" y="3035832"/>
            <a:ext cx="4646655" cy="232934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569CD6"/>
                </a:solidFill>
                <a:effectLst/>
              </a:rPr>
              <a:t>&lt;?</a:t>
            </a:r>
            <a:r>
              <a:rPr lang="fr-FR" sz="1200" b="0" dirty="0" err="1">
                <a:solidFill>
                  <a:srgbClr val="569CD6"/>
                </a:solidFill>
                <a:effectLst/>
              </a:rPr>
              <a:t>php</a:t>
            </a:r>
            <a:endParaRPr lang="fr-FR" sz="1200" b="0" dirty="0">
              <a:solidFill>
                <a:srgbClr val="D4D4D4"/>
              </a:solidFill>
              <a:effectLst/>
            </a:endParaRPr>
          </a:p>
          <a:p>
            <a:r>
              <a:rPr lang="fr-FR" sz="1200" b="0" dirty="0">
                <a:solidFill>
                  <a:srgbClr val="D4D4D4"/>
                </a:solidFill>
                <a:effectLst/>
              </a:rPr>
              <a:t>    </a:t>
            </a:r>
            <a:r>
              <a:rPr lang="fr-FR" sz="1200" b="0" dirty="0" err="1">
                <a:solidFill>
                  <a:srgbClr val="C586C0"/>
                </a:solidFill>
                <a:effectLst/>
              </a:rPr>
              <a:t>require</a:t>
            </a:r>
            <a:r>
              <a:rPr lang="fr-FR" sz="1200" b="0" dirty="0">
                <a:solidFill>
                  <a:srgbClr val="D4D4D4"/>
                </a:solidFill>
                <a:effectLst/>
              </a:rPr>
              <a:t> </a:t>
            </a:r>
            <a:r>
              <a:rPr lang="fr-FR" sz="1200" b="0" dirty="0">
                <a:solidFill>
                  <a:srgbClr val="CE9178"/>
                </a:solidFill>
                <a:effectLst/>
              </a:rPr>
              <a:t>'</a:t>
            </a:r>
            <a:r>
              <a:rPr lang="fr-FR" sz="1200" b="0" dirty="0" err="1">
                <a:solidFill>
                  <a:srgbClr val="CE9178"/>
                </a:solidFill>
                <a:effectLst/>
              </a:rPr>
              <a:t>db.php</a:t>
            </a:r>
            <a:r>
              <a:rPr lang="fr-FR" sz="1200" b="0" dirty="0">
                <a:solidFill>
                  <a:srgbClr val="CE9178"/>
                </a:solidFill>
                <a:effectLst/>
              </a:rPr>
              <a:t>'</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$message</a:t>
            </a:r>
            <a:r>
              <a:rPr lang="fr-FR" sz="1200" b="0" dirty="0">
                <a:solidFill>
                  <a:srgbClr val="D4D4D4"/>
                </a:solidFill>
                <a:effectLst/>
              </a:rPr>
              <a:t> = </a:t>
            </a:r>
            <a:r>
              <a:rPr lang="fr-FR" sz="1200" b="0" dirty="0">
                <a:solidFill>
                  <a:srgbClr val="CE9178"/>
                </a:solidFill>
                <a:effectLst/>
              </a:rPr>
              <a:t>''</a:t>
            </a:r>
            <a:r>
              <a:rPr lang="fr-FR" sz="1200" b="0" dirty="0">
                <a:solidFill>
                  <a:srgbClr val="D4D4D4"/>
                </a:solidFill>
                <a:effectLst/>
              </a:rPr>
              <a:t>;</a:t>
            </a:r>
          </a:p>
          <a:p>
            <a:r>
              <a:rPr lang="fr-FR" sz="1200" b="0" dirty="0">
                <a:solidFill>
                  <a:srgbClr val="D4D4D4"/>
                </a:solidFill>
                <a:effectLst/>
              </a:rPr>
              <a:t>    </a:t>
            </a:r>
            <a:r>
              <a:rPr lang="fr-FR" sz="1200" b="0" dirty="0">
                <a:solidFill>
                  <a:srgbClr val="C586C0"/>
                </a:solidFill>
                <a:effectLst/>
              </a:rPr>
              <a:t>if</a:t>
            </a:r>
            <a:r>
              <a:rPr lang="fr-FR" sz="1200" b="0" dirty="0">
                <a:solidFill>
                  <a:srgbClr val="D4D4D4"/>
                </a:solidFill>
                <a:effectLst/>
              </a:rPr>
              <a:t> (</a:t>
            </a:r>
            <a:r>
              <a:rPr lang="fr-FR" sz="1200" b="0" dirty="0" err="1">
                <a:solidFill>
                  <a:srgbClr val="DCDCAA"/>
                </a:solidFill>
                <a:effectLst/>
              </a:rPr>
              <a:t>isset</a:t>
            </a:r>
            <a:r>
              <a:rPr lang="fr-FR" sz="1200" b="0" dirty="0">
                <a:solidFill>
                  <a:srgbClr val="D4D4D4"/>
                </a:solidFill>
                <a:effectLst/>
              </a:rPr>
              <a:t> (</a:t>
            </a:r>
            <a:r>
              <a:rPr lang="fr-FR" sz="1200" b="0" dirty="0">
                <a:solidFill>
                  <a:srgbClr val="9CDCFE"/>
                </a:solidFill>
                <a:effectLst/>
              </a:rPr>
              <a:t>$_POST</a:t>
            </a:r>
            <a:r>
              <a:rPr lang="fr-FR" sz="1200" b="0" dirty="0">
                <a:solidFill>
                  <a:srgbClr val="D4D4D4"/>
                </a:solidFill>
                <a:effectLst/>
              </a:rPr>
              <a:t>[</a:t>
            </a:r>
            <a:r>
              <a:rPr lang="fr-FR" sz="1200" b="0" dirty="0">
                <a:solidFill>
                  <a:srgbClr val="CE9178"/>
                </a:solidFill>
                <a:effectLst/>
              </a:rPr>
              <a:t>'nom'</a:t>
            </a:r>
            <a:r>
              <a:rPr lang="fr-FR" sz="1200" b="0" dirty="0">
                <a:solidFill>
                  <a:srgbClr val="D4D4D4"/>
                </a:solidFill>
                <a:effectLst/>
              </a:rPr>
              <a:t>])  &amp;&amp; </a:t>
            </a:r>
            <a:r>
              <a:rPr lang="fr-FR" sz="1200" b="0" dirty="0" err="1">
                <a:solidFill>
                  <a:srgbClr val="DCDCAA"/>
                </a:solidFill>
                <a:effectLst/>
              </a:rPr>
              <a:t>isset</a:t>
            </a:r>
            <a:r>
              <a:rPr lang="fr-FR" sz="1200" b="0" dirty="0">
                <a:solidFill>
                  <a:srgbClr val="D4D4D4"/>
                </a:solidFill>
                <a:effectLst/>
              </a:rPr>
              <a:t>(</a:t>
            </a:r>
            <a:r>
              <a:rPr lang="fr-FR" sz="1200" b="0" dirty="0">
                <a:solidFill>
                  <a:srgbClr val="9CDCFE"/>
                </a:solidFill>
                <a:effectLst/>
              </a:rPr>
              <a:t>$_POST</a:t>
            </a:r>
            <a:r>
              <a:rPr lang="fr-FR" sz="1200" b="0" dirty="0">
                <a:solidFill>
                  <a:srgbClr val="D4D4D4"/>
                </a:solidFill>
                <a:effectLst/>
              </a:rPr>
              <a:t>[</a:t>
            </a:r>
            <a:r>
              <a:rPr lang="fr-FR" sz="1200" b="0" dirty="0">
                <a:solidFill>
                  <a:srgbClr val="CE9178"/>
                </a:solidFill>
                <a:effectLst/>
              </a:rPr>
              <a:t>'email'</a:t>
            </a:r>
            <a:r>
              <a:rPr lang="fr-FR" sz="1200" b="0" dirty="0">
                <a:solidFill>
                  <a:srgbClr val="D4D4D4"/>
                </a:solidFill>
                <a:effectLst/>
              </a:rPr>
              <a:t>]) ) {</a:t>
            </a:r>
          </a:p>
          <a:p>
            <a:r>
              <a:rPr lang="fr-FR" sz="1200" b="0" dirty="0">
                <a:solidFill>
                  <a:srgbClr val="D4D4D4"/>
                </a:solidFill>
                <a:effectLst/>
              </a:rPr>
              <a:t>        </a:t>
            </a:r>
            <a:r>
              <a:rPr lang="fr-FR" sz="1200" b="0" dirty="0">
                <a:solidFill>
                  <a:srgbClr val="9CDCFE"/>
                </a:solidFill>
                <a:effectLst/>
              </a:rPr>
              <a:t>$nom</a:t>
            </a:r>
            <a:r>
              <a:rPr lang="fr-FR" sz="1200" b="0" dirty="0">
                <a:solidFill>
                  <a:srgbClr val="D4D4D4"/>
                </a:solidFill>
                <a:effectLst/>
              </a:rPr>
              <a:t> = </a:t>
            </a:r>
            <a:r>
              <a:rPr lang="fr-FR" sz="1200" b="0" dirty="0">
                <a:solidFill>
                  <a:srgbClr val="9CDCFE"/>
                </a:solidFill>
                <a:effectLst/>
              </a:rPr>
              <a:t>$_POST</a:t>
            </a:r>
            <a:r>
              <a:rPr lang="fr-FR" sz="1200" b="0" dirty="0">
                <a:solidFill>
                  <a:srgbClr val="D4D4D4"/>
                </a:solidFill>
                <a:effectLst/>
              </a:rPr>
              <a:t>[</a:t>
            </a:r>
            <a:r>
              <a:rPr lang="fr-FR" sz="1200" b="0" dirty="0">
                <a:solidFill>
                  <a:srgbClr val="CE9178"/>
                </a:solidFill>
                <a:effectLst/>
              </a:rPr>
              <a:t>'nom'</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$email</a:t>
            </a:r>
            <a:r>
              <a:rPr lang="fr-FR" sz="1200" b="0" dirty="0">
                <a:solidFill>
                  <a:srgbClr val="D4D4D4"/>
                </a:solidFill>
                <a:effectLst/>
              </a:rPr>
              <a:t> = </a:t>
            </a:r>
            <a:r>
              <a:rPr lang="fr-FR" sz="1200" b="0" dirty="0">
                <a:solidFill>
                  <a:srgbClr val="9CDCFE"/>
                </a:solidFill>
                <a:effectLst/>
              </a:rPr>
              <a:t>$_POST</a:t>
            </a:r>
            <a:r>
              <a:rPr lang="fr-FR" sz="1200" b="0" dirty="0">
                <a:solidFill>
                  <a:srgbClr val="D4D4D4"/>
                </a:solidFill>
                <a:effectLst/>
              </a:rPr>
              <a:t>[</a:t>
            </a:r>
            <a:r>
              <a:rPr lang="fr-FR" sz="1200" b="0" dirty="0">
                <a:solidFill>
                  <a:srgbClr val="CE9178"/>
                </a:solidFill>
                <a:effectLst/>
              </a:rPr>
              <a:t>'email'</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sql</a:t>
            </a:r>
            <a:r>
              <a:rPr lang="fr-FR" sz="1200" b="0" dirty="0">
                <a:solidFill>
                  <a:srgbClr val="D4D4D4"/>
                </a:solidFill>
                <a:effectLst/>
              </a:rPr>
              <a:t> = </a:t>
            </a:r>
            <a:r>
              <a:rPr lang="fr-FR" sz="1200" b="0" dirty="0">
                <a:solidFill>
                  <a:srgbClr val="CE9178"/>
                </a:solidFill>
                <a:effectLst/>
              </a:rPr>
              <a:t>'</a:t>
            </a:r>
            <a:r>
              <a:rPr lang="fr-FR" sz="1200" b="0" dirty="0">
                <a:solidFill>
                  <a:srgbClr val="569CD6"/>
                </a:solidFill>
                <a:effectLst/>
              </a:rPr>
              <a:t>INSERT</a:t>
            </a:r>
            <a:r>
              <a:rPr lang="fr-FR" sz="1200" b="0" dirty="0">
                <a:solidFill>
                  <a:srgbClr val="CE9178"/>
                </a:solidFill>
                <a:effectLst/>
              </a:rPr>
              <a:t> </a:t>
            </a:r>
            <a:r>
              <a:rPr lang="fr-FR" sz="1200" b="0" dirty="0">
                <a:solidFill>
                  <a:srgbClr val="569CD6"/>
                </a:solidFill>
                <a:effectLst/>
              </a:rPr>
              <a:t>INTO</a:t>
            </a:r>
            <a:r>
              <a:rPr lang="fr-FR" sz="1200" b="0" dirty="0">
                <a:solidFill>
                  <a:srgbClr val="CE9178"/>
                </a:solidFill>
                <a:effectLst/>
              </a:rPr>
              <a:t> </a:t>
            </a:r>
            <a:r>
              <a:rPr lang="fr-FR" sz="1200" b="0" dirty="0" err="1">
                <a:solidFill>
                  <a:srgbClr val="CE9178"/>
                </a:solidFill>
                <a:effectLst/>
              </a:rPr>
              <a:t>etudiant</a:t>
            </a:r>
            <a:r>
              <a:rPr lang="fr-FR" sz="1200" b="0" dirty="0">
                <a:solidFill>
                  <a:srgbClr val="CE9178"/>
                </a:solidFill>
                <a:effectLst/>
              </a:rPr>
              <a:t>(nom, email) </a:t>
            </a:r>
            <a:r>
              <a:rPr lang="fr-FR" sz="1200" b="0" dirty="0">
                <a:solidFill>
                  <a:srgbClr val="569CD6"/>
                </a:solidFill>
                <a:effectLst/>
              </a:rPr>
              <a:t>VALUES</a:t>
            </a:r>
            <a:r>
              <a:rPr lang="fr-FR" sz="1200" b="0" dirty="0">
                <a:solidFill>
                  <a:srgbClr val="CE9178"/>
                </a:solidFill>
                <a:effectLst/>
              </a:rPr>
              <a:t>(:nom, :email)'</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statement</a:t>
            </a:r>
            <a:r>
              <a:rPr lang="fr-FR" sz="1200" b="0" dirty="0">
                <a:solidFill>
                  <a:srgbClr val="D4D4D4"/>
                </a:solidFill>
                <a:effectLst/>
              </a:rPr>
              <a:t> = </a:t>
            </a:r>
            <a:r>
              <a:rPr lang="fr-FR" sz="1200" b="0" dirty="0">
                <a:solidFill>
                  <a:srgbClr val="9CDCFE"/>
                </a:solidFill>
                <a:effectLst/>
              </a:rPr>
              <a:t>$</a:t>
            </a:r>
            <a:r>
              <a:rPr lang="fr-FR" sz="1200" b="0" dirty="0" err="1">
                <a:solidFill>
                  <a:srgbClr val="9CDCFE"/>
                </a:solidFill>
                <a:effectLst/>
              </a:rPr>
              <a:t>connection</a:t>
            </a:r>
            <a:r>
              <a:rPr lang="fr-FR" sz="1200" b="0" dirty="0">
                <a:solidFill>
                  <a:srgbClr val="D4D4D4"/>
                </a:solidFill>
                <a:effectLst/>
              </a:rPr>
              <a:t>-&gt;</a:t>
            </a:r>
            <a:r>
              <a:rPr lang="fr-FR" sz="1200" b="0" dirty="0" err="1">
                <a:solidFill>
                  <a:srgbClr val="DCDCAA"/>
                </a:solidFill>
                <a:effectLst/>
              </a:rPr>
              <a:t>prepare</a:t>
            </a:r>
            <a:r>
              <a:rPr lang="fr-FR" sz="1200" b="0" dirty="0">
                <a:solidFill>
                  <a:srgbClr val="D4D4D4"/>
                </a:solidFill>
                <a:effectLst/>
              </a:rPr>
              <a:t>(</a:t>
            </a:r>
            <a:r>
              <a:rPr lang="fr-FR" sz="1200" b="0" dirty="0">
                <a:solidFill>
                  <a:srgbClr val="9CDCFE"/>
                </a:solidFill>
                <a:effectLst/>
              </a:rPr>
              <a:t>$</a:t>
            </a:r>
            <a:r>
              <a:rPr lang="fr-FR" sz="1200" b="0" dirty="0" err="1">
                <a:solidFill>
                  <a:srgbClr val="9CDCFE"/>
                </a:solidFill>
                <a:effectLst/>
              </a:rPr>
              <a:t>sql</a:t>
            </a:r>
            <a:r>
              <a:rPr lang="fr-FR" sz="1200" b="0" dirty="0">
                <a:solidFill>
                  <a:srgbClr val="D4D4D4"/>
                </a:solidFill>
                <a:effectLst/>
              </a:rPr>
              <a:t>);</a:t>
            </a:r>
          </a:p>
          <a:p>
            <a:r>
              <a:rPr lang="fr-FR" sz="1200" b="0" dirty="0">
                <a:solidFill>
                  <a:srgbClr val="D4D4D4"/>
                </a:solidFill>
                <a:effectLst/>
              </a:rPr>
              <a:t>        </a:t>
            </a:r>
            <a:r>
              <a:rPr lang="fr-FR" sz="1200" b="0" dirty="0">
                <a:solidFill>
                  <a:srgbClr val="C586C0"/>
                </a:solidFill>
                <a:effectLst/>
              </a:rPr>
              <a:t>if</a:t>
            </a:r>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statement</a:t>
            </a:r>
            <a:r>
              <a:rPr lang="fr-FR" sz="1200" b="0" dirty="0">
                <a:solidFill>
                  <a:srgbClr val="D4D4D4"/>
                </a:solidFill>
                <a:effectLst/>
              </a:rPr>
              <a:t>-&gt;</a:t>
            </a:r>
            <a:r>
              <a:rPr lang="fr-FR" sz="1200" b="0" dirty="0" err="1">
                <a:solidFill>
                  <a:srgbClr val="DCDCAA"/>
                </a:solidFill>
                <a:effectLst/>
              </a:rPr>
              <a:t>execute</a:t>
            </a:r>
            <a:r>
              <a:rPr lang="fr-FR" sz="1200" b="0" dirty="0">
                <a:solidFill>
                  <a:srgbClr val="D4D4D4"/>
                </a:solidFill>
                <a:effectLst/>
              </a:rPr>
              <a:t>([</a:t>
            </a:r>
            <a:r>
              <a:rPr lang="fr-FR" sz="1200" b="0" dirty="0">
                <a:solidFill>
                  <a:srgbClr val="CE9178"/>
                </a:solidFill>
                <a:effectLst/>
              </a:rPr>
              <a:t>':nom'</a:t>
            </a:r>
            <a:r>
              <a:rPr lang="fr-FR" sz="1200" b="0" dirty="0">
                <a:solidFill>
                  <a:srgbClr val="D4D4D4"/>
                </a:solidFill>
                <a:effectLst/>
              </a:rPr>
              <a:t> =&gt; </a:t>
            </a:r>
            <a:r>
              <a:rPr lang="fr-FR" sz="1200" b="0" dirty="0">
                <a:solidFill>
                  <a:srgbClr val="9CDCFE"/>
                </a:solidFill>
                <a:effectLst/>
              </a:rPr>
              <a:t>$nom</a:t>
            </a:r>
            <a:r>
              <a:rPr lang="fr-FR" sz="1200" b="0" dirty="0">
                <a:solidFill>
                  <a:srgbClr val="D4D4D4"/>
                </a:solidFill>
                <a:effectLst/>
              </a:rPr>
              <a:t>, </a:t>
            </a:r>
            <a:r>
              <a:rPr lang="fr-FR" sz="1200" b="0" dirty="0">
                <a:solidFill>
                  <a:srgbClr val="CE9178"/>
                </a:solidFill>
                <a:effectLst/>
              </a:rPr>
              <a:t>':email'</a:t>
            </a:r>
            <a:r>
              <a:rPr lang="fr-FR" sz="1200" b="0" dirty="0">
                <a:solidFill>
                  <a:srgbClr val="D4D4D4"/>
                </a:solidFill>
                <a:effectLst/>
              </a:rPr>
              <a:t> =&gt; </a:t>
            </a:r>
            <a:r>
              <a:rPr lang="fr-FR" sz="1200" b="0" dirty="0">
                <a:solidFill>
                  <a:srgbClr val="9CDCFE"/>
                </a:solidFill>
                <a:effectLst/>
              </a:rPr>
              <a:t>$email</a:t>
            </a:r>
            <a:r>
              <a:rPr lang="fr-FR" sz="1200" b="0" dirty="0">
                <a:solidFill>
                  <a:srgbClr val="D4D4D4"/>
                </a:solidFill>
                <a:effectLst/>
              </a:rPr>
              <a:t>])) {</a:t>
            </a:r>
          </a:p>
          <a:p>
            <a:r>
              <a:rPr lang="fr-FR" sz="1200" b="0" dirty="0">
                <a:solidFill>
                  <a:srgbClr val="D4D4D4"/>
                </a:solidFill>
                <a:effectLst/>
              </a:rPr>
              <a:t>            </a:t>
            </a:r>
            <a:r>
              <a:rPr lang="fr-FR" sz="1200" b="0" dirty="0">
                <a:solidFill>
                  <a:srgbClr val="9CDCFE"/>
                </a:solidFill>
                <a:effectLst/>
              </a:rPr>
              <a:t>$message</a:t>
            </a:r>
            <a:r>
              <a:rPr lang="fr-FR" sz="1200" b="0" dirty="0">
                <a:solidFill>
                  <a:srgbClr val="D4D4D4"/>
                </a:solidFill>
                <a:effectLst/>
              </a:rPr>
              <a:t> = </a:t>
            </a:r>
            <a:r>
              <a:rPr lang="fr-FR" sz="1200" b="0" dirty="0">
                <a:solidFill>
                  <a:srgbClr val="CE9178"/>
                </a:solidFill>
                <a:effectLst/>
              </a:rPr>
              <a:t>'Donnée créée avec succès'</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p>
          <a:p>
            <a:r>
              <a:rPr lang="fr-FR" sz="1200" b="0" dirty="0">
                <a:solidFill>
                  <a:srgbClr val="569CD6"/>
                </a:solidFill>
                <a:effectLst/>
              </a:rPr>
              <a:t>?&gt;</a:t>
            </a:r>
            <a:endParaRPr lang="fr-FR" sz="1200" b="0" dirty="0">
              <a:solidFill>
                <a:srgbClr val="D4D4D4"/>
              </a:solidFill>
              <a:effectLst/>
            </a:endParaRPr>
          </a:p>
        </p:txBody>
      </p:sp>
      <p:sp>
        <p:nvSpPr>
          <p:cNvPr id="7" name="ZoneTexte 6">
            <a:extLst>
              <a:ext uri="{FF2B5EF4-FFF2-40B4-BE49-F238E27FC236}">
                <a16:creationId xmlns:a16="http://schemas.microsoft.com/office/drawing/2014/main" id="{318EE10B-CF53-4C8F-8C25-F68C4FDFC86B}"/>
              </a:ext>
            </a:extLst>
          </p:cNvPr>
          <p:cNvSpPr txBox="1"/>
          <p:nvPr/>
        </p:nvSpPr>
        <p:spPr>
          <a:xfrm>
            <a:off x="3769962" y="5371857"/>
            <a:ext cx="4646654" cy="286873"/>
          </a:xfrm>
          <a:prstGeom prst="rect">
            <a:avLst/>
          </a:prstGeom>
          <a:noFill/>
        </p:spPr>
        <p:txBody>
          <a:bodyPr wrap="square">
            <a:spAutoFit/>
          </a:bodyPr>
          <a:lstStyle/>
          <a:p>
            <a:pPr marL="0" marR="0" lvl="0" indent="0" algn="ctr" defTabSz="914400" rtl="0" eaLnBrk="1" fontAlgn="auto" latinLnBrk="0" hangingPunct="1">
              <a:lnSpc>
                <a:spcPts val="1600"/>
              </a:lnSpc>
              <a:spcBef>
                <a:spcPts val="600"/>
              </a:spcBef>
              <a:spcAft>
                <a:spcPts val="0"/>
              </a:spcAft>
              <a:buClr>
                <a:srgbClr val="565656"/>
              </a:buClr>
              <a:buSzTx/>
              <a:buFont typeface="Arial" panose="020B0604020202020204" pitchFamily="34" charset="0"/>
              <a:buNone/>
              <a:tabLst/>
              <a:defRPr/>
            </a:pPr>
            <a:r>
              <a:rPr kumimoji="0" lang="en-US" sz="1100" b="0" i="0" u="none" strike="noStrike" kern="1200" cap="none" spc="0" normalizeH="0" baseline="0" noProof="0" dirty="0" err="1">
                <a:ln>
                  <a:noFill/>
                </a:ln>
                <a:solidFill>
                  <a:srgbClr val="565656"/>
                </a:solidFill>
                <a:effectLst/>
                <a:uLnTx/>
                <a:uFillTx/>
                <a:latin typeface="Calibri" panose="020F0502020204030204"/>
                <a:ea typeface="+mn-ea"/>
                <a:cs typeface="Calibri" panose="020F0502020204030204" pitchFamily="34" charset="0"/>
              </a:rPr>
              <a:t>Fichier</a:t>
            </a:r>
            <a:r>
              <a:rPr kumimoji="0" lang="en-US" sz="11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 : </a:t>
            </a:r>
            <a:r>
              <a:rPr kumimoji="0" lang="en-US" sz="1100" b="0" i="0" u="none" strike="noStrike" kern="1200" cap="none" spc="0" normalizeH="0" baseline="0" noProof="0" dirty="0" err="1">
                <a:ln>
                  <a:noFill/>
                </a:ln>
                <a:solidFill>
                  <a:srgbClr val="565656"/>
                </a:solidFill>
                <a:effectLst/>
                <a:uLnTx/>
                <a:uFillTx/>
                <a:latin typeface="Calibri" panose="020F0502020204030204"/>
                <a:ea typeface="+mn-ea"/>
                <a:cs typeface="Calibri" panose="020F0502020204030204" pitchFamily="34" charset="0"/>
              </a:rPr>
              <a:t>create.php</a:t>
            </a:r>
            <a:r>
              <a:rPr kumimoji="0" lang="en-US" sz="11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 (</a:t>
            </a:r>
            <a:r>
              <a:rPr kumimoji="0" lang="en-US" sz="1100" b="0" i="0" u="none" strike="noStrike" kern="1200" cap="none" spc="0" normalizeH="0" baseline="0" noProof="0" dirty="0" err="1">
                <a:ln>
                  <a:noFill/>
                </a:ln>
                <a:solidFill>
                  <a:srgbClr val="565656"/>
                </a:solidFill>
                <a:effectLst/>
                <a:uLnTx/>
                <a:uFillTx/>
                <a:latin typeface="Calibri" panose="020F0502020204030204"/>
                <a:ea typeface="+mn-ea"/>
                <a:cs typeface="Calibri" panose="020F0502020204030204" pitchFamily="34" charset="0"/>
              </a:rPr>
              <a:t>Partie</a:t>
            </a:r>
            <a:r>
              <a:rPr kumimoji="0" lang="en-US" sz="11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 1)</a:t>
            </a:r>
          </a:p>
        </p:txBody>
      </p:sp>
    </p:spTree>
    <p:extLst>
      <p:ext uri="{BB962C8B-B14F-4D97-AF65-F5344CB8AC3E}">
        <p14:creationId xmlns:p14="http://schemas.microsoft.com/office/powerpoint/2010/main" val="950366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49B2DDC1-B4A6-408B-B566-7CF6AB5C68B8}"/>
              </a:ext>
            </a:extLst>
          </p:cNvPr>
          <p:cNvSpPr>
            <a:spLocks noGrp="1"/>
          </p:cNvSpPr>
          <p:nvPr>
            <p:ph type="title"/>
          </p:nvPr>
        </p:nvSpPr>
        <p:spPr/>
        <p:txBody>
          <a:bodyPr/>
          <a:lstStyle/>
          <a:p>
            <a:r>
              <a:rPr lang="fr-FR" dirty="0"/>
              <a:t>Activité 1</a:t>
            </a:r>
          </a:p>
        </p:txBody>
      </p:sp>
      <p:sp>
        <p:nvSpPr>
          <p:cNvPr id="7" name="Espace réservé du texte 6">
            <a:extLst>
              <a:ext uri="{FF2B5EF4-FFF2-40B4-BE49-F238E27FC236}">
                <a16:creationId xmlns:a16="http://schemas.microsoft.com/office/drawing/2014/main" id="{7ACC6735-0262-41B2-92E0-2F631B896FBD}"/>
              </a:ext>
            </a:extLst>
          </p:cNvPr>
          <p:cNvSpPr>
            <a:spLocks noGrp="1"/>
          </p:cNvSpPr>
          <p:nvPr>
            <p:ph type="body" sz="quarter" idx="11"/>
          </p:nvPr>
        </p:nvSpPr>
        <p:spPr/>
        <p:txBody>
          <a:bodyPr/>
          <a:lstStyle/>
          <a:p>
            <a:r>
              <a:rPr lang="fr-FR" dirty="0"/>
              <a:t>Apache</a:t>
            </a:r>
          </a:p>
        </p:txBody>
      </p:sp>
      <p:sp>
        <p:nvSpPr>
          <p:cNvPr id="8" name="Espace réservé du contenu 7">
            <a:extLst>
              <a:ext uri="{FF2B5EF4-FFF2-40B4-BE49-F238E27FC236}">
                <a16:creationId xmlns:a16="http://schemas.microsoft.com/office/drawing/2014/main" id="{5EC9D91A-366C-4B10-91F0-C48134D39286}"/>
              </a:ext>
            </a:extLst>
          </p:cNvPr>
          <p:cNvSpPr>
            <a:spLocks noGrp="1"/>
          </p:cNvSpPr>
          <p:nvPr>
            <p:ph sz="quarter" idx="12"/>
          </p:nvPr>
        </p:nvSpPr>
        <p:spPr>
          <a:xfrm>
            <a:off x="720000" y="1914181"/>
            <a:ext cx="10746576" cy="4514894"/>
          </a:xfrm>
        </p:spPr>
        <p:txBody>
          <a:bodyPr/>
          <a:lstStyle/>
          <a:p>
            <a:pPr marL="171450" indent="-171450">
              <a:buFont typeface="Arial" panose="020B0604020202020204" pitchFamily="34" charset="0"/>
              <a:buChar char="•"/>
            </a:pPr>
            <a:r>
              <a:rPr lang="fr-FR" dirty="0"/>
              <a:t>Étape 1 : Télécharger Apache depuis le site officiel  </a:t>
            </a:r>
            <a:r>
              <a:rPr lang="fr-FR" dirty="0">
                <a:hlinkClick r:id="rId2"/>
              </a:rPr>
              <a:t>https://www.apachelounge.com/download/</a:t>
            </a:r>
            <a:endParaRPr lang="fr-FR" dirty="0"/>
          </a:p>
        </p:txBody>
      </p:sp>
      <p:sp>
        <p:nvSpPr>
          <p:cNvPr id="9" name="Espace réservé du contenu 8">
            <a:extLst>
              <a:ext uri="{FF2B5EF4-FFF2-40B4-BE49-F238E27FC236}">
                <a16:creationId xmlns:a16="http://schemas.microsoft.com/office/drawing/2014/main" id="{060F881C-1849-48F1-9835-2BEC37B91388}"/>
              </a:ext>
            </a:extLst>
          </p:cNvPr>
          <p:cNvSpPr>
            <a:spLocks noGrp="1"/>
          </p:cNvSpPr>
          <p:nvPr>
            <p:ph sz="quarter" idx="13"/>
          </p:nvPr>
        </p:nvSpPr>
        <p:spPr/>
        <p:txBody>
          <a:bodyPr/>
          <a:lstStyle/>
          <a:p>
            <a:r>
              <a:rPr lang="fr-FR" dirty="0"/>
              <a:t>Téléchargement et installation de Apache</a:t>
            </a:r>
          </a:p>
        </p:txBody>
      </p:sp>
      <p:sp>
        <p:nvSpPr>
          <p:cNvPr id="10" name="ZoneTexte 9">
            <a:extLst>
              <a:ext uri="{FF2B5EF4-FFF2-40B4-BE49-F238E27FC236}">
                <a16:creationId xmlns:a16="http://schemas.microsoft.com/office/drawing/2014/main" id="{B0A73D8A-67D8-4D7D-BF30-2EE87796B7B6}"/>
              </a:ext>
            </a:extLst>
          </p:cNvPr>
          <p:cNvSpPr txBox="1"/>
          <p:nvPr/>
        </p:nvSpPr>
        <p:spPr>
          <a:xfrm>
            <a:off x="3720527" y="6319450"/>
            <a:ext cx="4093698" cy="261610"/>
          </a:xfrm>
          <a:prstGeom prst="rect">
            <a:avLst/>
          </a:prstGeom>
          <a:noFill/>
        </p:spPr>
        <p:txBody>
          <a:bodyPr wrap="square" rtlCol="0">
            <a:spAutoFit/>
          </a:bodyPr>
          <a:lstStyle/>
          <a:p>
            <a:pPr algn="ctr"/>
            <a:r>
              <a:rPr lang="fr-FR" sz="1100" dirty="0">
                <a:solidFill>
                  <a:schemeClr val="tx1">
                    <a:lumMod val="75000"/>
                    <a:lumOff val="25000"/>
                  </a:schemeClr>
                </a:solidFill>
              </a:rPr>
              <a:t>Fig. : Téléchargement du logiciel Apache</a:t>
            </a:r>
          </a:p>
        </p:txBody>
      </p:sp>
      <p:pic>
        <p:nvPicPr>
          <p:cNvPr id="12" name="Image 11">
            <a:extLst>
              <a:ext uri="{FF2B5EF4-FFF2-40B4-BE49-F238E27FC236}">
                <a16:creationId xmlns:a16="http://schemas.microsoft.com/office/drawing/2014/main" id="{BDBFE282-5EE4-4E10-B4EF-54E4B839744B}"/>
              </a:ext>
            </a:extLst>
          </p:cNvPr>
          <p:cNvPicPr>
            <a:picLocks noChangeAspect="1"/>
          </p:cNvPicPr>
          <p:nvPr/>
        </p:nvPicPr>
        <p:blipFill>
          <a:blip r:embed="rId3"/>
          <a:stretch>
            <a:fillRect/>
          </a:stretch>
        </p:blipFill>
        <p:spPr>
          <a:xfrm>
            <a:off x="2037586" y="2278076"/>
            <a:ext cx="7459579" cy="4025065"/>
          </a:xfrm>
          <a:prstGeom prst="rect">
            <a:avLst/>
          </a:prstGeom>
        </p:spPr>
      </p:pic>
    </p:spTree>
    <p:extLst>
      <p:ext uri="{BB962C8B-B14F-4D97-AF65-F5344CB8AC3E}">
        <p14:creationId xmlns:p14="http://schemas.microsoft.com/office/powerpoint/2010/main" val="29384484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BF1FDCB6-1721-42CA-A5C4-25DDF4375FA8}"/>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CF188480-602B-4A9E-9FE8-C6EC8077CDA6}"/>
              </a:ext>
            </a:extLst>
          </p:cNvPr>
          <p:cNvSpPr>
            <a:spLocks noGrp="1"/>
          </p:cNvSpPr>
          <p:nvPr>
            <p:ph type="title"/>
          </p:nvPr>
        </p:nvSpPr>
        <p:spPr/>
        <p:txBody>
          <a:bodyPr/>
          <a:lstStyle/>
          <a:p>
            <a:r>
              <a:rPr lang="fr-FR" dirty="0"/>
              <a:t>Activité 3</a:t>
            </a:r>
          </a:p>
        </p:txBody>
      </p:sp>
      <p:sp>
        <p:nvSpPr>
          <p:cNvPr id="3" name="Espace réservé du texte 2">
            <a:extLst>
              <a:ext uri="{FF2B5EF4-FFF2-40B4-BE49-F238E27FC236}">
                <a16:creationId xmlns:a16="http://schemas.microsoft.com/office/drawing/2014/main" id="{39353A45-0B1D-4764-98CD-44348BD3AA76}"/>
              </a:ext>
            </a:extLst>
          </p:cNvPr>
          <p:cNvSpPr>
            <a:spLocks noGrp="1"/>
          </p:cNvSpPr>
          <p:nvPr>
            <p:ph type="body" sz="quarter" idx="11"/>
          </p:nvPr>
        </p:nvSpPr>
        <p:spPr/>
        <p:txBody>
          <a:bodyPr/>
          <a:lstStyle/>
          <a:p>
            <a:r>
              <a:rPr lang="fr-FR" dirty="0"/>
              <a:t>Gestion des données avec MySQL</a:t>
            </a:r>
          </a:p>
        </p:txBody>
      </p:sp>
      <p:sp>
        <p:nvSpPr>
          <p:cNvPr id="4" name="Espace réservé du contenu 3">
            <a:extLst>
              <a:ext uri="{FF2B5EF4-FFF2-40B4-BE49-F238E27FC236}">
                <a16:creationId xmlns:a16="http://schemas.microsoft.com/office/drawing/2014/main" id="{D6D57AD8-123A-4CA9-B8A8-649D78A7C236}"/>
              </a:ext>
            </a:extLst>
          </p:cNvPr>
          <p:cNvSpPr>
            <a:spLocks noGrp="1"/>
          </p:cNvSpPr>
          <p:nvPr>
            <p:ph sz="quarter" idx="12"/>
          </p:nvPr>
        </p:nvSpPr>
        <p:spPr/>
        <p:txBody>
          <a:bodyPr/>
          <a:lstStyle/>
          <a:p>
            <a:r>
              <a:rPr kumimoji="0" lang="en-US" sz="1200" b="0" i="0" u="none" strike="noStrike" kern="1200" cap="none" spc="0" normalizeH="0" baseline="0" noProof="0" dirty="0" err="1">
                <a:ln>
                  <a:noFill/>
                </a:ln>
                <a:solidFill>
                  <a:srgbClr val="565656"/>
                </a:solidFill>
                <a:effectLst/>
                <a:uLnTx/>
                <a:uFillTx/>
                <a:latin typeface="Calibri" panose="020F0502020204030204"/>
                <a:ea typeface="+mn-ea"/>
                <a:cs typeface="Calibri" panose="020F0502020204030204" pitchFamily="34" charset="0"/>
              </a:rPr>
              <a:t>Fichier</a:t>
            </a:r>
            <a:r>
              <a:rPr kumimoji="0" lang="en-US"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 : </a:t>
            </a:r>
            <a:r>
              <a:rPr kumimoji="0" lang="en-US" sz="1200" b="0" i="0" u="none" strike="noStrike" kern="1200" cap="none" spc="0" normalizeH="0" baseline="0" noProof="0" dirty="0" err="1">
                <a:ln>
                  <a:noFill/>
                </a:ln>
                <a:solidFill>
                  <a:srgbClr val="565656"/>
                </a:solidFill>
                <a:effectLst/>
                <a:uLnTx/>
                <a:uFillTx/>
                <a:latin typeface="Calibri" panose="020F0502020204030204"/>
                <a:ea typeface="+mn-ea"/>
                <a:cs typeface="Calibri" panose="020F0502020204030204" pitchFamily="34" charset="0"/>
              </a:rPr>
              <a:t>create.php</a:t>
            </a:r>
            <a:r>
              <a:rPr kumimoji="0" lang="en-US"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 (</a:t>
            </a:r>
            <a:r>
              <a:rPr kumimoji="0" lang="en-US" sz="1200" b="0" i="0" u="none" strike="noStrike" kern="1200" cap="none" spc="0" normalizeH="0" baseline="0" noProof="0" dirty="0" err="1">
                <a:ln>
                  <a:noFill/>
                </a:ln>
                <a:solidFill>
                  <a:srgbClr val="565656"/>
                </a:solidFill>
                <a:effectLst/>
                <a:uLnTx/>
                <a:uFillTx/>
                <a:latin typeface="Calibri" panose="020F0502020204030204"/>
                <a:ea typeface="+mn-ea"/>
                <a:cs typeface="Calibri" panose="020F0502020204030204" pitchFamily="34" charset="0"/>
              </a:rPr>
              <a:t>Partie</a:t>
            </a:r>
            <a:r>
              <a:rPr kumimoji="0" lang="en-US"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 2)</a:t>
            </a:r>
          </a:p>
        </p:txBody>
      </p:sp>
      <p:sp>
        <p:nvSpPr>
          <p:cNvPr id="6" name="Rectangle 5">
            <a:extLst>
              <a:ext uri="{FF2B5EF4-FFF2-40B4-BE49-F238E27FC236}">
                <a16:creationId xmlns:a16="http://schemas.microsoft.com/office/drawing/2014/main" id="{3C8231EB-6EA1-4562-A2CA-8D58B249A164}"/>
              </a:ext>
            </a:extLst>
          </p:cNvPr>
          <p:cNvSpPr/>
          <p:nvPr/>
        </p:nvSpPr>
        <p:spPr>
          <a:xfrm>
            <a:off x="3702583" y="1544126"/>
            <a:ext cx="5196240" cy="49873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100" b="0" dirty="0">
                <a:solidFill>
                  <a:srgbClr val="569CD6"/>
                </a:solidFill>
                <a:effectLst/>
              </a:rPr>
              <a:t>&lt;?</a:t>
            </a:r>
            <a:r>
              <a:rPr lang="fr-FR" sz="1100" b="0" dirty="0" err="1">
                <a:solidFill>
                  <a:srgbClr val="569CD6"/>
                </a:solidFill>
                <a:effectLst/>
              </a:rPr>
              <a:t>php</a:t>
            </a:r>
            <a:r>
              <a:rPr lang="fr-FR" sz="1100" b="0" dirty="0">
                <a:solidFill>
                  <a:srgbClr val="D4D4D4"/>
                </a:solidFill>
                <a:effectLst/>
              </a:rPr>
              <a:t> </a:t>
            </a:r>
            <a:r>
              <a:rPr lang="fr-FR" sz="1100" b="0" dirty="0" err="1">
                <a:solidFill>
                  <a:srgbClr val="C586C0"/>
                </a:solidFill>
                <a:effectLst/>
              </a:rPr>
              <a:t>require</a:t>
            </a:r>
            <a:r>
              <a:rPr lang="fr-FR" sz="1100" b="0" dirty="0">
                <a:solidFill>
                  <a:srgbClr val="D4D4D4"/>
                </a:solidFill>
                <a:effectLst/>
              </a:rPr>
              <a:t> </a:t>
            </a:r>
            <a:r>
              <a:rPr lang="fr-FR" sz="1100" b="0" dirty="0">
                <a:solidFill>
                  <a:srgbClr val="CE9178"/>
                </a:solidFill>
                <a:effectLst/>
              </a:rPr>
              <a:t>'</a:t>
            </a:r>
            <a:r>
              <a:rPr lang="fr-FR" sz="1100" b="0" dirty="0" err="1">
                <a:solidFill>
                  <a:srgbClr val="CE9178"/>
                </a:solidFill>
                <a:effectLst/>
              </a:rPr>
              <a:t>header.php</a:t>
            </a:r>
            <a:r>
              <a:rPr lang="fr-FR" sz="1100" b="0" dirty="0">
                <a:solidFill>
                  <a:srgbClr val="CE9178"/>
                </a:solidFill>
                <a:effectLst/>
              </a:rPr>
              <a:t>'</a:t>
            </a:r>
            <a:r>
              <a:rPr lang="fr-FR" sz="1100" b="0" dirty="0">
                <a:solidFill>
                  <a:srgbClr val="D4D4D4"/>
                </a:solidFill>
                <a:effectLst/>
              </a:rPr>
              <a:t>; </a:t>
            </a:r>
            <a:r>
              <a:rPr lang="fr-FR" sz="1100" b="0" dirty="0">
                <a:solidFill>
                  <a:srgbClr val="569CD6"/>
                </a:solidFill>
                <a:effectLst/>
              </a:rPr>
              <a:t>?&gt;</a:t>
            </a:r>
            <a:endParaRPr lang="fr-FR" sz="1100" b="0" dirty="0">
              <a:solidFill>
                <a:srgbClr val="D4D4D4"/>
              </a:solidFill>
              <a:effectLst/>
            </a:endParaRPr>
          </a:p>
          <a:p>
            <a:r>
              <a:rPr lang="fr-FR" sz="1100" b="0" dirty="0">
                <a:solidFill>
                  <a:srgbClr val="808080"/>
                </a:solidFill>
                <a:effectLst/>
              </a:rPr>
              <a:t>&lt;</a:t>
            </a:r>
            <a:r>
              <a:rPr lang="fr-FR" sz="1100" b="0" dirty="0">
                <a:solidFill>
                  <a:srgbClr val="569CD6"/>
                </a:solidFill>
                <a:effectLst/>
              </a:rPr>
              <a:t>div</a:t>
            </a:r>
            <a:r>
              <a:rPr lang="fr-FR" sz="1100" b="0" dirty="0">
                <a:solidFill>
                  <a:srgbClr val="D4D4D4"/>
                </a:solidFill>
                <a:effectLst/>
              </a:rPr>
              <a:t> </a:t>
            </a:r>
            <a:r>
              <a:rPr lang="fr-FR" sz="1100" b="0" dirty="0">
                <a:solidFill>
                  <a:srgbClr val="9CDCFE"/>
                </a:solidFill>
                <a:effectLst/>
              </a:rPr>
              <a:t>class</a:t>
            </a:r>
            <a:r>
              <a:rPr lang="fr-FR" sz="1100" b="0" dirty="0">
                <a:solidFill>
                  <a:srgbClr val="D4D4D4"/>
                </a:solidFill>
                <a:effectLst/>
              </a:rPr>
              <a:t>=</a:t>
            </a:r>
            <a:r>
              <a:rPr lang="fr-FR" sz="1100" b="0" dirty="0">
                <a:solidFill>
                  <a:srgbClr val="CE9178"/>
                </a:solidFill>
                <a:effectLst/>
              </a:rPr>
              <a:t>"container"</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a:solidFill>
                  <a:srgbClr val="569CD6"/>
                </a:solidFill>
                <a:effectLst/>
              </a:rPr>
              <a:t>div</a:t>
            </a:r>
            <a:r>
              <a:rPr lang="fr-FR" sz="1100" b="0" dirty="0">
                <a:solidFill>
                  <a:srgbClr val="D4D4D4"/>
                </a:solidFill>
                <a:effectLst/>
              </a:rPr>
              <a:t> </a:t>
            </a:r>
            <a:r>
              <a:rPr lang="fr-FR" sz="1100" b="0" dirty="0">
                <a:solidFill>
                  <a:srgbClr val="9CDCFE"/>
                </a:solidFill>
                <a:effectLst/>
              </a:rPr>
              <a:t>class</a:t>
            </a:r>
            <a:r>
              <a:rPr lang="fr-FR" sz="1100" b="0" dirty="0">
                <a:solidFill>
                  <a:srgbClr val="D4D4D4"/>
                </a:solidFill>
                <a:effectLst/>
              </a:rPr>
              <a:t>=</a:t>
            </a:r>
            <a:r>
              <a:rPr lang="fr-FR" sz="1100" b="0" dirty="0">
                <a:solidFill>
                  <a:srgbClr val="CE9178"/>
                </a:solidFill>
                <a:effectLst/>
              </a:rPr>
              <a:t>"</a:t>
            </a:r>
            <a:r>
              <a:rPr lang="fr-FR" sz="1100" b="0" dirty="0" err="1">
                <a:solidFill>
                  <a:srgbClr val="CE9178"/>
                </a:solidFill>
                <a:effectLst/>
              </a:rPr>
              <a:t>card</a:t>
            </a:r>
            <a:r>
              <a:rPr lang="fr-FR" sz="1100" b="0" dirty="0">
                <a:solidFill>
                  <a:srgbClr val="CE9178"/>
                </a:solidFill>
                <a:effectLst/>
              </a:rPr>
              <a:t> mt-5"</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a:solidFill>
                  <a:srgbClr val="569CD6"/>
                </a:solidFill>
                <a:effectLst/>
              </a:rPr>
              <a:t>div</a:t>
            </a:r>
            <a:r>
              <a:rPr lang="fr-FR" sz="1100" b="0" dirty="0">
                <a:solidFill>
                  <a:srgbClr val="D4D4D4"/>
                </a:solidFill>
                <a:effectLst/>
              </a:rPr>
              <a:t> </a:t>
            </a:r>
            <a:r>
              <a:rPr lang="fr-FR" sz="1100" b="0" dirty="0">
                <a:solidFill>
                  <a:srgbClr val="9CDCFE"/>
                </a:solidFill>
                <a:effectLst/>
              </a:rPr>
              <a:t>class</a:t>
            </a:r>
            <a:r>
              <a:rPr lang="fr-FR" sz="1100" b="0" dirty="0">
                <a:solidFill>
                  <a:srgbClr val="D4D4D4"/>
                </a:solidFill>
                <a:effectLst/>
              </a:rPr>
              <a:t>=</a:t>
            </a:r>
            <a:r>
              <a:rPr lang="fr-FR" sz="1100" b="0" dirty="0">
                <a:solidFill>
                  <a:srgbClr val="CE9178"/>
                </a:solidFill>
                <a:effectLst/>
              </a:rPr>
              <a:t>"</a:t>
            </a:r>
            <a:r>
              <a:rPr lang="fr-FR" sz="1100" b="0" dirty="0" err="1">
                <a:solidFill>
                  <a:srgbClr val="CE9178"/>
                </a:solidFill>
                <a:effectLst/>
              </a:rPr>
              <a:t>card</a:t>
            </a:r>
            <a:r>
              <a:rPr lang="fr-FR" sz="1100" b="0" dirty="0">
                <a:solidFill>
                  <a:srgbClr val="CE9178"/>
                </a:solidFill>
                <a:effectLst/>
              </a:rPr>
              <a:t>-header"</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a:solidFill>
                  <a:srgbClr val="569CD6"/>
                </a:solidFill>
                <a:effectLst/>
              </a:rPr>
              <a:t>h2</a:t>
            </a:r>
            <a:r>
              <a:rPr lang="fr-FR" sz="1100" b="0" dirty="0">
                <a:solidFill>
                  <a:srgbClr val="808080"/>
                </a:solidFill>
                <a:effectLst/>
              </a:rPr>
              <a:t>&gt;</a:t>
            </a:r>
            <a:r>
              <a:rPr lang="fr-FR" sz="1100" b="0" dirty="0">
                <a:solidFill>
                  <a:srgbClr val="D4D4D4"/>
                </a:solidFill>
                <a:effectLst/>
              </a:rPr>
              <a:t>Créer un étudiant</a:t>
            </a:r>
            <a:r>
              <a:rPr lang="fr-FR" sz="1100" b="0" dirty="0">
                <a:solidFill>
                  <a:srgbClr val="808080"/>
                </a:solidFill>
                <a:effectLst/>
              </a:rPr>
              <a:t>&lt;/</a:t>
            </a:r>
            <a:r>
              <a:rPr lang="fr-FR" sz="1100" b="0" dirty="0">
                <a:solidFill>
                  <a:srgbClr val="569CD6"/>
                </a:solidFill>
                <a:effectLst/>
              </a:rPr>
              <a:t>h2</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a:solidFill>
                  <a:srgbClr val="569CD6"/>
                </a:solidFill>
                <a:effectLst/>
              </a:rPr>
              <a:t>div</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a:solidFill>
                  <a:srgbClr val="569CD6"/>
                </a:solidFill>
                <a:effectLst/>
              </a:rPr>
              <a:t>div</a:t>
            </a:r>
            <a:r>
              <a:rPr lang="fr-FR" sz="1100" b="0" dirty="0">
                <a:solidFill>
                  <a:srgbClr val="D4D4D4"/>
                </a:solidFill>
                <a:effectLst/>
              </a:rPr>
              <a:t> </a:t>
            </a:r>
            <a:r>
              <a:rPr lang="fr-FR" sz="1100" b="0" dirty="0">
                <a:solidFill>
                  <a:srgbClr val="9CDCFE"/>
                </a:solidFill>
                <a:effectLst/>
              </a:rPr>
              <a:t>class</a:t>
            </a:r>
            <a:r>
              <a:rPr lang="fr-FR" sz="1100" b="0" dirty="0">
                <a:solidFill>
                  <a:srgbClr val="D4D4D4"/>
                </a:solidFill>
                <a:effectLst/>
              </a:rPr>
              <a:t>=</a:t>
            </a:r>
            <a:r>
              <a:rPr lang="fr-FR" sz="1100" b="0" dirty="0">
                <a:solidFill>
                  <a:srgbClr val="CE9178"/>
                </a:solidFill>
                <a:effectLst/>
              </a:rPr>
              <a:t>"</a:t>
            </a:r>
            <a:r>
              <a:rPr lang="fr-FR" sz="1100" b="0" dirty="0" err="1">
                <a:solidFill>
                  <a:srgbClr val="CE9178"/>
                </a:solidFill>
                <a:effectLst/>
              </a:rPr>
              <a:t>card</a:t>
            </a:r>
            <a:r>
              <a:rPr lang="fr-FR" sz="1100" b="0" dirty="0">
                <a:solidFill>
                  <a:srgbClr val="CE9178"/>
                </a:solidFill>
                <a:effectLst/>
              </a:rPr>
              <a:t>-body"</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569CD6"/>
                </a:solidFill>
                <a:effectLst/>
              </a:rPr>
              <a:t>&lt;?</a:t>
            </a:r>
            <a:r>
              <a:rPr lang="fr-FR" sz="1100" b="0" dirty="0" err="1">
                <a:solidFill>
                  <a:srgbClr val="569CD6"/>
                </a:solidFill>
                <a:effectLst/>
              </a:rPr>
              <a:t>php</a:t>
            </a:r>
            <a:r>
              <a:rPr lang="fr-FR" sz="1100" b="0" dirty="0">
                <a:solidFill>
                  <a:srgbClr val="D4D4D4"/>
                </a:solidFill>
                <a:effectLst/>
              </a:rPr>
              <a:t> </a:t>
            </a:r>
            <a:r>
              <a:rPr lang="fr-FR" sz="1100" b="0" dirty="0">
                <a:solidFill>
                  <a:srgbClr val="C586C0"/>
                </a:solidFill>
                <a:effectLst/>
              </a:rPr>
              <a:t>if</a:t>
            </a:r>
            <a:r>
              <a:rPr lang="fr-FR" sz="1100" b="0" dirty="0">
                <a:solidFill>
                  <a:srgbClr val="D4D4D4"/>
                </a:solidFill>
                <a:effectLst/>
              </a:rPr>
              <a:t>(!</a:t>
            </a:r>
            <a:r>
              <a:rPr lang="fr-FR" sz="1100" b="0" dirty="0" err="1">
                <a:solidFill>
                  <a:srgbClr val="DCDCAA"/>
                </a:solidFill>
                <a:effectLst/>
              </a:rPr>
              <a:t>empty</a:t>
            </a:r>
            <a:r>
              <a:rPr lang="fr-FR" sz="1100" b="0" dirty="0">
                <a:solidFill>
                  <a:srgbClr val="D4D4D4"/>
                </a:solidFill>
                <a:effectLst/>
              </a:rPr>
              <a:t>(</a:t>
            </a:r>
            <a:r>
              <a:rPr lang="fr-FR" sz="1100" b="0" dirty="0">
                <a:solidFill>
                  <a:srgbClr val="9CDCFE"/>
                </a:solidFill>
                <a:effectLst/>
              </a:rPr>
              <a:t>$message</a:t>
            </a:r>
            <a:r>
              <a:rPr lang="fr-FR" sz="1100" b="0" dirty="0">
                <a:solidFill>
                  <a:srgbClr val="D4D4D4"/>
                </a:solidFill>
                <a:effectLst/>
              </a:rPr>
              <a:t>)): </a:t>
            </a:r>
            <a:r>
              <a:rPr lang="fr-FR" sz="1100" b="0" dirty="0">
                <a:solidFill>
                  <a:srgbClr val="569CD6"/>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a:solidFill>
                  <a:srgbClr val="569CD6"/>
                </a:solidFill>
                <a:effectLst/>
              </a:rPr>
              <a:t>div</a:t>
            </a:r>
            <a:r>
              <a:rPr lang="fr-FR" sz="1100" b="0" dirty="0">
                <a:solidFill>
                  <a:srgbClr val="D4D4D4"/>
                </a:solidFill>
                <a:effectLst/>
              </a:rPr>
              <a:t> </a:t>
            </a:r>
            <a:r>
              <a:rPr lang="fr-FR" sz="1100" b="0" dirty="0">
                <a:solidFill>
                  <a:srgbClr val="9CDCFE"/>
                </a:solidFill>
                <a:effectLst/>
              </a:rPr>
              <a:t>class</a:t>
            </a:r>
            <a:r>
              <a:rPr lang="fr-FR" sz="1100" b="0" dirty="0">
                <a:solidFill>
                  <a:srgbClr val="D4D4D4"/>
                </a:solidFill>
                <a:effectLst/>
              </a:rPr>
              <a:t>=</a:t>
            </a:r>
            <a:r>
              <a:rPr lang="fr-FR" sz="1100" b="0" dirty="0">
                <a:solidFill>
                  <a:srgbClr val="CE9178"/>
                </a:solidFill>
                <a:effectLst/>
              </a:rPr>
              <a:t>"</a:t>
            </a:r>
            <a:r>
              <a:rPr lang="fr-FR" sz="1100" b="0" dirty="0" err="1">
                <a:solidFill>
                  <a:srgbClr val="CE9178"/>
                </a:solidFill>
                <a:effectLst/>
              </a:rPr>
              <a:t>alert</a:t>
            </a:r>
            <a:r>
              <a:rPr lang="fr-FR" sz="1100" b="0" dirty="0">
                <a:solidFill>
                  <a:srgbClr val="CE9178"/>
                </a:solidFill>
                <a:effectLst/>
              </a:rPr>
              <a:t> </a:t>
            </a:r>
            <a:r>
              <a:rPr lang="fr-FR" sz="1100" b="0" dirty="0" err="1">
                <a:solidFill>
                  <a:srgbClr val="CE9178"/>
                </a:solidFill>
                <a:effectLst/>
              </a:rPr>
              <a:t>alert-success</a:t>
            </a:r>
            <a:r>
              <a:rPr lang="fr-FR" sz="1100" b="0" dirty="0">
                <a:solidFill>
                  <a:srgbClr val="CE9178"/>
                </a:solidFill>
                <a:effectLst/>
              </a:rPr>
              <a:t>"</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569CD6"/>
                </a:solidFill>
                <a:effectLst/>
              </a:rPr>
              <a:t>&lt;?=</a:t>
            </a:r>
            <a:r>
              <a:rPr lang="fr-FR" sz="1100" b="0" dirty="0">
                <a:solidFill>
                  <a:srgbClr val="D4D4D4"/>
                </a:solidFill>
                <a:effectLst/>
              </a:rPr>
              <a:t> </a:t>
            </a:r>
            <a:r>
              <a:rPr lang="fr-FR" sz="1100" b="0" dirty="0">
                <a:solidFill>
                  <a:srgbClr val="9CDCFE"/>
                </a:solidFill>
                <a:effectLst/>
              </a:rPr>
              <a:t>$message</a:t>
            </a:r>
            <a:r>
              <a:rPr lang="fr-FR" sz="1100" b="0" dirty="0">
                <a:solidFill>
                  <a:srgbClr val="D4D4D4"/>
                </a:solidFill>
                <a:effectLst/>
              </a:rPr>
              <a:t>; </a:t>
            </a:r>
            <a:r>
              <a:rPr lang="fr-FR" sz="1100" b="0" dirty="0">
                <a:solidFill>
                  <a:srgbClr val="569CD6"/>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a:solidFill>
                  <a:srgbClr val="569CD6"/>
                </a:solidFill>
                <a:effectLst/>
              </a:rPr>
              <a:t>div</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569CD6"/>
                </a:solidFill>
                <a:effectLst/>
              </a:rPr>
              <a:t>&lt;?</a:t>
            </a:r>
            <a:r>
              <a:rPr lang="fr-FR" sz="1100" b="0" dirty="0" err="1">
                <a:solidFill>
                  <a:srgbClr val="569CD6"/>
                </a:solidFill>
                <a:effectLst/>
              </a:rPr>
              <a:t>php</a:t>
            </a:r>
            <a:r>
              <a:rPr lang="fr-FR" sz="1100" b="0" dirty="0">
                <a:solidFill>
                  <a:srgbClr val="D4D4D4"/>
                </a:solidFill>
                <a:effectLst/>
              </a:rPr>
              <a:t> </a:t>
            </a:r>
            <a:r>
              <a:rPr lang="fr-FR" sz="1100" b="0" dirty="0" err="1">
                <a:solidFill>
                  <a:srgbClr val="C586C0"/>
                </a:solidFill>
                <a:effectLst/>
              </a:rPr>
              <a:t>endif</a:t>
            </a:r>
            <a:r>
              <a:rPr lang="fr-FR" sz="1100" b="0" dirty="0">
                <a:solidFill>
                  <a:srgbClr val="D4D4D4"/>
                </a:solidFill>
                <a:effectLst/>
              </a:rPr>
              <a:t>; </a:t>
            </a:r>
            <a:r>
              <a:rPr lang="fr-FR" sz="1100" b="0" dirty="0">
                <a:solidFill>
                  <a:srgbClr val="569CD6"/>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err="1">
                <a:solidFill>
                  <a:srgbClr val="569CD6"/>
                </a:solidFill>
                <a:effectLst/>
              </a:rPr>
              <a:t>form</a:t>
            </a:r>
            <a:r>
              <a:rPr lang="fr-FR" sz="1100" b="0" dirty="0">
                <a:solidFill>
                  <a:srgbClr val="D4D4D4"/>
                </a:solidFill>
                <a:effectLst/>
              </a:rPr>
              <a:t> </a:t>
            </a:r>
            <a:r>
              <a:rPr lang="fr-FR" sz="1100" b="0" dirty="0" err="1">
                <a:solidFill>
                  <a:srgbClr val="9CDCFE"/>
                </a:solidFill>
                <a:effectLst/>
              </a:rPr>
              <a:t>method</a:t>
            </a:r>
            <a:r>
              <a:rPr lang="fr-FR" sz="1100" b="0" dirty="0">
                <a:solidFill>
                  <a:srgbClr val="D4D4D4"/>
                </a:solidFill>
                <a:effectLst/>
              </a:rPr>
              <a:t>=</a:t>
            </a:r>
            <a:r>
              <a:rPr lang="fr-FR" sz="1100" b="0" dirty="0">
                <a:solidFill>
                  <a:srgbClr val="CE9178"/>
                </a:solidFill>
                <a:effectLst/>
              </a:rPr>
              <a:t>"post"</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a:solidFill>
                  <a:srgbClr val="569CD6"/>
                </a:solidFill>
                <a:effectLst/>
              </a:rPr>
              <a:t>div</a:t>
            </a:r>
            <a:r>
              <a:rPr lang="fr-FR" sz="1100" b="0" dirty="0">
                <a:solidFill>
                  <a:srgbClr val="D4D4D4"/>
                </a:solidFill>
                <a:effectLst/>
              </a:rPr>
              <a:t> </a:t>
            </a:r>
            <a:r>
              <a:rPr lang="fr-FR" sz="1100" b="0" dirty="0">
                <a:solidFill>
                  <a:srgbClr val="9CDCFE"/>
                </a:solidFill>
                <a:effectLst/>
              </a:rPr>
              <a:t>class</a:t>
            </a:r>
            <a:r>
              <a:rPr lang="fr-FR" sz="1100" b="0" dirty="0">
                <a:solidFill>
                  <a:srgbClr val="D4D4D4"/>
                </a:solidFill>
                <a:effectLst/>
              </a:rPr>
              <a:t>=</a:t>
            </a:r>
            <a:r>
              <a:rPr lang="fr-FR" sz="1100" b="0" dirty="0">
                <a:solidFill>
                  <a:srgbClr val="CE9178"/>
                </a:solidFill>
                <a:effectLst/>
              </a:rPr>
              <a:t>"</a:t>
            </a:r>
            <a:r>
              <a:rPr lang="fr-FR" sz="1100" b="0" dirty="0" err="1">
                <a:solidFill>
                  <a:srgbClr val="CE9178"/>
                </a:solidFill>
                <a:effectLst/>
              </a:rPr>
              <a:t>form</a:t>
            </a:r>
            <a:r>
              <a:rPr lang="fr-FR" sz="1100" b="0" dirty="0">
                <a:solidFill>
                  <a:srgbClr val="CE9178"/>
                </a:solidFill>
                <a:effectLst/>
              </a:rPr>
              <a:t>-group"</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a:solidFill>
                  <a:srgbClr val="569CD6"/>
                </a:solidFill>
                <a:effectLst/>
              </a:rPr>
              <a:t>label</a:t>
            </a:r>
            <a:r>
              <a:rPr lang="fr-FR" sz="1100" b="0" dirty="0">
                <a:solidFill>
                  <a:srgbClr val="D4D4D4"/>
                </a:solidFill>
                <a:effectLst/>
              </a:rPr>
              <a:t> </a:t>
            </a:r>
            <a:r>
              <a:rPr lang="fr-FR" sz="1100" b="0" dirty="0">
                <a:solidFill>
                  <a:srgbClr val="9CDCFE"/>
                </a:solidFill>
                <a:effectLst/>
              </a:rPr>
              <a:t>for</a:t>
            </a:r>
            <a:r>
              <a:rPr lang="fr-FR" sz="1100" b="0" dirty="0">
                <a:solidFill>
                  <a:srgbClr val="D4D4D4"/>
                </a:solidFill>
                <a:effectLst/>
              </a:rPr>
              <a:t>=</a:t>
            </a:r>
            <a:r>
              <a:rPr lang="fr-FR" sz="1100" b="0" dirty="0">
                <a:solidFill>
                  <a:srgbClr val="CE9178"/>
                </a:solidFill>
                <a:effectLst/>
              </a:rPr>
              <a:t>"nom"</a:t>
            </a:r>
            <a:r>
              <a:rPr lang="fr-FR" sz="1100" b="0" dirty="0">
                <a:solidFill>
                  <a:srgbClr val="808080"/>
                </a:solidFill>
                <a:effectLst/>
              </a:rPr>
              <a:t>&gt;</a:t>
            </a:r>
            <a:r>
              <a:rPr lang="fr-FR" sz="1100" b="0" dirty="0">
                <a:solidFill>
                  <a:srgbClr val="D4D4D4"/>
                </a:solidFill>
                <a:effectLst/>
              </a:rPr>
              <a:t>Nom</a:t>
            </a:r>
            <a:r>
              <a:rPr lang="fr-FR" sz="1100" b="0" dirty="0">
                <a:solidFill>
                  <a:srgbClr val="808080"/>
                </a:solidFill>
                <a:effectLst/>
              </a:rPr>
              <a:t>&lt;/</a:t>
            </a:r>
            <a:r>
              <a:rPr lang="fr-FR" sz="1100" b="0" dirty="0">
                <a:solidFill>
                  <a:srgbClr val="569CD6"/>
                </a:solidFill>
                <a:effectLst/>
              </a:rPr>
              <a:t>label</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a:solidFill>
                  <a:srgbClr val="569CD6"/>
                </a:solidFill>
                <a:effectLst/>
              </a:rPr>
              <a:t>input</a:t>
            </a:r>
            <a:r>
              <a:rPr lang="fr-FR" sz="1100" b="0" dirty="0">
                <a:solidFill>
                  <a:srgbClr val="D4D4D4"/>
                </a:solidFill>
                <a:effectLst/>
              </a:rPr>
              <a:t> </a:t>
            </a:r>
            <a:r>
              <a:rPr lang="fr-FR" sz="1100" b="0" dirty="0">
                <a:solidFill>
                  <a:srgbClr val="9CDCFE"/>
                </a:solidFill>
                <a:effectLst/>
              </a:rPr>
              <a:t>type</a:t>
            </a:r>
            <a:r>
              <a:rPr lang="fr-FR" sz="1100" b="0" dirty="0">
                <a:solidFill>
                  <a:srgbClr val="D4D4D4"/>
                </a:solidFill>
                <a:effectLst/>
              </a:rPr>
              <a:t>=</a:t>
            </a:r>
            <a:r>
              <a:rPr lang="fr-FR" sz="1100" b="0" dirty="0">
                <a:solidFill>
                  <a:srgbClr val="CE9178"/>
                </a:solidFill>
                <a:effectLst/>
              </a:rPr>
              <a:t>"</a:t>
            </a:r>
            <a:r>
              <a:rPr lang="fr-FR" sz="1100" b="0" dirty="0" err="1">
                <a:solidFill>
                  <a:srgbClr val="CE9178"/>
                </a:solidFill>
                <a:effectLst/>
              </a:rPr>
              <a:t>text</a:t>
            </a:r>
            <a:r>
              <a:rPr lang="fr-FR" sz="1100" b="0" dirty="0">
                <a:solidFill>
                  <a:srgbClr val="CE9178"/>
                </a:solidFill>
                <a:effectLst/>
              </a:rPr>
              <a:t>"</a:t>
            </a:r>
            <a:r>
              <a:rPr lang="fr-FR" sz="1100" b="0" dirty="0">
                <a:solidFill>
                  <a:srgbClr val="D4D4D4"/>
                </a:solidFill>
                <a:effectLst/>
              </a:rPr>
              <a:t> </a:t>
            </a:r>
            <a:r>
              <a:rPr lang="fr-FR" sz="1100" b="0" dirty="0" err="1">
                <a:solidFill>
                  <a:srgbClr val="9CDCFE"/>
                </a:solidFill>
                <a:effectLst/>
              </a:rPr>
              <a:t>name</a:t>
            </a:r>
            <a:r>
              <a:rPr lang="fr-FR" sz="1100" b="0" dirty="0">
                <a:solidFill>
                  <a:srgbClr val="D4D4D4"/>
                </a:solidFill>
                <a:effectLst/>
              </a:rPr>
              <a:t>=</a:t>
            </a:r>
            <a:r>
              <a:rPr lang="fr-FR" sz="1100" b="0" dirty="0">
                <a:solidFill>
                  <a:srgbClr val="CE9178"/>
                </a:solidFill>
                <a:effectLst/>
              </a:rPr>
              <a:t>"nom"</a:t>
            </a:r>
            <a:r>
              <a:rPr lang="fr-FR" sz="1100" b="0" dirty="0">
                <a:solidFill>
                  <a:srgbClr val="D4D4D4"/>
                </a:solidFill>
                <a:effectLst/>
              </a:rPr>
              <a:t> </a:t>
            </a:r>
            <a:r>
              <a:rPr lang="fr-FR" sz="1100" b="0" dirty="0">
                <a:solidFill>
                  <a:srgbClr val="9CDCFE"/>
                </a:solidFill>
                <a:effectLst/>
              </a:rPr>
              <a:t>id</a:t>
            </a:r>
            <a:r>
              <a:rPr lang="fr-FR" sz="1100" b="0" dirty="0">
                <a:solidFill>
                  <a:srgbClr val="D4D4D4"/>
                </a:solidFill>
                <a:effectLst/>
              </a:rPr>
              <a:t>=</a:t>
            </a:r>
            <a:r>
              <a:rPr lang="fr-FR" sz="1100" b="0" dirty="0">
                <a:solidFill>
                  <a:srgbClr val="CE9178"/>
                </a:solidFill>
                <a:effectLst/>
              </a:rPr>
              <a:t>"nom"</a:t>
            </a:r>
            <a:r>
              <a:rPr lang="fr-FR" sz="1100" b="0" dirty="0">
                <a:solidFill>
                  <a:srgbClr val="D4D4D4"/>
                </a:solidFill>
                <a:effectLst/>
              </a:rPr>
              <a:t> </a:t>
            </a:r>
            <a:r>
              <a:rPr lang="fr-FR" sz="1100" b="0" dirty="0">
                <a:solidFill>
                  <a:srgbClr val="9CDCFE"/>
                </a:solidFill>
                <a:effectLst/>
              </a:rPr>
              <a:t>class</a:t>
            </a:r>
            <a:r>
              <a:rPr lang="fr-FR" sz="1100" b="0" dirty="0">
                <a:solidFill>
                  <a:srgbClr val="D4D4D4"/>
                </a:solidFill>
                <a:effectLst/>
              </a:rPr>
              <a:t>=</a:t>
            </a:r>
            <a:r>
              <a:rPr lang="fr-FR" sz="1100" b="0" dirty="0">
                <a:solidFill>
                  <a:srgbClr val="CE9178"/>
                </a:solidFill>
                <a:effectLst/>
              </a:rPr>
              <a:t>"</a:t>
            </a:r>
            <a:r>
              <a:rPr lang="fr-FR" sz="1100" b="0" dirty="0" err="1">
                <a:solidFill>
                  <a:srgbClr val="CE9178"/>
                </a:solidFill>
                <a:effectLst/>
              </a:rPr>
              <a:t>form</a:t>
            </a:r>
            <a:r>
              <a:rPr lang="fr-FR" sz="1100" b="0" dirty="0">
                <a:solidFill>
                  <a:srgbClr val="CE9178"/>
                </a:solidFill>
                <a:effectLst/>
              </a:rPr>
              <a:t>-control"</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a:solidFill>
                  <a:srgbClr val="569CD6"/>
                </a:solidFill>
                <a:effectLst/>
              </a:rPr>
              <a:t>div</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a:solidFill>
                  <a:srgbClr val="569CD6"/>
                </a:solidFill>
                <a:effectLst/>
              </a:rPr>
              <a:t>div</a:t>
            </a:r>
            <a:r>
              <a:rPr lang="fr-FR" sz="1100" b="0" dirty="0">
                <a:solidFill>
                  <a:srgbClr val="D4D4D4"/>
                </a:solidFill>
                <a:effectLst/>
              </a:rPr>
              <a:t> </a:t>
            </a:r>
            <a:r>
              <a:rPr lang="fr-FR" sz="1100" b="0" dirty="0">
                <a:solidFill>
                  <a:srgbClr val="9CDCFE"/>
                </a:solidFill>
                <a:effectLst/>
              </a:rPr>
              <a:t>class</a:t>
            </a:r>
            <a:r>
              <a:rPr lang="fr-FR" sz="1100" b="0" dirty="0">
                <a:solidFill>
                  <a:srgbClr val="D4D4D4"/>
                </a:solidFill>
                <a:effectLst/>
              </a:rPr>
              <a:t>=</a:t>
            </a:r>
            <a:r>
              <a:rPr lang="fr-FR" sz="1100" b="0" dirty="0">
                <a:solidFill>
                  <a:srgbClr val="CE9178"/>
                </a:solidFill>
                <a:effectLst/>
              </a:rPr>
              <a:t>"</a:t>
            </a:r>
            <a:r>
              <a:rPr lang="fr-FR" sz="1100" b="0" dirty="0" err="1">
                <a:solidFill>
                  <a:srgbClr val="CE9178"/>
                </a:solidFill>
                <a:effectLst/>
              </a:rPr>
              <a:t>form</a:t>
            </a:r>
            <a:r>
              <a:rPr lang="fr-FR" sz="1100" b="0" dirty="0">
                <a:solidFill>
                  <a:srgbClr val="CE9178"/>
                </a:solidFill>
                <a:effectLst/>
              </a:rPr>
              <a:t>-group"</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a:solidFill>
                  <a:srgbClr val="569CD6"/>
                </a:solidFill>
                <a:effectLst/>
              </a:rPr>
              <a:t>label</a:t>
            </a:r>
            <a:r>
              <a:rPr lang="fr-FR" sz="1100" b="0" dirty="0">
                <a:solidFill>
                  <a:srgbClr val="D4D4D4"/>
                </a:solidFill>
                <a:effectLst/>
              </a:rPr>
              <a:t> </a:t>
            </a:r>
            <a:r>
              <a:rPr lang="fr-FR" sz="1100" b="0" dirty="0">
                <a:solidFill>
                  <a:srgbClr val="9CDCFE"/>
                </a:solidFill>
                <a:effectLst/>
              </a:rPr>
              <a:t>for</a:t>
            </a:r>
            <a:r>
              <a:rPr lang="fr-FR" sz="1100" b="0" dirty="0">
                <a:solidFill>
                  <a:srgbClr val="D4D4D4"/>
                </a:solidFill>
                <a:effectLst/>
              </a:rPr>
              <a:t>=</a:t>
            </a:r>
            <a:r>
              <a:rPr lang="fr-FR" sz="1100" b="0" dirty="0">
                <a:solidFill>
                  <a:srgbClr val="CE9178"/>
                </a:solidFill>
                <a:effectLst/>
              </a:rPr>
              <a:t>"email"</a:t>
            </a:r>
            <a:r>
              <a:rPr lang="fr-FR" sz="1100" b="0" dirty="0">
                <a:solidFill>
                  <a:srgbClr val="808080"/>
                </a:solidFill>
                <a:effectLst/>
              </a:rPr>
              <a:t>&gt;</a:t>
            </a:r>
            <a:r>
              <a:rPr lang="fr-FR" sz="1100" b="0" dirty="0">
                <a:solidFill>
                  <a:srgbClr val="D4D4D4"/>
                </a:solidFill>
                <a:effectLst/>
              </a:rPr>
              <a:t>Email</a:t>
            </a:r>
            <a:r>
              <a:rPr lang="fr-FR" sz="1100" b="0" dirty="0">
                <a:solidFill>
                  <a:srgbClr val="808080"/>
                </a:solidFill>
                <a:effectLst/>
              </a:rPr>
              <a:t>&lt;/</a:t>
            </a:r>
            <a:r>
              <a:rPr lang="fr-FR" sz="1100" b="0" dirty="0">
                <a:solidFill>
                  <a:srgbClr val="569CD6"/>
                </a:solidFill>
                <a:effectLst/>
              </a:rPr>
              <a:t>label</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a:solidFill>
                  <a:srgbClr val="569CD6"/>
                </a:solidFill>
                <a:effectLst/>
              </a:rPr>
              <a:t>input</a:t>
            </a:r>
            <a:r>
              <a:rPr lang="fr-FR" sz="1100" b="0" dirty="0">
                <a:solidFill>
                  <a:srgbClr val="D4D4D4"/>
                </a:solidFill>
                <a:effectLst/>
              </a:rPr>
              <a:t> </a:t>
            </a:r>
            <a:r>
              <a:rPr lang="fr-FR" sz="1100" b="0" dirty="0">
                <a:solidFill>
                  <a:srgbClr val="9CDCFE"/>
                </a:solidFill>
                <a:effectLst/>
              </a:rPr>
              <a:t>type</a:t>
            </a:r>
            <a:r>
              <a:rPr lang="fr-FR" sz="1100" b="0" dirty="0">
                <a:solidFill>
                  <a:srgbClr val="D4D4D4"/>
                </a:solidFill>
                <a:effectLst/>
              </a:rPr>
              <a:t>=</a:t>
            </a:r>
            <a:r>
              <a:rPr lang="fr-FR" sz="1100" b="0" dirty="0">
                <a:solidFill>
                  <a:srgbClr val="CE9178"/>
                </a:solidFill>
                <a:effectLst/>
              </a:rPr>
              <a:t>"email"</a:t>
            </a:r>
            <a:r>
              <a:rPr lang="fr-FR" sz="1100" b="0" dirty="0">
                <a:solidFill>
                  <a:srgbClr val="D4D4D4"/>
                </a:solidFill>
                <a:effectLst/>
              </a:rPr>
              <a:t> </a:t>
            </a:r>
            <a:r>
              <a:rPr lang="fr-FR" sz="1100" b="0" dirty="0" err="1">
                <a:solidFill>
                  <a:srgbClr val="9CDCFE"/>
                </a:solidFill>
                <a:effectLst/>
              </a:rPr>
              <a:t>name</a:t>
            </a:r>
            <a:r>
              <a:rPr lang="fr-FR" sz="1100" b="0" dirty="0">
                <a:solidFill>
                  <a:srgbClr val="D4D4D4"/>
                </a:solidFill>
                <a:effectLst/>
              </a:rPr>
              <a:t>=</a:t>
            </a:r>
            <a:r>
              <a:rPr lang="fr-FR" sz="1100" b="0" dirty="0">
                <a:solidFill>
                  <a:srgbClr val="CE9178"/>
                </a:solidFill>
                <a:effectLst/>
              </a:rPr>
              <a:t>"email"</a:t>
            </a:r>
            <a:r>
              <a:rPr lang="fr-FR" sz="1100" b="0" dirty="0">
                <a:solidFill>
                  <a:srgbClr val="D4D4D4"/>
                </a:solidFill>
                <a:effectLst/>
              </a:rPr>
              <a:t> </a:t>
            </a:r>
            <a:r>
              <a:rPr lang="fr-FR" sz="1100" b="0" dirty="0">
                <a:solidFill>
                  <a:srgbClr val="9CDCFE"/>
                </a:solidFill>
                <a:effectLst/>
              </a:rPr>
              <a:t>id</a:t>
            </a:r>
            <a:r>
              <a:rPr lang="fr-FR" sz="1100" b="0" dirty="0">
                <a:solidFill>
                  <a:srgbClr val="D4D4D4"/>
                </a:solidFill>
                <a:effectLst/>
              </a:rPr>
              <a:t>=</a:t>
            </a:r>
            <a:r>
              <a:rPr lang="fr-FR" sz="1100" b="0" dirty="0">
                <a:solidFill>
                  <a:srgbClr val="CE9178"/>
                </a:solidFill>
                <a:effectLst/>
              </a:rPr>
              <a:t>"email"</a:t>
            </a:r>
            <a:r>
              <a:rPr lang="fr-FR" sz="1100" b="0" dirty="0">
                <a:solidFill>
                  <a:srgbClr val="D4D4D4"/>
                </a:solidFill>
                <a:effectLst/>
              </a:rPr>
              <a:t> </a:t>
            </a:r>
            <a:r>
              <a:rPr lang="fr-FR" sz="1100" b="0" dirty="0">
                <a:solidFill>
                  <a:srgbClr val="9CDCFE"/>
                </a:solidFill>
                <a:effectLst/>
              </a:rPr>
              <a:t>class</a:t>
            </a:r>
            <a:r>
              <a:rPr lang="fr-FR" sz="1100" b="0" dirty="0">
                <a:solidFill>
                  <a:srgbClr val="D4D4D4"/>
                </a:solidFill>
                <a:effectLst/>
              </a:rPr>
              <a:t>=</a:t>
            </a:r>
            <a:r>
              <a:rPr lang="fr-FR" sz="1100" b="0" dirty="0">
                <a:solidFill>
                  <a:srgbClr val="CE9178"/>
                </a:solidFill>
                <a:effectLst/>
              </a:rPr>
              <a:t>"</a:t>
            </a:r>
            <a:r>
              <a:rPr lang="fr-FR" sz="1100" b="0" dirty="0" err="1">
                <a:solidFill>
                  <a:srgbClr val="CE9178"/>
                </a:solidFill>
                <a:effectLst/>
              </a:rPr>
              <a:t>form</a:t>
            </a:r>
            <a:r>
              <a:rPr lang="fr-FR" sz="1100" b="0" dirty="0">
                <a:solidFill>
                  <a:srgbClr val="CE9178"/>
                </a:solidFill>
                <a:effectLst/>
              </a:rPr>
              <a:t>-control"</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a:solidFill>
                  <a:srgbClr val="569CD6"/>
                </a:solidFill>
                <a:effectLst/>
              </a:rPr>
              <a:t>div</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a:solidFill>
                  <a:srgbClr val="569CD6"/>
                </a:solidFill>
                <a:effectLst/>
              </a:rPr>
              <a:t>div</a:t>
            </a:r>
            <a:r>
              <a:rPr lang="fr-FR" sz="1100" b="0" dirty="0">
                <a:solidFill>
                  <a:srgbClr val="D4D4D4"/>
                </a:solidFill>
                <a:effectLst/>
              </a:rPr>
              <a:t> </a:t>
            </a:r>
            <a:r>
              <a:rPr lang="fr-FR" sz="1100" b="0" dirty="0">
                <a:solidFill>
                  <a:srgbClr val="9CDCFE"/>
                </a:solidFill>
                <a:effectLst/>
              </a:rPr>
              <a:t>class</a:t>
            </a:r>
            <a:r>
              <a:rPr lang="fr-FR" sz="1100" b="0" dirty="0">
                <a:solidFill>
                  <a:srgbClr val="D4D4D4"/>
                </a:solidFill>
                <a:effectLst/>
              </a:rPr>
              <a:t>=</a:t>
            </a:r>
            <a:r>
              <a:rPr lang="fr-FR" sz="1100" b="0" dirty="0">
                <a:solidFill>
                  <a:srgbClr val="CE9178"/>
                </a:solidFill>
                <a:effectLst/>
              </a:rPr>
              <a:t>"</a:t>
            </a:r>
            <a:r>
              <a:rPr lang="fr-FR" sz="1100" b="0" dirty="0" err="1">
                <a:solidFill>
                  <a:srgbClr val="CE9178"/>
                </a:solidFill>
                <a:effectLst/>
              </a:rPr>
              <a:t>form</a:t>
            </a:r>
            <a:r>
              <a:rPr lang="fr-FR" sz="1100" b="0" dirty="0">
                <a:solidFill>
                  <a:srgbClr val="CE9178"/>
                </a:solidFill>
                <a:effectLst/>
              </a:rPr>
              <a:t>-group"</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err="1">
                <a:solidFill>
                  <a:srgbClr val="569CD6"/>
                </a:solidFill>
                <a:effectLst/>
              </a:rPr>
              <a:t>button</a:t>
            </a:r>
            <a:r>
              <a:rPr lang="fr-FR" sz="1100" b="0" dirty="0">
                <a:solidFill>
                  <a:srgbClr val="D4D4D4"/>
                </a:solidFill>
                <a:effectLst/>
              </a:rPr>
              <a:t> </a:t>
            </a:r>
            <a:r>
              <a:rPr lang="fr-FR" sz="1100" b="0" dirty="0">
                <a:solidFill>
                  <a:srgbClr val="9CDCFE"/>
                </a:solidFill>
                <a:effectLst/>
              </a:rPr>
              <a:t>type</a:t>
            </a:r>
            <a:r>
              <a:rPr lang="fr-FR" sz="1100" b="0" dirty="0">
                <a:solidFill>
                  <a:srgbClr val="D4D4D4"/>
                </a:solidFill>
                <a:effectLst/>
              </a:rPr>
              <a:t>=</a:t>
            </a:r>
            <a:r>
              <a:rPr lang="fr-FR" sz="1100" b="0" dirty="0">
                <a:solidFill>
                  <a:srgbClr val="CE9178"/>
                </a:solidFill>
                <a:effectLst/>
              </a:rPr>
              <a:t>"</a:t>
            </a:r>
            <a:r>
              <a:rPr lang="fr-FR" sz="1100" b="0" dirty="0" err="1">
                <a:solidFill>
                  <a:srgbClr val="CE9178"/>
                </a:solidFill>
                <a:effectLst/>
              </a:rPr>
              <a:t>submit</a:t>
            </a:r>
            <a:r>
              <a:rPr lang="fr-FR" sz="1100" b="0" dirty="0">
                <a:solidFill>
                  <a:srgbClr val="CE9178"/>
                </a:solidFill>
                <a:effectLst/>
              </a:rPr>
              <a:t>"</a:t>
            </a:r>
            <a:r>
              <a:rPr lang="fr-FR" sz="1100" b="0" dirty="0">
                <a:solidFill>
                  <a:srgbClr val="D4D4D4"/>
                </a:solidFill>
                <a:effectLst/>
              </a:rPr>
              <a:t> </a:t>
            </a:r>
            <a:r>
              <a:rPr lang="fr-FR" sz="1100" b="0" dirty="0">
                <a:solidFill>
                  <a:srgbClr val="9CDCFE"/>
                </a:solidFill>
                <a:effectLst/>
              </a:rPr>
              <a:t>class</a:t>
            </a:r>
            <a:r>
              <a:rPr lang="fr-FR" sz="1100" b="0" dirty="0">
                <a:solidFill>
                  <a:srgbClr val="D4D4D4"/>
                </a:solidFill>
                <a:effectLst/>
              </a:rPr>
              <a:t>=</a:t>
            </a:r>
            <a:r>
              <a:rPr lang="fr-FR" sz="1100" b="0" dirty="0">
                <a:solidFill>
                  <a:srgbClr val="CE9178"/>
                </a:solidFill>
                <a:effectLst/>
              </a:rPr>
              <a:t>"</a:t>
            </a:r>
            <a:r>
              <a:rPr lang="fr-FR" sz="1100" b="0" dirty="0" err="1">
                <a:solidFill>
                  <a:srgbClr val="CE9178"/>
                </a:solidFill>
                <a:effectLst/>
              </a:rPr>
              <a:t>btn</a:t>
            </a:r>
            <a:r>
              <a:rPr lang="fr-FR" sz="1100" b="0" dirty="0">
                <a:solidFill>
                  <a:srgbClr val="CE9178"/>
                </a:solidFill>
                <a:effectLst/>
              </a:rPr>
              <a:t> </a:t>
            </a:r>
            <a:r>
              <a:rPr lang="fr-FR" sz="1100" b="0" dirty="0" err="1">
                <a:solidFill>
                  <a:srgbClr val="CE9178"/>
                </a:solidFill>
                <a:effectLst/>
              </a:rPr>
              <a:t>btn</a:t>
            </a:r>
            <a:r>
              <a:rPr lang="fr-FR" sz="1100" b="0" dirty="0">
                <a:solidFill>
                  <a:srgbClr val="CE9178"/>
                </a:solidFill>
                <a:effectLst/>
              </a:rPr>
              <a:t>-info"</a:t>
            </a:r>
            <a:r>
              <a:rPr lang="fr-FR" sz="1100" b="0" dirty="0">
                <a:solidFill>
                  <a:srgbClr val="808080"/>
                </a:solidFill>
                <a:effectLst/>
              </a:rPr>
              <a:t>&gt;</a:t>
            </a:r>
            <a:r>
              <a:rPr lang="fr-FR" sz="1100" b="0" dirty="0">
                <a:solidFill>
                  <a:srgbClr val="D4D4D4"/>
                </a:solidFill>
                <a:effectLst/>
              </a:rPr>
              <a:t>Créer un étudiant</a:t>
            </a:r>
            <a:r>
              <a:rPr lang="fr-FR" sz="1100" b="0" dirty="0">
                <a:solidFill>
                  <a:srgbClr val="808080"/>
                </a:solidFill>
                <a:effectLst/>
              </a:rPr>
              <a:t>&lt;/</a:t>
            </a:r>
            <a:r>
              <a:rPr lang="fr-FR" sz="1100" b="0" dirty="0" err="1">
                <a:solidFill>
                  <a:srgbClr val="569CD6"/>
                </a:solidFill>
                <a:effectLst/>
              </a:rPr>
              <a:t>button</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a:solidFill>
                  <a:srgbClr val="569CD6"/>
                </a:solidFill>
                <a:effectLst/>
              </a:rPr>
              <a:t>div</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err="1">
                <a:solidFill>
                  <a:srgbClr val="569CD6"/>
                </a:solidFill>
                <a:effectLst/>
              </a:rPr>
              <a:t>form</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a:solidFill>
                  <a:srgbClr val="569CD6"/>
                </a:solidFill>
                <a:effectLst/>
              </a:rPr>
              <a:t>div</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a:solidFill>
                  <a:srgbClr val="569CD6"/>
                </a:solidFill>
                <a:effectLst/>
              </a:rPr>
              <a:t>div</a:t>
            </a:r>
            <a:r>
              <a:rPr lang="fr-FR" sz="1100" b="0" dirty="0">
                <a:solidFill>
                  <a:srgbClr val="808080"/>
                </a:solidFill>
                <a:effectLst/>
              </a:rPr>
              <a:t>&gt;</a:t>
            </a:r>
            <a:endParaRPr lang="fr-FR" sz="1100" b="0" dirty="0">
              <a:solidFill>
                <a:srgbClr val="D4D4D4"/>
              </a:solidFill>
              <a:effectLst/>
            </a:endParaRPr>
          </a:p>
          <a:p>
            <a:r>
              <a:rPr lang="fr-FR" sz="1100" b="0" dirty="0">
                <a:solidFill>
                  <a:srgbClr val="808080"/>
                </a:solidFill>
                <a:effectLst/>
              </a:rPr>
              <a:t>&lt;/</a:t>
            </a:r>
            <a:r>
              <a:rPr lang="fr-FR" sz="1100" b="0" dirty="0">
                <a:solidFill>
                  <a:srgbClr val="569CD6"/>
                </a:solidFill>
                <a:effectLst/>
              </a:rPr>
              <a:t>div</a:t>
            </a:r>
            <a:r>
              <a:rPr lang="fr-FR" sz="1100" b="0" dirty="0">
                <a:solidFill>
                  <a:srgbClr val="808080"/>
                </a:solidFill>
                <a:effectLst/>
              </a:rPr>
              <a:t>&gt;</a:t>
            </a:r>
            <a:endParaRPr lang="fr-FR" sz="1100" b="0" dirty="0">
              <a:solidFill>
                <a:srgbClr val="D4D4D4"/>
              </a:solidFill>
              <a:effectLst/>
            </a:endParaRPr>
          </a:p>
        </p:txBody>
      </p:sp>
    </p:spTree>
    <p:extLst>
      <p:ext uri="{BB962C8B-B14F-4D97-AF65-F5344CB8AC3E}">
        <p14:creationId xmlns:p14="http://schemas.microsoft.com/office/powerpoint/2010/main" val="35925498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BF1FDCB6-1721-42CA-A5C4-25DDF4375FA8}"/>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CF188480-602B-4A9E-9FE8-C6EC8077CDA6}"/>
              </a:ext>
            </a:extLst>
          </p:cNvPr>
          <p:cNvSpPr>
            <a:spLocks noGrp="1"/>
          </p:cNvSpPr>
          <p:nvPr>
            <p:ph type="title"/>
          </p:nvPr>
        </p:nvSpPr>
        <p:spPr/>
        <p:txBody>
          <a:bodyPr/>
          <a:lstStyle/>
          <a:p>
            <a:r>
              <a:rPr lang="fr-FR" dirty="0"/>
              <a:t>Activité 3</a:t>
            </a:r>
          </a:p>
        </p:txBody>
      </p:sp>
      <p:sp>
        <p:nvSpPr>
          <p:cNvPr id="3" name="Espace réservé du texte 2">
            <a:extLst>
              <a:ext uri="{FF2B5EF4-FFF2-40B4-BE49-F238E27FC236}">
                <a16:creationId xmlns:a16="http://schemas.microsoft.com/office/drawing/2014/main" id="{39353A45-0B1D-4764-98CD-44348BD3AA76}"/>
              </a:ext>
            </a:extLst>
          </p:cNvPr>
          <p:cNvSpPr>
            <a:spLocks noGrp="1"/>
          </p:cNvSpPr>
          <p:nvPr>
            <p:ph type="body" sz="quarter" idx="11"/>
          </p:nvPr>
        </p:nvSpPr>
        <p:spPr/>
        <p:txBody>
          <a:bodyPr/>
          <a:lstStyle/>
          <a:p>
            <a:r>
              <a:rPr lang="fr-FR" dirty="0"/>
              <a:t>Gestion des données avec MySQL</a:t>
            </a:r>
          </a:p>
        </p:txBody>
      </p:sp>
      <p:sp>
        <p:nvSpPr>
          <p:cNvPr id="6" name="Rectangle 5">
            <a:extLst>
              <a:ext uri="{FF2B5EF4-FFF2-40B4-BE49-F238E27FC236}">
                <a16:creationId xmlns:a16="http://schemas.microsoft.com/office/drawing/2014/main" id="{3C8231EB-6EA1-4562-A2CA-8D58B249A164}"/>
              </a:ext>
            </a:extLst>
          </p:cNvPr>
          <p:cNvSpPr/>
          <p:nvPr/>
        </p:nvSpPr>
        <p:spPr>
          <a:xfrm>
            <a:off x="3618416" y="2382359"/>
            <a:ext cx="5146523" cy="34288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569CD6"/>
                </a:solidFill>
                <a:effectLst/>
              </a:rPr>
              <a:t>&lt;?</a:t>
            </a:r>
            <a:r>
              <a:rPr lang="fr-FR" sz="1200" b="0" dirty="0" err="1">
                <a:solidFill>
                  <a:srgbClr val="569CD6"/>
                </a:solidFill>
                <a:effectLst/>
              </a:rPr>
              <a:t>php</a:t>
            </a:r>
            <a:endParaRPr lang="fr-FR" sz="1200" b="0" dirty="0">
              <a:solidFill>
                <a:srgbClr val="D4D4D4"/>
              </a:solidFill>
              <a:effectLst/>
            </a:endParaRPr>
          </a:p>
          <a:p>
            <a:r>
              <a:rPr lang="fr-FR" sz="1200" b="0" dirty="0">
                <a:solidFill>
                  <a:srgbClr val="D4D4D4"/>
                </a:solidFill>
                <a:effectLst/>
              </a:rPr>
              <a:t>    </a:t>
            </a:r>
            <a:r>
              <a:rPr lang="fr-FR" sz="1200" b="0" dirty="0" err="1">
                <a:solidFill>
                  <a:srgbClr val="C586C0"/>
                </a:solidFill>
                <a:effectLst/>
              </a:rPr>
              <a:t>require</a:t>
            </a:r>
            <a:r>
              <a:rPr lang="fr-FR" sz="1200" b="0" dirty="0">
                <a:solidFill>
                  <a:srgbClr val="D4D4D4"/>
                </a:solidFill>
                <a:effectLst/>
              </a:rPr>
              <a:t> </a:t>
            </a:r>
            <a:r>
              <a:rPr lang="fr-FR" sz="1200" b="0" dirty="0">
                <a:solidFill>
                  <a:srgbClr val="CE9178"/>
                </a:solidFill>
                <a:effectLst/>
              </a:rPr>
              <a:t>'</a:t>
            </a:r>
            <a:r>
              <a:rPr lang="fr-FR" sz="1200" b="0" dirty="0" err="1">
                <a:solidFill>
                  <a:srgbClr val="CE9178"/>
                </a:solidFill>
                <a:effectLst/>
              </a:rPr>
              <a:t>db.php</a:t>
            </a:r>
            <a:r>
              <a:rPr lang="fr-FR" sz="1200" b="0" dirty="0">
                <a:solidFill>
                  <a:srgbClr val="CE9178"/>
                </a:solidFill>
                <a:effectLst/>
              </a:rPr>
              <a:t>'</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$id</a:t>
            </a:r>
            <a:r>
              <a:rPr lang="fr-FR" sz="1200" b="0" dirty="0">
                <a:solidFill>
                  <a:srgbClr val="D4D4D4"/>
                </a:solidFill>
                <a:effectLst/>
              </a:rPr>
              <a:t> = </a:t>
            </a:r>
            <a:r>
              <a:rPr lang="fr-FR" sz="1200" b="0" dirty="0">
                <a:solidFill>
                  <a:srgbClr val="9CDCFE"/>
                </a:solidFill>
                <a:effectLst/>
              </a:rPr>
              <a:t>$_GET</a:t>
            </a:r>
            <a:r>
              <a:rPr lang="fr-FR" sz="1200" b="0" dirty="0">
                <a:solidFill>
                  <a:srgbClr val="D4D4D4"/>
                </a:solidFill>
                <a:effectLst/>
              </a:rPr>
              <a:t>[</a:t>
            </a:r>
            <a:r>
              <a:rPr lang="fr-FR" sz="1200" b="0" dirty="0">
                <a:solidFill>
                  <a:srgbClr val="CE9178"/>
                </a:solidFill>
                <a:effectLst/>
              </a:rPr>
              <a:t>'id'</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sql</a:t>
            </a:r>
            <a:r>
              <a:rPr lang="fr-FR" sz="1200" b="0" dirty="0">
                <a:solidFill>
                  <a:srgbClr val="D4D4D4"/>
                </a:solidFill>
                <a:effectLst/>
              </a:rPr>
              <a:t> = </a:t>
            </a:r>
            <a:r>
              <a:rPr lang="fr-FR" sz="1200" b="0" dirty="0">
                <a:solidFill>
                  <a:srgbClr val="CE9178"/>
                </a:solidFill>
                <a:effectLst/>
              </a:rPr>
              <a:t>'</a:t>
            </a:r>
            <a:r>
              <a:rPr lang="fr-FR" sz="1200" b="0" dirty="0">
                <a:solidFill>
                  <a:srgbClr val="569CD6"/>
                </a:solidFill>
                <a:effectLst/>
              </a:rPr>
              <a:t>SELECT</a:t>
            </a:r>
            <a:r>
              <a:rPr lang="fr-FR" sz="1200" b="0" dirty="0">
                <a:solidFill>
                  <a:srgbClr val="CE9178"/>
                </a:solidFill>
                <a:effectLst/>
              </a:rPr>
              <a:t> </a:t>
            </a:r>
            <a:r>
              <a:rPr lang="fr-FR" sz="1200" b="0" dirty="0">
                <a:solidFill>
                  <a:srgbClr val="D4D4D4"/>
                </a:solidFill>
                <a:effectLst/>
              </a:rPr>
              <a:t>*</a:t>
            </a:r>
            <a:r>
              <a:rPr lang="fr-FR" sz="1200" b="0" dirty="0">
                <a:solidFill>
                  <a:srgbClr val="CE9178"/>
                </a:solidFill>
                <a:effectLst/>
              </a:rPr>
              <a:t> </a:t>
            </a:r>
            <a:r>
              <a:rPr lang="fr-FR" sz="1200" b="0" dirty="0">
                <a:solidFill>
                  <a:srgbClr val="569CD6"/>
                </a:solidFill>
                <a:effectLst/>
              </a:rPr>
              <a:t>FROM</a:t>
            </a:r>
            <a:r>
              <a:rPr lang="fr-FR" sz="1200" b="0" dirty="0">
                <a:solidFill>
                  <a:srgbClr val="CE9178"/>
                </a:solidFill>
                <a:effectLst/>
              </a:rPr>
              <a:t> </a:t>
            </a:r>
            <a:r>
              <a:rPr lang="fr-FR" sz="1200" b="0" dirty="0" err="1">
                <a:solidFill>
                  <a:srgbClr val="CE9178"/>
                </a:solidFill>
                <a:effectLst/>
              </a:rPr>
              <a:t>etudiant</a:t>
            </a:r>
            <a:r>
              <a:rPr lang="fr-FR" sz="1200" b="0" dirty="0">
                <a:solidFill>
                  <a:srgbClr val="CE9178"/>
                </a:solidFill>
                <a:effectLst/>
              </a:rPr>
              <a:t> </a:t>
            </a:r>
            <a:r>
              <a:rPr lang="fr-FR" sz="1200" b="0" dirty="0">
                <a:solidFill>
                  <a:srgbClr val="569CD6"/>
                </a:solidFill>
                <a:effectLst/>
              </a:rPr>
              <a:t>WHERE</a:t>
            </a:r>
            <a:r>
              <a:rPr lang="fr-FR" sz="1200" b="0" dirty="0">
                <a:solidFill>
                  <a:srgbClr val="CE9178"/>
                </a:solidFill>
                <a:effectLst/>
              </a:rPr>
              <a:t> id</a:t>
            </a:r>
            <a:r>
              <a:rPr lang="fr-FR" sz="1200" b="0" dirty="0">
                <a:solidFill>
                  <a:srgbClr val="D4D4D4"/>
                </a:solidFill>
                <a:effectLst/>
              </a:rPr>
              <a:t>=</a:t>
            </a:r>
            <a:r>
              <a:rPr lang="fr-FR" sz="1200" b="0" dirty="0">
                <a:solidFill>
                  <a:srgbClr val="CE9178"/>
                </a:solidFill>
                <a:effectLst/>
              </a:rPr>
              <a:t>:id'</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statement</a:t>
            </a:r>
            <a:r>
              <a:rPr lang="fr-FR" sz="1200" b="0" dirty="0">
                <a:solidFill>
                  <a:srgbClr val="D4D4D4"/>
                </a:solidFill>
                <a:effectLst/>
              </a:rPr>
              <a:t> = </a:t>
            </a:r>
            <a:r>
              <a:rPr lang="fr-FR" sz="1200" b="0" dirty="0">
                <a:solidFill>
                  <a:srgbClr val="9CDCFE"/>
                </a:solidFill>
                <a:effectLst/>
              </a:rPr>
              <a:t>$</a:t>
            </a:r>
            <a:r>
              <a:rPr lang="fr-FR" sz="1200" b="0" dirty="0" err="1">
                <a:solidFill>
                  <a:srgbClr val="9CDCFE"/>
                </a:solidFill>
                <a:effectLst/>
              </a:rPr>
              <a:t>connection</a:t>
            </a:r>
            <a:r>
              <a:rPr lang="fr-FR" sz="1200" b="0" dirty="0">
                <a:solidFill>
                  <a:srgbClr val="D4D4D4"/>
                </a:solidFill>
                <a:effectLst/>
              </a:rPr>
              <a:t>-&gt;</a:t>
            </a:r>
            <a:r>
              <a:rPr lang="fr-FR" sz="1200" b="0" dirty="0" err="1">
                <a:solidFill>
                  <a:srgbClr val="DCDCAA"/>
                </a:solidFill>
                <a:effectLst/>
              </a:rPr>
              <a:t>prepare</a:t>
            </a:r>
            <a:r>
              <a:rPr lang="fr-FR" sz="1200" b="0" dirty="0">
                <a:solidFill>
                  <a:srgbClr val="D4D4D4"/>
                </a:solidFill>
                <a:effectLst/>
              </a:rPr>
              <a:t>(</a:t>
            </a:r>
            <a:r>
              <a:rPr lang="fr-FR" sz="1200" b="0" dirty="0">
                <a:solidFill>
                  <a:srgbClr val="9CDCFE"/>
                </a:solidFill>
                <a:effectLst/>
              </a:rPr>
              <a:t>$</a:t>
            </a:r>
            <a:r>
              <a:rPr lang="fr-FR" sz="1200" b="0" dirty="0" err="1">
                <a:solidFill>
                  <a:srgbClr val="9CDCFE"/>
                </a:solidFill>
                <a:effectLst/>
              </a:rPr>
              <a:t>sql</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statement</a:t>
            </a:r>
            <a:r>
              <a:rPr lang="fr-FR" sz="1200" b="0" dirty="0">
                <a:solidFill>
                  <a:srgbClr val="D4D4D4"/>
                </a:solidFill>
                <a:effectLst/>
              </a:rPr>
              <a:t>-&gt;</a:t>
            </a:r>
            <a:r>
              <a:rPr lang="fr-FR" sz="1200" b="0" dirty="0" err="1">
                <a:solidFill>
                  <a:srgbClr val="DCDCAA"/>
                </a:solidFill>
                <a:effectLst/>
              </a:rPr>
              <a:t>execute</a:t>
            </a:r>
            <a:r>
              <a:rPr lang="fr-FR" sz="1200" b="0" dirty="0">
                <a:solidFill>
                  <a:srgbClr val="D4D4D4"/>
                </a:solidFill>
                <a:effectLst/>
              </a:rPr>
              <a:t>([</a:t>
            </a:r>
            <a:r>
              <a:rPr lang="fr-FR" sz="1200" b="0" dirty="0">
                <a:solidFill>
                  <a:srgbClr val="CE9178"/>
                </a:solidFill>
                <a:effectLst/>
              </a:rPr>
              <a:t>':id'</a:t>
            </a:r>
            <a:r>
              <a:rPr lang="fr-FR" sz="1200" b="0" dirty="0">
                <a:solidFill>
                  <a:srgbClr val="D4D4D4"/>
                </a:solidFill>
                <a:effectLst/>
              </a:rPr>
              <a:t> =&gt; </a:t>
            </a:r>
            <a:r>
              <a:rPr lang="fr-FR" sz="1200" b="0" dirty="0">
                <a:solidFill>
                  <a:srgbClr val="9CDCFE"/>
                </a:solidFill>
                <a:effectLst/>
              </a:rPr>
              <a:t>$id</a:t>
            </a:r>
            <a:r>
              <a:rPr lang="fr-FR" sz="1200" b="0" dirty="0">
                <a:solidFill>
                  <a:srgbClr val="D4D4D4"/>
                </a:solidFill>
                <a:effectLst/>
              </a:rPr>
              <a:t> ]);</a:t>
            </a:r>
          </a:p>
          <a:p>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person</a:t>
            </a:r>
            <a:r>
              <a:rPr lang="fr-FR" sz="1200" b="0" dirty="0">
                <a:solidFill>
                  <a:srgbClr val="D4D4D4"/>
                </a:solidFill>
                <a:effectLst/>
              </a:rPr>
              <a:t> = </a:t>
            </a:r>
            <a:r>
              <a:rPr lang="fr-FR" sz="1200" b="0" dirty="0">
                <a:solidFill>
                  <a:srgbClr val="9CDCFE"/>
                </a:solidFill>
                <a:effectLst/>
              </a:rPr>
              <a:t>$</a:t>
            </a:r>
            <a:r>
              <a:rPr lang="fr-FR" sz="1200" b="0" dirty="0" err="1">
                <a:solidFill>
                  <a:srgbClr val="9CDCFE"/>
                </a:solidFill>
                <a:effectLst/>
              </a:rPr>
              <a:t>statement</a:t>
            </a:r>
            <a:r>
              <a:rPr lang="fr-FR" sz="1200" b="0" dirty="0">
                <a:solidFill>
                  <a:srgbClr val="D4D4D4"/>
                </a:solidFill>
                <a:effectLst/>
              </a:rPr>
              <a:t>-&gt;</a:t>
            </a:r>
            <a:r>
              <a:rPr lang="fr-FR" sz="1200" b="0" dirty="0" err="1">
                <a:solidFill>
                  <a:srgbClr val="DCDCAA"/>
                </a:solidFill>
                <a:effectLst/>
              </a:rPr>
              <a:t>fetch</a:t>
            </a:r>
            <a:r>
              <a:rPr lang="fr-FR" sz="1200" b="0" dirty="0">
                <a:solidFill>
                  <a:srgbClr val="D4D4D4"/>
                </a:solidFill>
                <a:effectLst/>
              </a:rPr>
              <a:t>(</a:t>
            </a:r>
            <a:r>
              <a:rPr lang="fr-FR" sz="1200" b="0" dirty="0">
                <a:solidFill>
                  <a:srgbClr val="4EC9B0"/>
                </a:solidFill>
                <a:effectLst/>
              </a:rPr>
              <a:t>PDO</a:t>
            </a:r>
            <a:r>
              <a:rPr lang="fr-FR" sz="1200" b="0" dirty="0">
                <a:solidFill>
                  <a:srgbClr val="D4D4D4"/>
                </a:solidFill>
                <a:effectLst/>
              </a:rPr>
              <a:t>::FETCH_OBJ);</a:t>
            </a:r>
          </a:p>
          <a:p>
            <a:r>
              <a:rPr lang="fr-FR" sz="1200" b="0" dirty="0">
                <a:solidFill>
                  <a:srgbClr val="D4D4D4"/>
                </a:solidFill>
                <a:effectLst/>
              </a:rPr>
              <a:t>    </a:t>
            </a:r>
            <a:r>
              <a:rPr lang="fr-FR" sz="1200" b="0" dirty="0">
                <a:solidFill>
                  <a:srgbClr val="C586C0"/>
                </a:solidFill>
                <a:effectLst/>
              </a:rPr>
              <a:t>if</a:t>
            </a:r>
            <a:r>
              <a:rPr lang="fr-FR" sz="1200" b="0" dirty="0">
                <a:solidFill>
                  <a:srgbClr val="D4D4D4"/>
                </a:solidFill>
                <a:effectLst/>
              </a:rPr>
              <a:t> (</a:t>
            </a:r>
            <a:r>
              <a:rPr lang="fr-FR" sz="1200" b="0" dirty="0" err="1">
                <a:solidFill>
                  <a:srgbClr val="DCDCAA"/>
                </a:solidFill>
                <a:effectLst/>
              </a:rPr>
              <a:t>isset</a:t>
            </a:r>
            <a:r>
              <a:rPr lang="fr-FR" sz="1200" b="0" dirty="0">
                <a:solidFill>
                  <a:srgbClr val="D4D4D4"/>
                </a:solidFill>
                <a:effectLst/>
              </a:rPr>
              <a:t> (</a:t>
            </a:r>
            <a:r>
              <a:rPr lang="fr-FR" sz="1200" b="0" dirty="0">
                <a:solidFill>
                  <a:srgbClr val="9CDCFE"/>
                </a:solidFill>
                <a:effectLst/>
              </a:rPr>
              <a:t>$_POST</a:t>
            </a:r>
            <a:r>
              <a:rPr lang="fr-FR" sz="1200" b="0" dirty="0">
                <a:solidFill>
                  <a:srgbClr val="D4D4D4"/>
                </a:solidFill>
                <a:effectLst/>
              </a:rPr>
              <a:t>[</a:t>
            </a:r>
            <a:r>
              <a:rPr lang="fr-FR" sz="1200" b="0" dirty="0">
                <a:solidFill>
                  <a:srgbClr val="CE9178"/>
                </a:solidFill>
                <a:effectLst/>
              </a:rPr>
              <a:t>'nom'</a:t>
            </a:r>
            <a:r>
              <a:rPr lang="fr-FR" sz="1200" b="0" dirty="0">
                <a:solidFill>
                  <a:srgbClr val="D4D4D4"/>
                </a:solidFill>
                <a:effectLst/>
              </a:rPr>
              <a:t>])  &amp;&amp; </a:t>
            </a:r>
            <a:r>
              <a:rPr lang="fr-FR" sz="1200" b="0" dirty="0" err="1">
                <a:solidFill>
                  <a:srgbClr val="DCDCAA"/>
                </a:solidFill>
                <a:effectLst/>
              </a:rPr>
              <a:t>isset</a:t>
            </a:r>
            <a:r>
              <a:rPr lang="fr-FR" sz="1200" b="0" dirty="0">
                <a:solidFill>
                  <a:srgbClr val="D4D4D4"/>
                </a:solidFill>
                <a:effectLst/>
              </a:rPr>
              <a:t>(</a:t>
            </a:r>
            <a:r>
              <a:rPr lang="fr-FR" sz="1200" b="0" dirty="0">
                <a:solidFill>
                  <a:srgbClr val="9CDCFE"/>
                </a:solidFill>
                <a:effectLst/>
              </a:rPr>
              <a:t>$_POST</a:t>
            </a:r>
            <a:r>
              <a:rPr lang="fr-FR" sz="1200" b="0" dirty="0">
                <a:solidFill>
                  <a:srgbClr val="D4D4D4"/>
                </a:solidFill>
                <a:effectLst/>
              </a:rPr>
              <a:t>[</a:t>
            </a:r>
            <a:r>
              <a:rPr lang="fr-FR" sz="1200" b="0" dirty="0">
                <a:solidFill>
                  <a:srgbClr val="CE9178"/>
                </a:solidFill>
                <a:effectLst/>
              </a:rPr>
              <a:t>'email'</a:t>
            </a:r>
            <a:r>
              <a:rPr lang="fr-FR" sz="1200" b="0" dirty="0">
                <a:solidFill>
                  <a:srgbClr val="D4D4D4"/>
                </a:solidFill>
                <a:effectLst/>
              </a:rPr>
              <a:t>]) ) {</a:t>
            </a:r>
          </a:p>
          <a:p>
            <a:r>
              <a:rPr lang="fr-FR" sz="1200" b="0" dirty="0">
                <a:solidFill>
                  <a:srgbClr val="D4D4D4"/>
                </a:solidFill>
                <a:effectLst/>
              </a:rPr>
              <a:t>        </a:t>
            </a:r>
            <a:r>
              <a:rPr lang="fr-FR" sz="1200" b="0" dirty="0">
                <a:solidFill>
                  <a:srgbClr val="9CDCFE"/>
                </a:solidFill>
                <a:effectLst/>
              </a:rPr>
              <a:t>$nom</a:t>
            </a:r>
            <a:r>
              <a:rPr lang="fr-FR" sz="1200" b="0" dirty="0">
                <a:solidFill>
                  <a:srgbClr val="D4D4D4"/>
                </a:solidFill>
                <a:effectLst/>
              </a:rPr>
              <a:t> = </a:t>
            </a:r>
            <a:r>
              <a:rPr lang="fr-FR" sz="1200" b="0" dirty="0">
                <a:solidFill>
                  <a:srgbClr val="9CDCFE"/>
                </a:solidFill>
                <a:effectLst/>
              </a:rPr>
              <a:t>$_POST</a:t>
            </a:r>
            <a:r>
              <a:rPr lang="fr-FR" sz="1200" b="0" dirty="0">
                <a:solidFill>
                  <a:srgbClr val="D4D4D4"/>
                </a:solidFill>
                <a:effectLst/>
              </a:rPr>
              <a:t>[</a:t>
            </a:r>
            <a:r>
              <a:rPr lang="fr-FR" sz="1200" b="0" dirty="0">
                <a:solidFill>
                  <a:srgbClr val="CE9178"/>
                </a:solidFill>
                <a:effectLst/>
              </a:rPr>
              <a:t>'nom'</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$email</a:t>
            </a:r>
            <a:r>
              <a:rPr lang="fr-FR" sz="1200" b="0" dirty="0">
                <a:solidFill>
                  <a:srgbClr val="D4D4D4"/>
                </a:solidFill>
                <a:effectLst/>
              </a:rPr>
              <a:t> = </a:t>
            </a:r>
            <a:r>
              <a:rPr lang="fr-FR" sz="1200" b="0" dirty="0">
                <a:solidFill>
                  <a:srgbClr val="9CDCFE"/>
                </a:solidFill>
                <a:effectLst/>
              </a:rPr>
              <a:t>$_POST</a:t>
            </a:r>
            <a:r>
              <a:rPr lang="fr-FR" sz="1200" b="0" dirty="0">
                <a:solidFill>
                  <a:srgbClr val="D4D4D4"/>
                </a:solidFill>
                <a:effectLst/>
              </a:rPr>
              <a:t>[</a:t>
            </a:r>
            <a:r>
              <a:rPr lang="fr-FR" sz="1200" b="0" dirty="0">
                <a:solidFill>
                  <a:srgbClr val="CE9178"/>
                </a:solidFill>
                <a:effectLst/>
              </a:rPr>
              <a:t>'email'</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sql</a:t>
            </a:r>
            <a:r>
              <a:rPr lang="fr-FR" sz="1200" b="0" dirty="0">
                <a:solidFill>
                  <a:srgbClr val="D4D4D4"/>
                </a:solidFill>
                <a:effectLst/>
              </a:rPr>
              <a:t> = </a:t>
            </a:r>
            <a:r>
              <a:rPr lang="fr-FR" sz="1200" b="0" dirty="0">
                <a:solidFill>
                  <a:srgbClr val="CE9178"/>
                </a:solidFill>
                <a:effectLst/>
              </a:rPr>
              <a:t>'</a:t>
            </a:r>
            <a:r>
              <a:rPr lang="fr-FR" sz="1200" b="0" dirty="0">
                <a:solidFill>
                  <a:srgbClr val="569CD6"/>
                </a:solidFill>
                <a:effectLst/>
              </a:rPr>
              <a:t>UPDATE</a:t>
            </a:r>
            <a:r>
              <a:rPr lang="fr-FR" sz="1200" b="0" dirty="0">
                <a:solidFill>
                  <a:srgbClr val="CE9178"/>
                </a:solidFill>
                <a:effectLst/>
              </a:rPr>
              <a:t> </a:t>
            </a:r>
            <a:r>
              <a:rPr lang="fr-FR" sz="1200" b="0" dirty="0" err="1">
                <a:solidFill>
                  <a:srgbClr val="CE9178"/>
                </a:solidFill>
                <a:effectLst/>
              </a:rPr>
              <a:t>etudiant</a:t>
            </a:r>
            <a:r>
              <a:rPr lang="fr-FR" sz="1200" b="0" dirty="0">
                <a:solidFill>
                  <a:srgbClr val="CE9178"/>
                </a:solidFill>
                <a:effectLst/>
              </a:rPr>
              <a:t> </a:t>
            </a:r>
            <a:r>
              <a:rPr lang="fr-FR" sz="1200" b="0" dirty="0">
                <a:solidFill>
                  <a:srgbClr val="569CD6"/>
                </a:solidFill>
                <a:effectLst/>
              </a:rPr>
              <a:t>SET</a:t>
            </a:r>
            <a:r>
              <a:rPr lang="fr-FR" sz="1200" b="0" dirty="0">
                <a:solidFill>
                  <a:srgbClr val="CE9178"/>
                </a:solidFill>
                <a:effectLst/>
              </a:rPr>
              <a:t> nom</a:t>
            </a:r>
            <a:r>
              <a:rPr lang="fr-FR" sz="1200" b="0" dirty="0">
                <a:solidFill>
                  <a:srgbClr val="D4D4D4"/>
                </a:solidFill>
                <a:effectLst/>
              </a:rPr>
              <a:t>=</a:t>
            </a:r>
            <a:r>
              <a:rPr lang="fr-FR" sz="1200" b="0" dirty="0">
                <a:solidFill>
                  <a:srgbClr val="CE9178"/>
                </a:solidFill>
                <a:effectLst/>
              </a:rPr>
              <a:t>:nom, email</a:t>
            </a:r>
            <a:r>
              <a:rPr lang="fr-FR" sz="1200" b="0" dirty="0">
                <a:solidFill>
                  <a:srgbClr val="D4D4D4"/>
                </a:solidFill>
                <a:effectLst/>
              </a:rPr>
              <a:t>=</a:t>
            </a:r>
            <a:r>
              <a:rPr lang="fr-FR" sz="1200" b="0" dirty="0">
                <a:solidFill>
                  <a:srgbClr val="CE9178"/>
                </a:solidFill>
                <a:effectLst/>
              </a:rPr>
              <a:t>:email </a:t>
            </a:r>
            <a:r>
              <a:rPr lang="fr-FR" sz="1200" b="0" dirty="0">
                <a:solidFill>
                  <a:srgbClr val="569CD6"/>
                </a:solidFill>
                <a:effectLst/>
              </a:rPr>
              <a:t>WHERE</a:t>
            </a:r>
            <a:r>
              <a:rPr lang="fr-FR" sz="1200" b="0" dirty="0">
                <a:solidFill>
                  <a:srgbClr val="CE9178"/>
                </a:solidFill>
                <a:effectLst/>
              </a:rPr>
              <a:t> id</a:t>
            </a:r>
            <a:r>
              <a:rPr lang="fr-FR" sz="1200" b="0" dirty="0">
                <a:solidFill>
                  <a:srgbClr val="D4D4D4"/>
                </a:solidFill>
                <a:effectLst/>
              </a:rPr>
              <a:t>=</a:t>
            </a:r>
            <a:r>
              <a:rPr lang="fr-FR" sz="1200" b="0" dirty="0">
                <a:solidFill>
                  <a:srgbClr val="CE9178"/>
                </a:solidFill>
                <a:effectLst/>
              </a:rPr>
              <a:t>:id'</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statement</a:t>
            </a:r>
            <a:r>
              <a:rPr lang="fr-FR" sz="1200" b="0" dirty="0">
                <a:solidFill>
                  <a:srgbClr val="D4D4D4"/>
                </a:solidFill>
                <a:effectLst/>
              </a:rPr>
              <a:t> = </a:t>
            </a:r>
            <a:r>
              <a:rPr lang="fr-FR" sz="1200" b="0" dirty="0">
                <a:solidFill>
                  <a:srgbClr val="9CDCFE"/>
                </a:solidFill>
                <a:effectLst/>
              </a:rPr>
              <a:t>$</a:t>
            </a:r>
            <a:r>
              <a:rPr lang="fr-FR" sz="1200" b="0" dirty="0" err="1">
                <a:solidFill>
                  <a:srgbClr val="9CDCFE"/>
                </a:solidFill>
                <a:effectLst/>
              </a:rPr>
              <a:t>connection</a:t>
            </a:r>
            <a:r>
              <a:rPr lang="fr-FR" sz="1200" b="0" dirty="0">
                <a:solidFill>
                  <a:srgbClr val="D4D4D4"/>
                </a:solidFill>
                <a:effectLst/>
              </a:rPr>
              <a:t>-&gt;</a:t>
            </a:r>
            <a:r>
              <a:rPr lang="fr-FR" sz="1200" b="0" dirty="0" err="1">
                <a:solidFill>
                  <a:srgbClr val="DCDCAA"/>
                </a:solidFill>
                <a:effectLst/>
              </a:rPr>
              <a:t>prepare</a:t>
            </a:r>
            <a:r>
              <a:rPr lang="fr-FR" sz="1200" b="0" dirty="0">
                <a:solidFill>
                  <a:srgbClr val="D4D4D4"/>
                </a:solidFill>
                <a:effectLst/>
              </a:rPr>
              <a:t>(</a:t>
            </a:r>
            <a:r>
              <a:rPr lang="fr-FR" sz="1200" b="0" dirty="0">
                <a:solidFill>
                  <a:srgbClr val="9CDCFE"/>
                </a:solidFill>
                <a:effectLst/>
              </a:rPr>
              <a:t>$</a:t>
            </a:r>
            <a:r>
              <a:rPr lang="fr-FR" sz="1200" b="0" dirty="0" err="1">
                <a:solidFill>
                  <a:srgbClr val="9CDCFE"/>
                </a:solidFill>
                <a:effectLst/>
              </a:rPr>
              <a:t>sql</a:t>
            </a:r>
            <a:r>
              <a:rPr lang="fr-FR" sz="1200" b="0" dirty="0">
                <a:solidFill>
                  <a:srgbClr val="D4D4D4"/>
                </a:solidFill>
                <a:effectLst/>
              </a:rPr>
              <a:t>);</a:t>
            </a:r>
          </a:p>
          <a:p>
            <a:r>
              <a:rPr lang="fr-FR" sz="1200" b="0" dirty="0">
                <a:solidFill>
                  <a:srgbClr val="D4D4D4"/>
                </a:solidFill>
                <a:effectLst/>
              </a:rPr>
              <a:t>        </a:t>
            </a:r>
            <a:r>
              <a:rPr lang="fr-FR" sz="1200" b="0" dirty="0">
                <a:solidFill>
                  <a:srgbClr val="C586C0"/>
                </a:solidFill>
                <a:effectLst/>
              </a:rPr>
              <a:t>if</a:t>
            </a:r>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statement</a:t>
            </a:r>
            <a:r>
              <a:rPr lang="fr-FR" sz="1200" b="0" dirty="0">
                <a:solidFill>
                  <a:srgbClr val="D4D4D4"/>
                </a:solidFill>
                <a:effectLst/>
              </a:rPr>
              <a:t>-&gt;</a:t>
            </a:r>
            <a:r>
              <a:rPr lang="fr-FR" sz="1200" b="0" dirty="0" err="1">
                <a:solidFill>
                  <a:srgbClr val="DCDCAA"/>
                </a:solidFill>
                <a:effectLst/>
              </a:rPr>
              <a:t>execute</a:t>
            </a:r>
            <a:r>
              <a:rPr lang="fr-FR" sz="1200" b="0" dirty="0">
                <a:solidFill>
                  <a:srgbClr val="D4D4D4"/>
                </a:solidFill>
                <a:effectLst/>
              </a:rPr>
              <a:t>([</a:t>
            </a:r>
            <a:r>
              <a:rPr lang="fr-FR" sz="1200" b="0" dirty="0">
                <a:solidFill>
                  <a:srgbClr val="CE9178"/>
                </a:solidFill>
                <a:effectLst/>
              </a:rPr>
              <a:t>':nom'</a:t>
            </a:r>
            <a:r>
              <a:rPr lang="fr-FR" sz="1200" b="0" dirty="0">
                <a:solidFill>
                  <a:srgbClr val="D4D4D4"/>
                </a:solidFill>
                <a:effectLst/>
              </a:rPr>
              <a:t> =&gt; </a:t>
            </a:r>
            <a:r>
              <a:rPr lang="fr-FR" sz="1200" b="0" dirty="0">
                <a:solidFill>
                  <a:srgbClr val="9CDCFE"/>
                </a:solidFill>
                <a:effectLst/>
              </a:rPr>
              <a:t>$nom</a:t>
            </a:r>
            <a:r>
              <a:rPr lang="fr-FR" sz="1200" b="0" dirty="0">
                <a:solidFill>
                  <a:srgbClr val="D4D4D4"/>
                </a:solidFill>
                <a:effectLst/>
              </a:rPr>
              <a:t>, </a:t>
            </a:r>
            <a:r>
              <a:rPr lang="fr-FR" sz="1200" b="0" dirty="0">
                <a:solidFill>
                  <a:srgbClr val="CE9178"/>
                </a:solidFill>
                <a:effectLst/>
              </a:rPr>
              <a:t>':email'</a:t>
            </a:r>
            <a:r>
              <a:rPr lang="fr-FR" sz="1200" b="0" dirty="0">
                <a:solidFill>
                  <a:srgbClr val="D4D4D4"/>
                </a:solidFill>
                <a:effectLst/>
              </a:rPr>
              <a:t> =&gt; </a:t>
            </a:r>
            <a:r>
              <a:rPr lang="fr-FR" sz="1200" b="0" dirty="0">
                <a:solidFill>
                  <a:srgbClr val="9CDCFE"/>
                </a:solidFill>
                <a:effectLst/>
              </a:rPr>
              <a:t>$email</a:t>
            </a:r>
            <a:r>
              <a:rPr lang="fr-FR" sz="1200" b="0" dirty="0">
                <a:solidFill>
                  <a:srgbClr val="D4D4D4"/>
                </a:solidFill>
                <a:effectLst/>
              </a:rPr>
              <a:t>, </a:t>
            </a:r>
            <a:r>
              <a:rPr lang="fr-FR" sz="1200" b="0" dirty="0">
                <a:solidFill>
                  <a:srgbClr val="CE9178"/>
                </a:solidFill>
                <a:effectLst/>
              </a:rPr>
              <a:t>':id'</a:t>
            </a:r>
            <a:r>
              <a:rPr lang="fr-FR" sz="1200" b="0" dirty="0">
                <a:solidFill>
                  <a:srgbClr val="D4D4D4"/>
                </a:solidFill>
                <a:effectLst/>
              </a:rPr>
              <a:t> =&gt; </a:t>
            </a:r>
            <a:r>
              <a:rPr lang="fr-FR" sz="1200" b="0" dirty="0">
                <a:solidFill>
                  <a:srgbClr val="9CDCFE"/>
                </a:solidFill>
                <a:effectLst/>
              </a:rPr>
              <a:t>$id</a:t>
            </a:r>
            <a:r>
              <a:rPr lang="fr-FR" sz="1200" b="0" dirty="0">
                <a:solidFill>
                  <a:srgbClr val="D4D4D4"/>
                </a:solidFill>
                <a:effectLst/>
              </a:rPr>
              <a:t>])) {</a:t>
            </a:r>
          </a:p>
          <a:p>
            <a:r>
              <a:rPr lang="fr-FR" sz="1200" b="0" dirty="0">
                <a:solidFill>
                  <a:srgbClr val="D4D4D4"/>
                </a:solidFill>
                <a:effectLst/>
              </a:rPr>
              <a:t>            </a:t>
            </a:r>
            <a:r>
              <a:rPr lang="fr-FR" sz="1200" b="0" dirty="0">
                <a:solidFill>
                  <a:srgbClr val="DCDCAA"/>
                </a:solidFill>
                <a:effectLst/>
              </a:rPr>
              <a:t>header</a:t>
            </a:r>
            <a:r>
              <a:rPr lang="fr-FR" sz="1200" b="0" dirty="0">
                <a:solidFill>
                  <a:srgbClr val="D4D4D4"/>
                </a:solidFill>
                <a:effectLst/>
              </a:rPr>
              <a:t>(</a:t>
            </a:r>
            <a:r>
              <a:rPr lang="fr-FR" sz="1200" b="0" dirty="0">
                <a:solidFill>
                  <a:srgbClr val="CE9178"/>
                </a:solidFill>
                <a:effectLst/>
              </a:rPr>
              <a:t>"Location: /"</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p>
          <a:p>
            <a:r>
              <a:rPr lang="fr-FR" sz="1200" b="0" dirty="0">
                <a:solidFill>
                  <a:srgbClr val="569CD6"/>
                </a:solidFill>
                <a:effectLst/>
              </a:rPr>
              <a:t>?&gt;</a:t>
            </a:r>
            <a:endParaRPr lang="fr-FR" sz="1200" b="0" dirty="0">
              <a:solidFill>
                <a:srgbClr val="D4D4D4"/>
              </a:solidFill>
              <a:effectLst/>
            </a:endParaRPr>
          </a:p>
        </p:txBody>
      </p:sp>
      <p:sp>
        <p:nvSpPr>
          <p:cNvPr id="7" name="ZoneTexte 6">
            <a:extLst>
              <a:ext uri="{FF2B5EF4-FFF2-40B4-BE49-F238E27FC236}">
                <a16:creationId xmlns:a16="http://schemas.microsoft.com/office/drawing/2014/main" id="{318EE10B-CF53-4C8F-8C25-F68C4FDFC86B}"/>
              </a:ext>
            </a:extLst>
          </p:cNvPr>
          <p:cNvSpPr txBox="1"/>
          <p:nvPr/>
        </p:nvSpPr>
        <p:spPr>
          <a:xfrm>
            <a:off x="3868350" y="5817844"/>
            <a:ext cx="4646654" cy="286873"/>
          </a:xfrm>
          <a:prstGeom prst="rect">
            <a:avLst/>
          </a:prstGeom>
          <a:noFill/>
        </p:spPr>
        <p:txBody>
          <a:bodyPr wrap="square">
            <a:spAutoFit/>
          </a:bodyPr>
          <a:lstStyle/>
          <a:p>
            <a:pPr marL="0" marR="0" lvl="0" indent="0" algn="ctr" defTabSz="914400" rtl="0" eaLnBrk="1" fontAlgn="auto" latinLnBrk="0" hangingPunct="1">
              <a:lnSpc>
                <a:spcPts val="1600"/>
              </a:lnSpc>
              <a:spcBef>
                <a:spcPts val="600"/>
              </a:spcBef>
              <a:spcAft>
                <a:spcPts val="0"/>
              </a:spcAft>
              <a:buClr>
                <a:srgbClr val="565656"/>
              </a:buClr>
              <a:buSzTx/>
              <a:buFont typeface="Arial" panose="020B0604020202020204" pitchFamily="34" charset="0"/>
              <a:buNone/>
              <a:tabLst/>
              <a:defRPr/>
            </a:pPr>
            <a:r>
              <a:rPr kumimoji="0" lang="en-US" sz="1100" b="0" i="0" u="none" strike="noStrike" kern="1200" cap="none" spc="0" normalizeH="0" baseline="0" noProof="0" dirty="0" err="1">
                <a:ln>
                  <a:noFill/>
                </a:ln>
                <a:solidFill>
                  <a:srgbClr val="565656"/>
                </a:solidFill>
                <a:effectLst/>
                <a:uLnTx/>
                <a:uFillTx/>
                <a:latin typeface="Calibri" panose="020F0502020204030204"/>
                <a:ea typeface="+mn-ea"/>
                <a:cs typeface="Calibri" panose="020F0502020204030204" pitchFamily="34" charset="0"/>
              </a:rPr>
              <a:t>Fichier</a:t>
            </a:r>
            <a:r>
              <a:rPr kumimoji="0" lang="en-US" sz="11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 : </a:t>
            </a:r>
            <a:r>
              <a:rPr kumimoji="0" lang="en-US" sz="1100" b="0" i="0" u="none" strike="noStrike" kern="1200" cap="none" spc="0" normalizeH="0" baseline="0" noProof="0" dirty="0" err="1">
                <a:ln>
                  <a:noFill/>
                </a:ln>
                <a:solidFill>
                  <a:srgbClr val="565656"/>
                </a:solidFill>
                <a:effectLst/>
                <a:uLnTx/>
                <a:uFillTx/>
                <a:latin typeface="Calibri" panose="020F0502020204030204"/>
                <a:ea typeface="+mn-ea"/>
                <a:cs typeface="Calibri" panose="020F0502020204030204" pitchFamily="34" charset="0"/>
              </a:rPr>
              <a:t>edit.php</a:t>
            </a:r>
            <a:r>
              <a:rPr kumimoji="0" lang="en-US" sz="11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 (</a:t>
            </a:r>
            <a:r>
              <a:rPr kumimoji="0" lang="en-US" sz="1100" b="0" i="0" u="none" strike="noStrike" kern="1200" cap="none" spc="0" normalizeH="0" baseline="0" noProof="0" dirty="0" err="1">
                <a:ln>
                  <a:noFill/>
                </a:ln>
                <a:solidFill>
                  <a:srgbClr val="565656"/>
                </a:solidFill>
                <a:effectLst/>
                <a:uLnTx/>
                <a:uFillTx/>
                <a:latin typeface="Calibri" panose="020F0502020204030204"/>
                <a:ea typeface="+mn-ea"/>
                <a:cs typeface="Calibri" panose="020F0502020204030204" pitchFamily="34" charset="0"/>
              </a:rPr>
              <a:t>Partie</a:t>
            </a:r>
            <a:r>
              <a:rPr kumimoji="0" lang="en-US" sz="11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 1)</a:t>
            </a:r>
          </a:p>
        </p:txBody>
      </p:sp>
    </p:spTree>
    <p:extLst>
      <p:ext uri="{BB962C8B-B14F-4D97-AF65-F5344CB8AC3E}">
        <p14:creationId xmlns:p14="http://schemas.microsoft.com/office/powerpoint/2010/main" val="15026684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BF1FDCB6-1721-42CA-A5C4-25DDF4375FA8}"/>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CF188480-602B-4A9E-9FE8-C6EC8077CDA6}"/>
              </a:ext>
            </a:extLst>
          </p:cNvPr>
          <p:cNvSpPr>
            <a:spLocks noGrp="1"/>
          </p:cNvSpPr>
          <p:nvPr>
            <p:ph type="title"/>
          </p:nvPr>
        </p:nvSpPr>
        <p:spPr/>
        <p:txBody>
          <a:bodyPr/>
          <a:lstStyle/>
          <a:p>
            <a:r>
              <a:rPr lang="fr-FR" dirty="0"/>
              <a:t>Activité 3</a:t>
            </a:r>
          </a:p>
        </p:txBody>
      </p:sp>
      <p:sp>
        <p:nvSpPr>
          <p:cNvPr id="3" name="Espace réservé du texte 2">
            <a:extLst>
              <a:ext uri="{FF2B5EF4-FFF2-40B4-BE49-F238E27FC236}">
                <a16:creationId xmlns:a16="http://schemas.microsoft.com/office/drawing/2014/main" id="{39353A45-0B1D-4764-98CD-44348BD3AA76}"/>
              </a:ext>
            </a:extLst>
          </p:cNvPr>
          <p:cNvSpPr>
            <a:spLocks noGrp="1"/>
          </p:cNvSpPr>
          <p:nvPr>
            <p:ph type="body" sz="quarter" idx="11"/>
          </p:nvPr>
        </p:nvSpPr>
        <p:spPr/>
        <p:txBody>
          <a:bodyPr/>
          <a:lstStyle/>
          <a:p>
            <a:r>
              <a:rPr lang="fr-FR" dirty="0"/>
              <a:t>Gestion des données avec MySQL</a:t>
            </a:r>
          </a:p>
        </p:txBody>
      </p:sp>
      <p:sp>
        <p:nvSpPr>
          <p:cNvPr id="4" name="Espace réservé du contenu 3">
            <a:extLst>
              <a:ext uri="{FF2B5EF4-FFF2-40B4-BE49-F238E27FC236}">
                <a16:creationId xmlns:a16="http://schemas.microsoft.com/office/drawing/2014/main" id="{D6D57AD8-123A-4CA9-B8A8-649D78A7C236}"/>
              </a:ext>
            </a:extLst>
          </p:cNvPr>
          <p:cNvSpPr>
            <a:spLocks noGrp="1"/>
          </p:cNvSpPr>
          <p:nvPr>
            <p:ph sz="quarter" idx="12"/>
          </p:nvPr>
        </p:nvSpPr>
        <p:spPr/>
        <p:txBody>
          <a:bodyPr/>
          <a:lstStyle/>
          <a:p>
            <a:r>
              <a:rPr kumimoji="0" lang="en-US" sz="1200" b="0" i="0" u="none" strike="noStrike" kern="1200" cap="none" spc="0" normalizeH="0" baseline="0" noProof="0" dirty="0" err="1">
                <a:ln>
                  <a:noFill/>
                </a:ln>
                <a:solidFill>
                  <a:srgbClr val="565656"/>
                </a:solidFill>
                <a:effectLst/>
                <a:uLnTx/>
                <a:uFillTx/>
                <a:latin typeface="Calibri" panose="020F0502020204030204"/>
                <a:ea typeface="+mn-ea"/>
                <a:cs typeface="Calibri" panose="020F0502020204030204" pitchFamily="34" charset="0"/>
              </a:rPr>
              <a:t>Fichier</a:t>
            </a:r>
            <a:r>
              <a:rPr kumimoji="0" lang="en-US"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 : </a:t>
            </a:r>
            <a:r>
              <a:rPr kumimoji="0" lang="en-US" sz="1200" b="0" i="0" u="none" strike="noStrike" kern="1200" cap="none" spc="0" normalizeH="0" baseline="0" noProof="0" dirty="0" err="1">
                <a:ln>
                  <a:noFill/>
                </a:ln>
                <a:solidFill>
                  <a:srgbClr val="565656"/>
                </a:solidFill>
                <a:effectLst/>
                <a:uLnTx/>
                <a:uFillTx/>
                <a:latin typeface="Calibri" panose="020F0502020204030204"/>
                <a:ea typeface="+mn-ea"/>
                <a:cs typeface="Calibri" panose="020F0502020204030204" pitchFamily="34" charset="0"/>
              </a:rPr>
              <a:t>edit.php</a:t>
            </a:r>
            <a:r>
              <a:rPr kumimoji="0" lang="en-US"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 (</a:t>
            </a:r>
            <a:r>
              <a:rPr kumimoji="0" lang="en-US" sz="1200" b="0" i="0" u="none" strike="noStrike" kern="1200" cap="none" spc="0" normalizeH="0" baseline="0" noProof="0" dirty="0" err="1">
                <a:ln>
                  <a:noFill/>
                </a:ln>
                <a:solidFill>
                  <a:srgbClr val="565656"/>
                </a:solidFill>
                <a:effectLst/>
                <a:uLnTx/>
                <a:uFillTx/>
                <a:latin typeface="Calibri" panose="020F0502020204030204"/>
                <a:ea typeface="+mn-ea"/>
                <a:cs typeface="Calibri" panose="020F0502020204030204" pitchFamily="34" charset="0"/>
              </a:rPr>
              <a:t>Partie</a:t>
            </a:r>
            <a:r>
              <a:rPr kumimoji="0" lang="en-US"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 2)</a:t>
            </a:r>
          </a:p>
        </p:txBody>
      </p:sp>
      <p:sp>
        <p:nvSpPr>
          <p:cNvPr id="8" name="Rectangle 7">
            <a:extLst>
              <a:ext uri="{FF2B5EF4-FFF2-40B4-BE49-F238E27FC236}">
                <a16:creationId xmlns:a16="http://schemas.microsoft.com/office/drawing/2014/main" id="{917D239B-E2E7-46AE-9DC9-E5EECA99F21A}"/>
              </a:ext>
            </a:extLst>
          </p:cNvPr>
          <p:cNvSpPr/>
          <p:nvPr/>
        </p:nvSpPr>
        <p:spPr>
          <a:xfrm>
            <a:off x="2717586" y="1530033"/>
            <a:ext cx="6436039" cy="49660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100" b="0" dirty="0">
                <a:solidFill>
                  <a:srgbClr val="569CD6"/>
                </a:solidFill>
                <a:effectLst/>
              </a:rPr>
              <a:t>&lt;?</a:t>
            </a:r>
            <a:r>
              <a:rPr lang="fr-FR" sz="1100" b="0" dirty="0" err="1">
                <a:solidFill>
                  <a:srgbClr val="569CD6"/>
                </a:solidFill>
                <a:effectLst/>
              </a:rPr>
              <a:t>php</a:t>
            </a:r>
            <a:r>
              <a:rPr lang="fr-FR" sz="1100" b="0" dirty="0">
                <a:solidFill>
                  <a:srgbClr val="D4D4D4"/>
                </a:solidFill>
                <a:effectLst/>
              </a:rPr>
              <a:t> </a:t>
            </a:r>
            <a:r>
              <a:rPr lang="fr-FR" sz="1100" b="0" dirty="0" err="1">
                <a:solidFill>
                  <a:srgbClr val="C586C0"/>
                </a:solidFill>
                <a:effectLst/>
              </a:rPr>
              <a:t>require</a:t>
            </a:r>
            <a:r>
              <a:rPr lang="fr-FR" sz="1100" b="0" dirty="0">
                <a:solidFill>
                  <a:srgbClr val="D4D4D4"/>
                </a:solidFill>
                <a:effectLst/>
              </a:rPr>
              <a:t> </a:t>
            </a:r>
            <a:r>
              <a:rPr lang="fr-FR" sz="1100" b="0" dirty="0">
                <a:solidFill>
                  <a:srgbClr val="CE9178"/>
                </a:solidFill>
                <a:effectLst/>
              </a:rPr>
              <a:t>'</a:t>
            </a:r>
            <a:r>
              <a:rPr lang="fr-FR" sz="1100" b="0" dirty="0" err="1">
                <a:solidFill>
                  <a:srgbClr val="CE9178"/>
                </a:solidFill>
                <a:effectLst/>
              </a:rPr>
              <a:t>header.php</a:t>
            </a:r>
            <a:r>
              <a:rPr lang="fr-FR" sz="1100" b="0" dirty="0">
                <a:solidFill>
                  <a:srgbClr val="CE9178"/>
                </a:solidFill>
                <a:effectLst/>
              </a:rPr>
              <a:t>'</a:t>
            </a:r>
            <a:r>
              <a:rPr lang="fr-FR" sz="1100" b="0" dirty="0">
                <a:solidFill>
                  <a:srgbClr val="D4D4D4"/>
                </a:solidFill>
                <a:effectLst/>
              </a:rPr>
              <a:t>; </a:t>
            </a:r>
            <a:r>
              <a:rPr lang="fr-FR" sz="1100" b="0" dirty="0">
                <a:solidFill>
                  <a:srgbClr val="569CD6"/>
                </a:solidFill>
                <a:effectLst/>
              </a:rPr>
              <a:t>?&gt;</a:t>
            </a:r>
            <a:endParaRPr lang="fr-FR" sz="1100" b="0" dirty="0">
              <a:solidFill>
                <a:srgbClr val="D4D4D4"/>
              </a:solidFill>
              <a:effectLst/>
            </a:endParaRPr>
          </a:p>
          <a:p>
            <a:r>
              <a:rPr lang="fr-FR" sz="1100" b="0" dirty="0">
                <a:solidFill>
                  <a:srgbClr val="808080"/>
                </a:solidFill>
                <a:effectLst/>
              </a:rPr>
              <a:t>&lt;</a:t>
            </a:r>
            <a:r>
              <a:rPr lang="fr-FR" sz="1100" b="0" dirty="0">
                <a:solidFill>
                  <a:srgbClr val="569CD6"/>
                </a:solidFill>
                <a:effectLst/>
              </a:rPr>
              <a:t>div</a:t>
            </a:r>
            <a:r>
              <a:rPr lang="fr-FR" sz="1100" b="0" dirty="0">
                <a:solidFill>
                  <a:srgbClr val="D4D4D4"/>
                </a:solidFill>
                <a:effectLst/>
              </a:rPr>
              <a:t> </a:t>
            </a:r>
            <a:r>
              <a:rPr lang="fr-FR" sz="1100" b="0" dirty="0">
                <a:solidFill>
                  <a:srgbClr val="9CDCFE"/>
                </a:solidFill>
                <a:effectLst/>
              </a:rPr>
              <a:t>class</a:t>
            </a:r>
            <a:r>
              <a:rPr lang="fr-FR" sz="1100" b="0" dirty="0">
                <a:solidFill>
                  <a:srgbClr val="D4D4D4"/>
                </a:solidFill>
                <a:effectLst/>
              </a:rPr>
              <a:t>=</a:t>
            </a:r>
            <a:r>
              <a:rPr lang="fr-FR" sz="1100" b="0" dirty="0">
                <a:solidFill>
                  <a:srgbClr val="CE9178"/>
                </a:solidFill>
                <a:effectLst/>
              </a:rPr>
              <a:t>"container"</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a:solidFill>
                  <a:srgbClr val="569CD6"/>
                </a:solidFill>
                <a:effectLst/>
              </a:rPr>
              <a:t>div</a:t>
            </a:r>
            <a:r>
              <a:rPr lang="fr-FR" sz="1100" b="0" dirty="0">
                <a:solidFill>
                  <a:srgbClr val="D4D4D4"/>
                </a:solidFill>
                <a:effectLst/>
              </a:rPr>
              <a:t> </a:t>
            </a:r>
            <a:r>
              <a:rPr lang="fr-FR" sz="1100" b="0" dirty="0">
                <a:solidFill>
                  <a:srgbClr val="9CDCFE"/>
                </a:solidFill>
                <a:effectLst/>
              </a:rPr>
              <a:t>class</a:t>
            </a:r>
            <a:r>
              <a:rPr lang="fr-FR" sz="1100" b="0" dirty="0">
                <a:solidFill>
                  <a:srgbClr val="D4D4D4"/>
                </a:solidFill>
                <a:effectLst/>
              </a:rPr>
              <a:t>=</a:t>
            </a:r>
            <a:r>
              <a:rPr lang="fr-FR" sz="1100" b="0" dirty="0">
                <a:solidFill>
                  <a:srgbClr val="CE9178"/>
                </a:solidFill>
                <a:effectLst/>
              </a:rPr>
              <a:t>"</a:t>
            </a:r>
            <a:r>
              <a:rPr lang="fr-FR" sz="1100" b="0" dirty="0" err="1">
                <a:solidFill>
                  <a:srgbClr val="CE9178"/>
                </a:solidFill>
                <a:effectLst/>
              </a:rPr>
              <a:t>card</a:t>
            </a:r>
            <a:r>
              <a:rPr lang="fr-FR" sz="1100" b="0" dirty="0">
                <a:solidFill>
                  <a:srgbClr val="CE9178"/>
                </a:solidFill>
                <a:effectLst/>
              </a:rPr>
              <a:t> mt-5"</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a:solidFill>
                  <a:srgbClr val="569CD6"/>
                </a:solidFill>
                <a:effectLst/>
              </a:rPr>
              <a:t>div</a:t>
            </a:r>
            <a:r>
              <a:rPr lang="fr-FR" sz="1100" b="0" dirty="0">
                <a:solidFill>
                  <a:srgbClr val="D4D4D4"/>
                </a:solidFill>
                <a:effectLst/>
              </a:rPr>
              <a:t> </a:t>
            </a:r>
            <a:r>
              <a:rPr lang="fr-FR" sz="1100" b="0" dirty="0">
                <a:solidFill>
                  <a:srgbClr val="9CDCFE"/>
                </a:solidFill>
                <a:effectLst/>
              </a:rPr>
              <a:t>class</a:t>
            </a:r>
            <a:r>
              <a:rPr lang="fr-FR" sz="1100" b="0" dirty="0">
                <a:solidFill>
                  <a:srgbClr val="D4D4D4"/>
                </a:solidFill>
                <a:effectLst/>
              </a:rPr>
              <a:t>=</a:t>
            </a:r>
            <a:r>
              <a:rPr lang="fr-FR" sz="1100" b="0" dirty="0">
                <a:solidFill>
                  <a:srgbClr val="CE9178"/>
                </a:solidFill>
                <a:effectLst/>
              </a:rPr>
              <a:t>"</a:t>
            </a:r>
            <a:r>
              <a:rPr lang="fr-FR" sz="1100" b="0" dirty="0" err="1">
                <a:solidFill>
                  <a:srgbClr val="CE9178"/>
                </a:solidFill>
                <a:effectLst/>
              </a:rPr>
              <a:t>card</a:t>
            </a:r>
            <a:r>
              <a:rPr lang="fr-FR" sz="1100" b="0" dirty="0">
                <a:solidFill>
                  <a:srgbClr val="CE9178"/>
                </a:solidFill>
                <a:effectLst/>
              </a:rPr>
              <a:t>-header"</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a:solidFill>
                  <a:srgbClr val="569CD6"/>
                </a:solidFill>
                <a:effectLst/>
              </a:rPr>
              <a:t>h2</a:t>
            </a:r>
            <a:r>
              <a:rPr lang="fr-FR" sz="1100" b="0" dirty="0">
                <a:solidFill>
                  <a:srgbClr val="808080"/>
                </a:solidFill>
                <a:effectLst/>
              </a:rPr>
              <a:t>&gt;</a:t>
            </a:r>
            <a:r>
              <a:rPr lang="fr-FR" sz="1100" b="0" dirty="0">
                <a:solidFill>
                  <a:srgbClr val="D4D4D4"/>
                </a:solidFill>
                <a:effectLst/>
              </a:rPr>
              <a:t>Mise à jour d'un étudiant</a:t>
            </a:r>
            <a:r>
              <a:rPr lang="fr-FR" sz="1100" b="0" dirty="0">
                <a:solidFill>
                  <a:srgbClr val="808080"/>
                </a:solidFill>
                <a:effectLst/>
              </a:rPr>
              <a:t>&lt;/</a:t>
            </a:r>
            <a:r>
              <a:rPr lang="fr-FR" sz="1100" b="0" dirty="0">
                <a:solidFill>
                  <a:srgbClr val="569CD6"/>
                </a:solidFill>
                <a:effectLst/>
              </a:rPr>
              <a:t>h2</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a:solidFill>
                  <a:srgbClr val="569CD6"/>
                </a:solidFill>
                <a:effectLst/>
              </a:rPr>
              <a:t>div</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a:solidFill>
                  <a:srgbClr val="569CD6"/>
                </a:solidFill>
                <a:effectLst/>
              </a:rPr>
              <a:t>div</a:t>
            </a:r>
            <a:r>
              <a:rPr lang="fr-FR" sz="1100" b="0" dirty="0">
                <a:solidFill>
                  <a:srgbClr val="D4D4D4"/>
                </a:solidFill>
                <a:effectLst/>
              </a:rPr>
              <a:t> </a:t>
            </a:r>
            <a:r>
              <a:rPr lang="fr-FR" sz="1100" b="0" dirty="0">
                <a:solidFill>
                  <a:srgbClr val="9CDCFE"/>
                </a:solidFill>
                <a:effectLst/>
              </a:rPr>
              <a:t>class</a:t>
            </a:r>
            <a:r>
              <a:rPr lang="fr-FR" sz="1100" b="0" dirty="0">
                <a:solidFill>
                  <a:srgbClr val="D4D4D4"/>
                </a:solidFill>
                <a:effectLst/>
              </a:rPr>
              <a:t>=</a:t>
            </a:r>
            <a:r>
              <a:rPr lang="fr-FR" sz="1100" b="0" dirty="0">
                <a:solidFill>
                  <a:srgbClr val="CE9178"/>
                </a:solidFill>
                <a:effectLst/>
              </a:rPr>
              <a:t>"</a:t>
            </a:r>
            <a:r>
              <a:rPr lang="fr-FR" sz="1100" b="0" dirty="0" err="1">
                <a:solidFill>
                  <a:srgbClr val="CE9178"/>
                </a:solidFill>
                <a:effectLst/>
              </a:rPr>
              <a:t>card</a:t>
            </a:r>
            <a:r>
              <a:rPr lang="fr-FR" sz="1100" b="0" dirty="0">
                <a:solidFill>
                  <a:srgbClr val="CE9178"/>
                </a:solidFill>
                <a:effectLst/>
              </a:rPr>
              <a:t>-body"</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569CD6"/>
                </a:solidFill>
                <a:effectLst/>
              </a:rPr>
              <a:t>&lt;?</a:t>
            </a:r>
            <a:r>
              <a:rPr lang="fr-FR" sz="1100" b="0" dirty="0" err="1">
                <a:solidFill>
                  <a:srgbClr val="569CD6"/>
                </a:solidFill>
                <a:effectLst/>
              </a:rPr>
              <a:t>php</a:t>
            </a:r>
            <a:r>
              <a:rPr lang="fr-FR" sz="1100" b="0" dirty="0">
                <a:solidFill>
                  <a:srgbClr val="D4D4D4"/>
                </a:solidFill>
                <a:effectLst/>
              </a:rPr>
              <a:t> </a:t>
            </a:r>
            <a:r>
              <a:rPr lang="fr-FR" sz="1100" b="0" dirty="0">
                <a:solidFill>
                  <a:srgbClr val="C586C0"/>
                </a:solidFill>
                <a:effectLst/>
              </a:rPr>
              <a:t>if</a:t>
            </a:r>
            <a:r>
              <a:rPr lang="fr-FR" sz="1100" b="0" dirty="0">
                <a:solidFill>
                  <a:srgbClr val="D4D4D4"/>
                </a:solidFill>
                <a:effectLst/>
              </a:rPr>
              <a:t>(!</a:t>
            </a:r>
            <a:r>
              <a:rPr lang="fr-FR" sz="1100" b="0" dirty="0" err="1">
                <a:solidFill>
                  <a:srgbClr val="DCDCAA"/>
                </a:solidFill>
                <a:effectLst/>
              </a:rPr>
              <a:t>empty</a:t>
            </a:r>
            <a:r>
              <a:rPr lang="fr-FR" sz="1100" b="0" dirty="0">
                <a:solidFill>
                  <a:srgbClr val="D4D4D4"/>
                </a:solidFill>
                <a:effectLst/>
              </a:rPr>
              <a:t>(</a:t>
            </a:r>
            <a:r>
              <a:rPr lang="fr-FR" sz="1100" b="0" dirty="0">
                <a:solidFill>
                  <a:srgbClr val="9CDCFE"/>
                </a:solidFill>
                <a:effectLst/>
              </a:rPr>
              <a:t>$message</a:t>
            </a:r>
            <a:r>
              <a:rPr lang="fr-FR" sz="1100" b="0" dirty="0">
                <a:solidFill>
                  <a:srgbClr val="D4D4D4"/>
                </a:solidFill>
                <a:effectLst/>
              </a:rPr>
              <a:t>)): </a:t>
            </a:r>
            <a:r>
              <a:rPr lang="fr-FR" sz="1100" b="0" dirty="0">
                <a:solidFill>
                  <a:srgbClr val="569CD6"/>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a:solidFill>
                  <a:srgbClr val="569CD6"/>
                </a:solidFill>
                <a:effectLst/>
              </a:rPr>
              <a:t>div</a:t>
            </a:r>
            <a:r>
              <a:rPr lang="fr-FR" sz="1100" b="0" dirty="0">
                <a:solidFill>
                  <a:srgbClr val="D4D4D4"/>
                </a:solidFill>
                <a:effectLst/>
              </a:rPr>
              <a:t> </a:t>
            </a:r>
            <a:r>
              <a:rPr lang="fr-FR" sz="1100" b="0" dirty="0">
                <a:solidFill>
                  <a:srgbClr val="9CDCFE"/>
                </a:solidFill>
                <a:effectLst/>
              </a:rPr>
              <a:t>class</a:t>
            </a:r>
            <a:r>
              <a:rPr lang="fr-FR" sz="1100" b="0" dirty="0">
                <a:solidFill>
                  <a:srgbClr val="D4D4D4"/>
                </a:solidFill>
                <a:effectLst/>
              </a:rPr>
              <a:t>=</a:t>
            </a:r>
            <a:r>
              <a:rPr lang="fr-FR" sz="1100" b="0" dirty="0">
                <a:solidFill>
                  <a:srgbClr val="CE9178"/>
                </a:solidFill>
                <a:effectLst/>
              </a:rPr>
              <a:t>"</a:t>
            </a:r>
            <a:r>
              <a:rPr lang="fr-FR" sz="1100" b="0" dirty="0" err="1">
                <a:solidFill>
                  <a:srgbClr val="CE9178"/>
                </a:solidFill>
                <a:effectLst/>
              </a:rPr>
              <a:t>alert</a:t>
            </a:r>
            <a:r>
              <a:rPr lang="fr-FR" sz="1100" b="0" dirty="0">
                <a:solidFill>
                  <a:srgbClr val="CE9178"/>
                </a:solidFill>
                <a:effectLst/>
              </a:rPr>
              <a:t> </a:t>
            </a:r>
            <a:r>
              <a:rPr lang="fr-FR" sz="1100" b="0" dirty="0" err="1">
                <a:solidFill>
                  <a:srgbClr val="CE9178"/>
                </a:solidFill>
                <a:effectLst/>
              </a:rPr>
              <a:t>alert-success</a:t>
            </a:r>
            <a:r>
              <a:rPr lang="fr-FR" sz="1100" b="0" dirty="0">
                <a:solidFill>
                  <a:srgbClr val="CE9178"/>
                </a:solidFill>
                <a:effectLst/>
              </a:rPr>
              <a:t>"</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569CD6"/>
                </a:solidFill>
                <a:effectLst/>
              </a:rPr>
              <a:t>&lt;?=</a:t>
            </a:r>
            <a:r>
              <a:rPr lang="fr-FR" sz="1100" b="0" dirty="0">
                <a:solidFill>
                  <a:srgbClr val="D4D4D4"/>
                </a:solidFill>
                <a:effectLst/>
              </a:rPr>
              <a:t> </a:t>
            </a:r>
            <a:r>
              <a:rPr lang="fr-FR" sz="1100" b="0" dirty="0">
                <a:solidFill>
                  <a:srgbClr val="9CDCFE"/>
                </a:solidFill>
                <a:effectLst/>
              </a:rPr>
              <a:t>$message</a:t>
            </a:r>
            <a:r>
              <a:rPr lang="fr-FR" sz="1100" b="0" dirty="0">
                <a:solidFill>
                  <a:srgbClr val="D4D4D4"/>
                </a:solidFill>
                <a:effectLst/>
              </a:rPr>
              <a:t>; </a:t>
            </a:r>
            <a:r>
              <a:rPr lang="fr-FR" sz="1100" b="0" dirty="0">
                <a:solidFill>
                  <a:srgbClr val="569CD6"/>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a:solidFill>
                  <a:srgbClr val="569CD6"/>
                </a:solidFill>
                <a:effectLst/>
              </a:rPr>
              <a:t>div</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569CD6"/>
                </a:solidFill>
                <a:effectLst/>
              </a:rPr>
              <a:t>&lt;?</a:t>
            </a:r>
            <a:r>
              <a:rPr lang="fr-FR" sz="1100" b="0" dirty="0" err="1">
                <a:solidFill>
                  <a:srgbClr val="569CD6"/>
                </a:solidFill>
                <a:effectLst/>
              </a:rPr>
              <a:t>php</a:t>
            </a:r>
            <a:r>
              <a:rPr lang="fr-FR" sz="1100" b="0" dirty="0">
                <a:solidFill>
                  <a:srgbClr val="D4D4D4"/>
                </a:solidFill>
                <a:effectLst/>
              </a:rPr>
              <a:t> </a:t>
            </a:r>
            <a:r>
              <a:rPr lang="fr-FR" sz="1100" b="0" dirty="0" err="1">
                <a:solidFill>
                  <a:srgbClr val="C586C0"/>
                </a:solidFill>
                <a:effectLst/>
              </a:rPr>
              <a:t>endif</a:t>
            </a:r>
            <a:r>
              <a:rPr lang="fr-FR" sz="1100" b="0" dirty="0">
                <a:solidFill>
                  <a:srgbClr val="D4D4D4"/>
                </a:solidFill>
                <a:effectLst/>
              </a:rPr>
              <a:t>; </a:t>
            </a:r>
            <a:r>
              <a:rPr lang="fr-FR" sz="1100" b="0" dirty="0">
                <a:solidFill>
                  <a:srgbClr val="569CD6"/>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err="1">
                <a:solidFill>
                  <a:srgbClr val="569CD6"/>
                </a:solidFill>
                <a:effectLst/>
              </a:rPr>
              <a:t>form</a:t>
            </a:r>
            <a:r>
              <a:rPr lang="fr-FR" sz="1100" b="0" dirty="0">
                <a:solidFill>
                  <a:srgbClr val="D4D4D4"/>
                </a:solidFill>
                <a:effectLst/>
              </a:rPr>
              <a:t> </a:t>
            </a:r>
            <a:r>
              <a:rPr lang="fr-FR" sz="1100" b="0" dirty="0" err="1">
                <a:solidFill>
                  <a:srgbClr val="9CDCFE"/>
                </a:solidFill>
                <a:effectLst/>
              </a:rPr>
              <a:t>method</a:t>
            </a:r>
            <a:r>
              <a:rPr lang="fr-FR" sz="1100" b="0" dirty="0">
                <a:solidFill>
                  <a:srgbClr val="D4D4D4"/>
                </a:solidFill>
                <a:effectLst/>
              </a:rPr>
              <a:t>=</a:t>
            </a:r>
            <a:r>
              <a:rPr lang="fr-FR" sz="1100" b="0" dirty="0">
                <a:solidFill>
                  <a:srgbClr val="CE9178"/>
                </a:solidFill>
                <a:effectLst/>
              </a:rPr>
              <a:t>"post"</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a:solidFill>
                  <a:srgbClr val="569CD6"/>
                </a:solidFill>
                <a:effectLst/>
              </a:rPr>
              <a:t>div</a:t>
            </a:r>
            <a:r>
              <a:rPr lang="fr-FR" sz="1100" b="0" dirty="0">
                <a:solidFill>
                  <a:srgbClr val="D4D4D4"/>
                </a:solidFill>
                <a:effectLst/>
              </a:rPr>
              <a:t> </a:t>
            </a:r>
            <a:r>
              <a:rPr lang="fr-FR" sz="1100" b="0" dirty="0">
                <a:solidFill>
                  <a:srgbClr val="9CDCFE"/>
                </a:solidFill>
                <a:effectLst/>
              </a:rPr>
              <a:t>class</a:t>
            </a:r>
            <a:r>
              <a:rPr lang="fr-FR" sz="1100" b="0" dirty="0">
                <a:solidFill>
                  <a:srgbClr val="D4D4D4"/>
                </a:solidFill>
                <a:effectLst/>
              </a:rPr>
              <a:t>=</a:t>
            </a:r>
            <a:r>
              <a:rPr lang="fr-FR" sz="1100" b="0" dirty="0">
                <a:solidFill>
                  <a:srgbClr val="CE9178"/>
                </a:solidFill>
                <a:effectLst/>
              </a:rPr>
              <a:t>"</a:t>
            </a:r>
            <a:r>
              <a:rPr lang="fr-FR" sz="1100" b="0" dirty="0" err="1">
                <a:solidFill>
                  <a:srgbClr val="CE9178"/>
                </a:solidFill>
                <a:effectLst/>
              </a:rPr>
              <a:t>form</a:t>
            </a:r>
            <a:r>
              <a:rPr lang="fr-FR" sz="1100" b="0" dirty="0">
                <a:solidFill>
                  <a:srgbClr val="CE9178"/>
                </a:solidFill>
                <a:effectLst/>
              </a:rPr>
              <a:t>-group"</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a:solidFill>
                  <a:srgbClr val="569CD6"/>
                </a:solidFill>
                <a:effectLst/>
              </a:rPr>
              <a:t>label</a:t>
            </a:r>
            <a:r>
              <a:rPr lang="fr-FR" sz="1100" b="0" dirty="0">
                <a:solidFill>
                  <a:srgbClr val="D4D4D4"/>
                </a:solidFill>
                <a:effectLst/>
              </a:rPr>
              <a:t> </a:t>
            </a:r>
            <a:r>
              <a:rPr lang="fr-FR" sz="1100" b="0" dirty="0">
                <a:solidFill>
                  <a:srgbClr val="9CDCFE"/>
                </a:solidFill>
                <a:effectLst/>
              </a:rPr>
              <a:t>for</a:t>
            </a:r>
            <a:r>
              <a:rPr lang="fr-FR" sz="1100" b="0" dirty="0">
                <a:solidFill>
                  <a:srgbClr val="D4D4D4"/>
                </a:solidFill>
                <a:effectLst/>
              </a:rPr>
              <a:t>=</a:t>
            </a:r>
            <a:r>
              <a:rPr lang="fr-FR" sz="1100" b="0" dirty="0">
                <a:solidFill>
                  <a:srgbClr val="CE9178"/>
                </a:solidFill>
                <a:effectLst/>
              </a:rPr>
              <a:t>"nom"</a:t>
            </a:r>
            <a:r>
              <a:rPr lang="fr-FR" sz="1100" b="0" dirty="0">
                <a:solidFill>
                  <a:srgbClr val="808080"/>
                </a:solidFill>
                <a:effectLst/>
              </a:rPr>
              <a:t>&gt;</a:t>
            </a:r>
            <a:r>
              <a:rPr lang="fr-FR" sz="1100" b="0" dirty="0">
                <a:solidFill>
                  <a:srgbClr val="D4D4D4"/>
                </a:solidFill>
                <a:effectLst/>
              </a:rPr>
              <a:t>Nom</a:t>
            </a:r>
            <a:r>
              <a:rPr lang="fr-FR" sz="1100" b="0" dirty="0">
                <a:solidFill>
                  <a:srgbClr val="808080"/>
                </a:solidFill>
                <a:effectLst/>
              </a:rPr>
              <a:t>&lt;/</a:t>
            </a:r>
            <a:r>
              <a:rPr lang="fr-FR" sz="1100" b="0" dirty="0">
                <a:solidFill>
                  <a:srgbClr val="569CD6"/>
                </a:solidFill>
                <a:effectLst/>
              </a:rPr>
              <a:t>label</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a:solidFill>
                  <a:srgbClr val="569CD6"/>
                </a:solidFill>
                <a:effectLst/>
              </a:rPr>
              <a:t>input</a:t>
            </a:r>
            <a:r>
              <a:rPr lang="fr-FR" sz="1100" b="0" dirty="0">
                <a:solidFill>
                  <a:srgbClr val="D4D4D4"/>
                </a:solidFill>
                <a:effectLst/>
              </a:rPr>
              <a:t> </a:t>
            </a:r>
            <a:r>
              <a:rPr lang="fr-FR" sz="1100" b="0" dirty="0">
                <a:solidFill>
                  <a:srgbClr val="9CDCFE"/>
                </a:solidFill>
                <a:effectLst/>
              </a:rPr>
              <a:t>value</a:t>
            </a:r>
            <a:r>
              <a:rPr lang="fr-FR" sz="1100" b="0" dirty="0">
                <a:solidFill>
                  <a:srgbClr val="D4D4D4"/>
                </a:solidFill>
                <a:effectLst/>
              </a:rPr>
              <a:t>=</a:t>
            </a:r>
            <a:r>
              <a:rPr lang="fr-FR" sz="1100" b="0" dirty="0">
                <a:solidFill>
                  <a:srgbClr val="CE9178"/>
                </a:solidFill>
                <a:effectLst/>
              </a:rPr>
              <a:t>"</a:t>
            </a:r>
            <a:r>
              <a:rPr lang="fr-FR" sz="1100" b="0" dirty="0">
                <a:solidFill>
                  <a:srgbClr val="569CD6"/>
                </a:solidFill>
                <a:effectLst/>
              </a:rPr>
              <a:t>&lt;?=</a:t>
            </a:r>
            <a:r>
              <a:rPr lang="fr-FR" sz="1100" b="0" dirty="0">
                <a:solidFill>
                  <a:srgbClr val="D4D4D4"/>
                </a:solidFill>
                <a:effectLst/>
              </a:rPr>
              <a:t> </a:t>
            </a:r>
            <a:r>
              <a:rPr lang="fr-FR" sz="1100" b="0" dirty="0">
                <a:solidFill>
                  <a:srgbClr val="9CDCFE"/>
                </a:solidFill>
                <a:effectLst/>
              </a:rPr>
              <a:t>$</a:t>
            </a:r>
            <a:r>
              <a:rPr lang="fr-FR" sz="1100" b="0" dirty="0" err="1">
                <a:solidFill>
                  <a:srgbClr val="9CDCFE"/>
                </a:solidFill>
                <a:effectLst/>
              </a:rPr>
              <a:t>person</a:t>
            </a:r>
            <a:r>
              <a:rPr lang="fr-FR" sz="1100" b="0" dirty="0">
                <a:solidFill>
                  <a:srgbClr val="D4D4D4"/>
                </a:solidFill>
                <a:effectLst/>
              </a:rPr>
              <a:t>-&gt;</a:t>
            </a:r>
            <a:r>
              <a:rPr lang="fr-FR" sz="1100" b="0" dirty="0">
                <a:solidFill>
                  <a:srgbClr val="9CDCFE"/>
                </a:solidFill>
                <a:effectLst/>
              </a:rPr>
              <a:t>nom</a:t>
            </a:r>
            <a:r>
              <a:rPr lang="fr-FR" sz="1100" b="0" dirty="0">
                <a:solidFill>
                  <a:srgbClr val="D4D4D4"/>
                </a:solidFill>
                <a:effectLst/>
              </a:rPr>
              <a:t>; </a:t>
            </a:r>
            <a:r>
              <a:rPr lang="fr-FR" sz="1100" b="0" dirty="0">
                <a:solidFill>
                  <a:srgbClr val="569CD6"/>
                </a:solidFill>
                <a:effectLst/>
              </a:rPr>
              <a:t>?&gt;</a:t>
            </a:r>
            <a:r>
              <a:rPr lang="fr-FR" sz="1100" b="0" dirty="0">
                <a:solidFill>
                  <a:srgbClr val="CE9178"/>
                </a:solidFill>
                <a:effectLst/>
              </a:rPr>
              <a:t>"</a:t>
            </a:r>
            <a:r>
              <a:rPr lang="fr-FR" sz="1100" b="0" dirty="0">
                <a:solidFill>
                  <a:srgbClr val="D4D4D4"/>
                </a:solidFill>
                <a:effectLst/>
              </a:rPr>
              <a:t> </a:t>
            </a:r>
            <a:r>
              <a:rPr lang="fr-FR" sz="1100" b="0" dirty="0">
                <a:solidFill>
                  <a:srgbClr val="9CDCFE"/>
                </a:solidFill>
                <a:effectLst/>
              </a:rPr>
              <a:t>type</a:t>
            </a:r>
            <a:r>
              <a:rPr lang="fr-FR" sz="1100" b="0" dirty="0">
                <a:solidFill>
                  <a:srgbClr val="D4D4D4"/>
                </a:solidFill>
                <a:effectLst/>
              </a:rPr>
              <a:t>=</a:t>
            </a:r>
            <a:r>
              <a:rPr lang="fr-FR" sz="1100" b="0" dirty="0">
                <a:solidFill>
                  <a:srgbClr val="CE9178"/>
                </a:solidFill>
                <a:effectLst/>
              </a:rPr>
              <a:t>"</a:t>
            </a:r>
            <a:r>
              <a:rPr lang="fr-FR" sz="1100" b="0" dirty="0" err="1">
                <a:solidFill>
                  <a:srgbClr val="CE9178"/>
                </a:solidFill>
                <a:effectLst/>
              </a:rPr>
              <a:t>text</a:t>
            </a:r>
            <a:r>
              <a:rPr lang="fr-FR" sz="1100" b="0" dirty="0">
                <a:solidFill>
                  <a:srgbClr val="CE9178"/>
                </a:solidFill>
                <a:effectLst/>
              </a:rPr>
              <a:t>"</a:t>
            </a:r>
            <a:r>
              <a:rPr lang="fr-FR" sz="1100" b="0" dirty="0">
                <a:solidFill>
                  <a:srgbClr val="D4D4D4"/>
                </a:solidFill>
                <a:effectLst/>
              </a:rPr>
              <a:t> </a:t>
            </a:r>
            <a:r>
              <a:rPr lang="fr-FR" sz="1100" b="0" dirty="0" err="1">
                <a:solidFill>
                  <a:srgbClr val="9CDCFE"/>
                </a:solidFill>
                <a:effectLst/>
              </a:rPr>
              <a:t>name</a:t>
            </a:r>
            <a:r>
              <a:rPr lang="fr-FR" sz="1100" b="0" dirty="0">
                <a:solidFill>
                  <a:srgbClr val="D4D4D4"/>
                </a:solidFill>
                <a:effectLst/>
              </a:rPr>
              <a:t>=</a:t>
            </a:r>
            <a:r>
              <a:rPr lang="fr-FR" sz="1100" b="0" dirty="0">
                <a:solidFill>
                  <a:srgbClr val="CE9178"/>
                </a:solidFill>
                <a:effectLst/>
              </a:rPr>
              <a:t>"nom"</a:t>
            </a:r>
            <a:r>
              <a:rPr lang="fr-FR" sz="1100" b="0" dirty="0">
                <a:solidFill>
                  <a:srgbClr val="D4D4D4"/>
                </a:solidFill>
                <a:effectLst/>
              </a:rPr>
              <a:t> </a:t>
            </a:r>
            <a:r>
              <a:rPr lang="fr-FR" sz="1100" b="0" dirty="0">
                <a:solidFill>
                  <a:srgbClr val="9CDCFE"/>
                </a:solidFill>
                <a:effectLst/>
              </a:rPr>
              <a:t>id</a:t>
            </a:r>
            <a:r>
              <a:rPr lang="fr-FR" sz="1100" b="0" dirty="0">
                <a:solidFill>
                  <a:srgbClr val="D4D4D4"/>
                </a:solidFill>
                <a:effectLst/>
              </a:rPr>
              <a:t>=</a:t>
            </a:r>
            <a:r>
              <a:rPr lang="fr-FR" sz="1100" b="0" dirty="0">
                <a:solidFill>
                  <a:srgbClr val="CE9178"/>
                </a:solidFill>
                <a:effectLst/>
              </a:rPr>
              <a:t>"nom"</a:t>
            </a:r>
            <a:r>
              <a:rPr lang="fr-FR" sz="1100" b="0" dirty="0">
                <a:solidFill>
                  <a:srgbClr val="D4D4D4"/>
                </a:solidFill>
                <a:effectLst/>
              </a:rPr>
              <a:t> </a:t>
            </a:r>
            <a:r>
              <a:rPr lang="fr-FR" sz="1100" b="0" dirty="0">
                <a:solidFill>
                  <a:srgbClr val="9CDCFE"/>
                </a:solidFill>
                <a:effectLst/>
              </a:rPr>
              <a:t>class</a:t>
            </a:r>
            <a:r>
              <a:rPr lang="fr-FR" sz="1100" b="0" dirty="0">
                <a:solidFill>
                  <a:srgbClr val="D4D4D4"/>
                </a:solidFill>
                <a:effectLst/>
              </a:rPr>
              <a:t>=</a:t>
            </a:r>
            <a:r>
              <a:rPr lang="fr-FR" sz="1100" b="0" dirty="0">
                <a:solidFill>
                  <a:srgbClr val="CE9178"/>
                </a:solidFill>
                <a:effectLst/>
              </a:rPr>
              <a:t>"</a:t>
            </a:r>
            <a:r>
              <a:rPr lang="fr-FR" sz="1100" b="0" dirty="0" err="1">
                <a:solidFill>
                  <a:srgbClr val="CE9178"/>
                </a:solidFill>
                <a:effectLst/>
              </a:rPr>
              <a:t>form</a:t>
            </a:r>
            <a:r>
              <a:rPr lang="fr-FR" sz="1100" b="0" dirty="0">
                <a:solidFill>
                  <a:srgbClr val="CE9178"/>
                </a:solidFill>
                <a:effectLst/>
              </a:rPr>
              <a:t>-control"</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a:solidFill>
                  <a:srgbClr val="569CD6"/>
                </a:solidFill>
                <a:effectLst/>
              </a:rPr>
              <a:t>div</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a:solidFill>
                  <a:srgbClr val="569CD6"/>
                </a:solidFill>
                <a:effectLst/>
              </a:rPr>
              <a:t>div</a:t>
            </a:r>
            <a:r>
              <a:rPr lang="fr-FR" sz="1100" b="0" dirty="0">
                <a:solidFill>
                  <a:srgbClr val="D4D4D4"/>
                </a:solidFill>
                <a:effectLst/>
              </a:rPr>
              <a:t> </a:t>
            </a:r>
            <a:r>
              <a:rPr lang="fr-FR" sz="1100" b="0" dirty="0">
                <a:solidFill>
                  <a:srgbClr val="9CDCFE"/>
                </a:solidFill>
                <a:effectLst/>
              </a:rPr>
              <a:t>class</a:t>
            </a:r>
            <a:r>
              <a:rPr lang="fr-FR" sz="1100" b="0" dirty="0">
                <a:solidFill>
                  <a:srgbClr val="D4D4D4"/>
                </a:solidFill>
                <a:effectLst/>
              </a:rPr>
              <a:t>=</a:t>
            </a:r>
            <a:r>
              <a:rPr lang="fr-FR" sz="1100" b="0" dirty="0">
                <a:solidFill>
                  <a:srgbClr val="CE9178"/>
                </a:solidFill>
                <a:effectLst/>
              </a:rPr>
              <a:t>"</a:t>
            </a:r>
            <a:r>
              <a:rPr lang="fr-FR" sz="1100" b="0" dirty="0" err="1">
                <a:solidFill>
                  <a:srgbClr val="CE9178"/>
                </a:solidFill>
                <a:effectLst/>
              </a:rPr>
              <a:t>form</a:t>
            </a:r>
            <a:r>
              <a:rPr lang="fr-FR" sz="1100" b="0" dirty="0">
                <a:solidFill>
                  <a:srgbClr val="CE9178"/>
                </a:solidFill>
                <a:effectLst/>
              </a:rPr>
              <a:t>-group"</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a:solidFill>
                  <a:srgbClr val="569CD6"/>
                </a:solidFill>
                <a:effectLst/>
              </a:rPr>
              <a:t>label</a:t>
            </a:r>
            <a:r>
              <a:rPr lang="fr-FR" sz="1100" b="0" dirty="0">
                <a:solidFill>
                  <a:srgbClr val="D4D4D4"/>
                </a:solidFill>
                <a:effectLst/>
              </a:rPr>
              <a:t> </a:t>
            </a:r>
            <a:r>
              <a:rPr lang="fr-FR" sz="1100" b="0" dirty="0">
                <a:solidFill>
                  <a:srgbClr val="9CDCFE"/>
                </a:solidFill>
                <a:effectLst/>
              </a:rPr>
              <a:t>for</a:t>
            </a:r>
            <a:r>
              <a:rPr lang="fr-FR" sz="1100" b="0" dirty="0">
                <a:solidFill>
                  <a:srgbClr val="D4D4D4"/>
                </a:solidFill>
                <a:effectLst/>
              </a:rPr>
              <a:t>=</a:t>
            </a:r>
            <a:r>
              <a:rPr lang="fr-FR" sz="1100" b="0" dirty="0">
                <a:solidFill>
                  <a:srgbClr val="CE9178"/>
                </a:solidFill>
                <a:effectLst/>
              </a:rPr>
              <a:t>"email"</a:t>
            </a:r>
            <a:r>
              <a:rPr lang="fr-FR" sz="1100" b="0" dirty="0">
                <a:solidFill>
                  <a:srgbClr val="808080"/>
                </a:solidFill>
                <a:effectLst/>
              </a:rPr>
              <a:t>&gt;</a:t>
            </a:r>
            <a:r>
              <a:rPr lang="fr-FR" sz="1100" b="0" dirty="0">
                <a:solidFill>
                  <a:srgbClr val="D4D4D4"/>
                </a:solidFill>
                <a:effectLst/>
              </a:rPr>
              <a:t>Email</a:t>
            </a:r>
            <a:r>
              <a:rPr lang="fr-FR" sz="1100" b="0" dirty="0">
                <a:solidFill>
                  <a:srgbClr val="808080"/>
                </a:solidFill>
                <a:effectLst/>
              </a:rPr>
              <a:t>&lt;/</a:t>
            </a:r>
            <a:r>
              <a:rPr lang="fr-FR" sz="1100" b="0" dirty="0">
                <a:solidFill>
                  <a:srgbClr val="569CD6"/>
                </a:solidFill>
                <a:effectLst/>
              </a:rPr>
              <a:t>label</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a:solidFill>
                  <a:srgbClr val="569CD6"/>
                </a:solidFill>
                <a:effectLst/>
              </a:rPr>
              <a:t>input</a:t>
            </a:r>
            <a:r>
              <a:rPr lang="fr-FR" sz="1100" b="0" dirty="0">
                <a:solidFill>
                  <a:srgbClr val="D4D4D4"/>
                </a:solidFill>
                <a:effectLst/>
              </a:rPr>
              <a:t> </a:t>
            </a:r>
            <a:r>
              <a:rPr lang="fr-FR" sz="1100" b="0" dirty="0">
                <a:solidFill>
                  <a:srgbClr val="9CDCFE"/>
                </a:solidFill>
                <a:effectLst/>
              </a:rPr>
              <a:t>type</a:t>
            </a:r>
            <a:r>
              <a:rPr lang="fr-FR" sz="1100" b="0" dirty="0">
                <a:solidFill>
                  <a:srgbClr val="D4D4D4"/>
                </a:solidFill>
                <a:effectLst/>
              </a:rPr>
              <a:t>=</a:t>
            </a:r>
            <a:r>
              <a:rPr lang="fr-FR" sz="1100" b="0" dirty="0">
                <a:solidFill>
                  <a:srgbClr val="CE9178"/>
                </a:solidFill>
                <a:effectLst/>
              </a:rPr>
              <a:t>"email"</a:t>
            </a:r>
            <a:r>
              <a:rPr lang="fr-FR" sz="1100" b="0" dirty="0">
                <a:solidFill>
                  <a:srgbClr val="D4D4D4"/>
                </a:solidFill>
                <a:effectLst/>
              </a:rPr>
              <a:t> </a:t>
            </a:r>
            <a:r>
              <a:rPr lang="fr-FR" sz="1100" b="0" dirty="0">
                <a:solidFill>
                  <a:srgbClr val="9CDCFE"/>
                </a:solidFill>
                <a:effectLst/>
              </a:rPr>
              <a:t>value</a:t>
            </a:r>
            <a:r>
              <a:rPr lang="fr-FR" sz="1100" b="0" dirty="0">
                <a:solidFill>
                  <a:srgbClr val="D4D4D4"/>
                </a:solidFill>
                <a:effectLst/>
              </a:rPr>
              <a:t>=</a:t>
            </a:r>
            <a:r>
              <a:rPr lang="fr-FR" sz="1100" b="0" dirty="0">
                <a:solidFill>
                  <a:srgbClr val="CE9178"/>
                </a:solidFill>
                <a:effectLst/>
              </a:rPr>
              <a:t>"</a:t>
            </a:r>
            <a:r>
              <a:rPr lang="fr-FR" sz="1100" b="0" dirty="0">
                <a:solidFill>
                  <a:srgbClr val="569CD6"/>
                </a:solidFill>
                <a:effectLst/>
              </a:rPr>
              <a:t>&lt;?=</a:t>
            </a:r>
            <a:r>
              <a:rPr lang="fr-FR" sz="1100" b="0" dirty="0">
                <a:solidFill>
                  <a:srgbClr val="D4D4D4"/>
                </a:solidFill>
                <a:effectLst/>
              </a:rPr>
              <a:t> </a:t>
            </a:r>
            <a:r>
              <a:rPr lang="fr-FR" sz="1100" b="0" dirty="0">
                <a:solidFill>
                  <a:srgbClr val="9CDCFE"/>
                </a:solidFill>
                <a:effectLst/>
              </a:rPr>
              <a:t>$</a:t>
            </a:r>
            <a:r>
              <a:rPr lang="fr-FR" sz="1100" b="0" dirty="0" err="1">
                <a:solidFill>
                  <a:srgbClr val="9CDCFE"/>
                </a:solidFill>
                <a:effectLst/>
              </a:rPr>
              <a:t>person</a:t>
            </a:r>
            <a:r>
              <a:rPr lang="fr-FR" sz="1100" b="0" dirty="0">
                <a:solidFill>
                  <a:srgbClr val="D4D4D4"/>
                </a:solidFill>
                <a:effectLst/>
              </a:rPr>
              <a:t>-&gt;</a:t>
            </a:r>
            <a:r>
              <a:rPr lang="fr-FR" sz="1100" b="0" dirty="0">
                <a:solidFill>
                  <a:srgbClr val="9CDCFE"/>
                </a:solidFill>
                <a:effectLst/>
              </a:rPr>
              <a:t>email</a:t>
            </a:r>
            <a:r>
              <a:rPr lang="fr-FR" sz="1100" b="0" dirty="0">
                <a:solidFill>
                  <a:srgbClr val="D4D4D4"/>
                </a:solidFill>
                <a:effectLst/>
              </a:rPr>
              <a:t>; </a:t>
            </a:r>
            <a:r>
              <a:rPr lang="fr-FR" sz="1100" b="0" dirty="0">
                <a:solidFill>
                  <a:srgbClr val="569CD6"/>
                </a:solidFill>
                <a:effectLst/>
              </a:rPr>
              <a:t>?&gt;</a:t>
            </a:r>
            <a:r>
              <a:rPr lang="fr-FR" sz="1100" b="0" dirty="0">
                <a:solidFill>
                  <a:srgbClr val="CE9178"/>
                </a:solidFill>
                <a:effectLst/>
              </a:rPr>
              <a:t>"</a:t>
            </a:r>
            <a:r>
              <a:rPr lang="fr-FR" sz="1100" b="0" dirty="0">
                <a:solidFill>
                  <a:srgbClr val="D4D4D4"/>
                </a:solidFill>
                <a:effectLst/>
              </a:rPr>
              <a:t> </a:t>
            </a:r>
            <a:r>
              <a:rPr lang="fr-FR" sz="1100" b="0" dirty="0" err="1">
                <a:solidFill>
                  <a:srgbClr val="9CDCFE"/>
                </a:solidFill>
                <a:effectLst/>
              </a:rPr>
              <a:t>name</a:t>
            </a:r>
            <a:r>
              <a:rPr lang="fr-FR" sz="1100" b="0" dirty="0">
                <a:solidFill>
                  <a:srgbClr val="D4D4D4"/>
                </a:solidFill>
                <a:effectLst/>
              </a:rPr>
              <a:t>=</a:t>
            </a:r>
            <a:r>
              <a:rPr lang="fr-FR" sz="1100" b="0" dirty="0">
                <a:solidFill>
                  <a:srgbClr val="CE9178"/>
                </a:solidFill>
                <a:effectLst/>
              </a:rPr>
              <a:t>"email"</a:t>
            </a:r>
            <a:r>
              <a:rPr lang="fr-FR" sz="1100" b="0" dirty="0">
                <a:solidFill>
                  <a:srgbClr val="D4D4D4"/>
                </a:solidFill>
                <a:effectLst/>
              </a:rPr>
              <a:t> </a:t>
            </a:r>
            <a:r>
              <a:rPr lang="fr-FR" sz="1100" b="0" dirty="0">
                <a:solidFill>
                  <a:srgbClr val="9CDCFE"/>
                </a:solidFill>
                <a:effectLst/>
              </a:rPr>
              <a:t>id</a:t>
            </a:r>
            <a:r>
              <a:rPr lang="fr-FR" sz="1100" b="0" dirty="0">
                <a:solidFill>
                  <a:srgbClr val="D4D4D4"/>
                </a:solidFill>
                <a:effectLst/>
              </a:rPr>
              <a:t>=</a:t>
            </a:r>
            <a:r>
              <a:rPr lang="fr-FR" sz="1100" b="0" dirty="0">
                <a:solidFill>
                  <a:srgbClr val="CE9178"/>
                </a:solidFill>
                <a:effectLst/>
              </a:rPr>
              <a:t>"email"</a:t>
            </a:r>
            <a:r>
              <a:rPr lang="fr-FR" sz="1100" b="0" dirty="0">
                <a:solidFill>
                  <a:srgbClr val="D4D4D4"/>
                </a:solidFill>
                <a:effectLst/>
              </a:rPr>
              <a:t> </a:t>
            </a:r>
            <a:r>
              <a:rPr lang="fr-FR" sz="1100" b="0" dirty="0">
                <a:solidFill>
                  <a:srgbClr val="9CDCFE"/>
                </a:solidFill>
                <a:effectLst/>
              </a:rPr>
              <a:t>class</a:t>
            </a:r>
            <a:r>
              <a:rPr lang="fr-FR" sz="1100" b="0" dirty="0">
                <a:solidFill>
                  <a:srgbClr val="D4D4D4"/>
                </a:solidFill>
                <a:effectLst/>
              </a:rPr>
              <a:t>=</a:t>
            </a:r>
            <a:r>
              <a:rPr lang="fr-FR" sz="1100" b="0" dirty="0">
                <a:solidFill>
                  <a:srgbClr val="CE9178"/>
                </a:solidFill>
                <a:effectLst/>
              </a:rPr>
              <a:t>"</a:t>
            </a:r>
            <a:r>
              <a:rPr lang="fr-FR" sz="1100" b="0" dirty="0" err="1">
                <a:solidFill>
                  <a:srgbClr val="CE9178"/>
                </a:solidFill>
                <a:effectLst/>
              </a:rPr>
              <a:t>form</a:t>
            </a:r>
            <a:r>
              <a:rPr lang="fr-FR" sz="1100" b="0" dirty="0">
                <a:solidFill>
                  <a:srgbClr val="CE9178"/>
                </a:solidFill>
                <a:effectLst/>
              </a:rPr>
              <a:t>-control"</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a:solidFill>
                  <a:srgbClr val="569CD6"/>
                </a:solidFill>
                <a:effectLst/>
              </a:rPr>
              <a:t>div</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a:solidFill>
                  <a:srgbClr val="569CD6"/>
                </a:solidFill>
                <a:effectLst/>
              </a:rPr>
              <a:t>div</a:t>
            </a:r>
            <a:r>
              <a:rPr lang="fr-FR" sz="1100" b="0" dirty="0">
                <a:solidFill>
                  <a:srgbClr val="D4D4D4"/>
                </a:solidFill>
                <a:effectLst/>
              </a:rPr>
              <a:t> </a:t>
            </a:r>
            <a:r>
              <a:rPr lang="fr-FR" sz="1100" b="0" dirty="0">
                <a:solidFill>
                  <a:srgbClr val="9CDCFE"/>
                </a:solidFill>
                <a:effectLst/>
              </a:rPr>
              <a:t>class</a:t>
            </a:r>
            <a:r>
              <a:rPr lang="fr-FR" sz="1100" b="0" dirty="0">
                <a:solidFill>
                  <a:srgbClr val="D4D4D4"/>
                </a:solidFill>
                <a:effectLst/>
              </a:rPr>
              <a:t>=</a:t>
            </a:r>
            <a:r>
              <a:rPr lang="fr-FR" sz="1100" b="0" dirty="0">
                <a:solidFill>
                  <a:srgbClr val="CE9178"/>
                </a:solidFill>
                <a:effectLst/>
              </a:rPr>
              <a:t>"</a:t>
            </a:r>
            <a:r>
              <a:rPr lang="fr-FR" sz="1100" b="0" dirty="0" err="1">
                <a:solidFill>
                  <a:srgbClr val="CE9178"/>
                </a:solidFill>
                <a:effectLst/>
              </a:rPr>
              <a:t>form</a:t>
            </a:r>
            <a:r>
              <a:rPr lang="fr-FR" sz="1100" b="0" dirty="0">
                <a:solidFill>
                  <a:srgbClr val="CE9178"/>
                </a:solidFill>
                <a:effectLst/>
              </a:rPr>
              <a:t>-group"</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err="1">
                <a:solidFill>
                  <a:srgbClr val="569CD6"/>
                </a:solidFill>
                <a:effectLst/>
              </a:rPr>
              <a:t>button</a:t>
            </a:r>
            <a:r>
              <a:rPr lang="fr-FR" sz="1100" b="0" dirty="0">
                <a:solidFill>
                  <a:srgbClr val="D4D4D4"/>
                </a:solidFill>
                <a:effectLst/>
              </a:rPr>
              <a:t> </a:t>
            </a:r>
            <a:r>
              <a:rPr lang="fr-FR" sz="1100" b="0" dirty="0">
                <a:solidFill>
                  <a:srgbClr val="9CDCFE"/>
                </a:solidFill>
                <a:effectLst/>
              </a:rPr>
              <a:t>type</a:t>
            </a:r>
            <a:r>
              <a:rPr lang="fr-FR" sz="1100" b="0" dirty="0">
                <a:solidFill>
                  <a:srgbClr val="D4D4D4"/>
                </a:solidFill>
                <a:effectLst/>
              </a:rPr>
              <a:t>=</a:t>
            </a:r>
            <a:r>
              <a:rPr lang="fr-FR" sz="1100" b="0" dirty="0">
                <a:solidFill>
                  <a:srgbClr val="CE9178"/>
                </a:solidFill>
                <a:effectLst/>
              </a:rPr>
              <a:t>"</a:t>
            </a:r>
            <a:r>
              <a:rPr lang="fr-FR" sz="1100" b="0" dirty="0" err="1">
                <a:solidFill>
                  <a:srgbClr val="CE9178"/>
                </a:solidFill>
                <a:effectLst/>
              </a:rPr>
              <a:t>submit</a:t>
            </a:r>
            <a:r>
              <a:rPr lang="fr-FR" sz="1100" b="0" dirty="0">
                <a:solidFill>
                  <a:srgbClr val="CE9178"/>
                </a:solidFill>
                <a:effectLst/>
              </a:rPr>
              <a:t>"</a:t>
            </a:r>
            <a:r>
              <a:rPr lang="fr-FR" sz="1100" b="0" dirty="0">
                <a:solidFill>
                  <a:srgbClr val="D4D4D4"/>
                </a:solidFill>
                <a:effectLst/>
              </a:rPr>
              <a:t> </a:t>
            </a:r>
            <a:r>
              <a:rPr lang="fr-FR" sz="1100" b="0" dirty="0">
                <a:solidFill>
                  <a:srgbClr val="9CDCFE"/>
                </a:solidFill>
                <a:effectLst/>
              </a:rPr>
              <a:t>class</a:t>
            </a:r>
            <a:r>
              <a:rPr lang="fr-FR" sz="1100" b="0" dirty="0">
                <a:solidFill>
                  <a:srgbClr val="D4D4D4"/>
                </a:solidFill>
                <a:effectLst/>
              </a:rPr>
              <a:t>=</a:t>
            </a:r>
            <a:r>
              <a:rPr lang="fr-FR" sz="1100" b="0" dirty="0">
                <a:solidFill>
                  <a:srgbClr val="CE9178"/>
                </a:solidFill>
                <a:effectLst/>
              </a:rPr>
              <a:t>"</a:t>
            </a:r>
            <a:r>
              <a:rPr lang="fr-FR" sz="1100" b="0" dirty="0" err="1">
                <a:solidFill>
                  <a:srgbClr val="CE9178"/>
                </a:solidFill>
                <a:effectLst/>
              </a:rPr>
              <a:t>btn</a:t>
            </a:r>
            <a:r>
              <a:rPr lang="fr-FR" sz="1100" b="0" dirty="0">
                <a:solidFill>
                  <a:srgbClr val="CE9178"/>
                </a:solidFill>
                <a:effectLst/>
              </a:rPr>
              <a:t> </a:t>
            </a:r>
            <a:r>
              <a:rPr lang="fr-FR" sz="1100" b="0" dirty="0" err="1">
                <a:solidFill>
                  <a:srgbClr val="CE9178"/>
                </a:solidFill>
                <a:effectLst/>
              </a:rPr>
              <a:t>btn</a:t>
            </a:r>
            <a:r>
              <a:rPr lang="fr-FR" sz="1100" b="0" dirty="0">
                <a:solidFill>
                  <a:srgbClr val="CE9178"/>
                </a:solidFill>
                <a:effectLst/>
              </a:rPr>
              <a:t>-info"</a:t>
            </a:r>
            <a:r>
              <a:rPr lang="fr-FR" sz="1100" b="0" dirty="0">
                <a:solidFill>
                  <a:srgbClr val="808080"/>
                </a:solidFill>
                <a:effectLst/>
              </a:rPr>
              <a:t>&gt;</a:t>
            </a:r>
            <a:r>
              <a:rPr lang="fr-FR" sz="1100" b="0" dirty="0">
                <a:solidFill>
                  <a:srgbClr val="D4D4D4"/>
                </a:solidFill>
                <a:effectLst/>
              </a:rPr>
              <a:t>Mise à jour d'un étudiant</a:t>
            </a:r>
            <a:r>
              <a:rPr lang="fr-FR" sz="1100" b="0" dirty="0">
                <a:solidFill>
                  <a:srgbClr val="808080"/>
                </a:solidFill>
                <a:effectLst/>
              </a:rPr>
              <a:t>&lt;/</a:t>
            </a:r>
            <a:r>
              <a:rPr lang="fr-FR" sz="1100" b="0" dirty="0" err="1">
                <a:solidFill>
                  <a:srgbClr val="569CD6"/>
                </a:solidFill>
                <a:effectLst/>
              </a:rPr>
              <a:t>button</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a:solidFill>
                  <a:srgbClr val="569CD6"/>
                </a:solidFill>
                <a:effectLst/>
              </a:rPr>
              <a:t>div</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err="1">
                <a:solidFill>
                  <a:srgbClr val="569CD6"/>
                </a:solidFill>
                <a:effectLst/>
              </a:rPr>
              <a:t>form</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a:solidFill>
                  <a:srgbClr val="569CD6"/>
                </a:solidFill>
                <a:effectLst/>
              </a:rPr>
              <a:t>div</a:t>
            </a:r>
            <a:r>
              <a:rPr lang="fr-FR" sz="1100" b="0" dirty="0">
                <a:solidFill>
                  <a:srgbClr val="808080"/>
                </a:solidFill>
                <a:effectLst/>
              </a:rPr>
              <a:t>&gt;</a:t>
            </a:r>
            <a:endParaRPr lang="fr-FR" sz="1100" b="0" dirty="0">
              <a:solidFill>
                <a:srgbClr val="D4D4D4"/>
              </a:solidFill>
              <a:effectLst/>
            </a:endParaRPr>
          </a:p>
          <a:p>
            <a:r>
              <a:rPr lang="fr-FR" sz="1100" b="0" dirty="0">
                <a:solidFill>
                  <a:srgbClr val="D4D4D4"/>
                </a:solidFill>
                <a:effectLst/>
              </a:rPr>
              <a:t>  </a:t>
            </a:r>
            <a:r>
              <a:rPr lang="fr-FR" sz="1100" b="0" dirty="0">
                <a:solidFill>
                  <a:srgbClr val="808080"/>
                </a:solidFill>
                <a:effectLst/>
              </a:rPr>
              <a:t>&lt;/</a:t>
            </a:r>
            <a:r>
              <a:rPr lang="fr-FR" sz="1100" b="0" dirty="0">
                <a:solidFill>
                  <a:srgbClr val="569CD6"/>
                </a:solidFill>
                <a:effectLst/>
              </a:rPr>
              <a:t>div</a:t>
            </a:r>
            <a:r>
              <a:rPr lang="fr-FR" sz="1100" b="0" dirty="0">
                <a:solidFill>
                  <a:srgbClr val="808080"/>
                </a:solidFill>
                <a:effectLst/>
              </a:rPr>
              <a:t>&gt;</a:t>
            </a:r>
            <a:endParaRPr lang="fr-FR" sz="1100" b="0" dirty="0">
              <a:solidFill>
                <a:srgbClr val="D4D4D4"/>
              </a:solidFill>
              <a:effectLst/>
            </a:endParaRPr>
          </a:p>
          <a:p>
            <a:r>
              <a:rPr lang="fr-FR" sz="1100" b="0" dirty="0">
                <a:solidFill>
                  <a:srgbClr val="808080"/>
                </a:solidFill>
                <a:effectLst/>
              </a:rPr>
              <a:t>&lt;/</a:t>
            </a:r>
            <a:r>
              <a:rPr lang="fr-FR" sz="1100" b="0" dirty="0">
                <a:solidFill>
                  <a:srgbClr val="569CD6"/>
                </a:solidFill>
                <a:effectLst/>
              </a:rPr>
              <a:t>div</a:t>
            </a:r>
            <a:r>
              <a:rPr lang="fr-FR" sz="1100" b="0" dirty="0">
                <a:solidFill>
                  <a:srgbClr val="808080"/>
                </a:solidFill>
                <a:effectLst/>
              </a:rPr>
              <a:t>&gt;</a:t>
            </a:r>
            <a:endParaRPr lang="fr-FR" sz="1100" b="0" dirty="0">
              <a:solidFill>
                <a:srgbClr val="D4D4D4"/>
              </a:solidFill>
              <a:effectLst/>
            </a:endParaRPr>
          </a:p>
        </p:txBody>
      </p:sp>
    </p:spTree>
    <p:extLst>
      <p:ext uri="{BB962C8B-B14F-4D97-AF65-F5344CB8AC3E}">
        <p14:creationId xmlns:p14="http://schemas.microsoft.com/office/powerpoint/2010/main" val="931619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BF1FDCB6-1721-42CA-A5C4-25DDF4375FA8}"/>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CF188480-602B-4A9E-9FE8-C6EC8077CDA6}"/>
              </a:ext>
            </a:extLst>
          </p:cNvPr>
          <p:cNvSpPr>
            <a:spLocks noGrp="1"/>
          </p:cNvSpPr>
          <p:nvPr>
            <p:ph type="title"/>
          </p:nvPr>
        </p:nvSpPr>
        <p:spPr/>
        <p:txBody>
          <a:bodyPr/>
          <a:lstStyle/>
          <a:p>
            <a:r>
              <a:rPr lang="fr-FR" dirty="0"/>
              <a:t>Activité 3</a:t>
            </a:r>
          </a:p>
        </p:txBody>
      </p:sp>
      <p:sp>
        <p:nvSpPr>
          <p:cNvPr id="3" name="Espace réservé du texte 2">
            <a:extLst>
              <a:ext uri="{FF2B5EF4-FFF2-40B4-BE49-F238E27FC236}">
                <a16:creationId xmlns:a16="http://schemas.microsoft.com/office/drawing/2014/main" id="{39353A45-0B1D-4764-98CD-44348BD3AA76}"/>
              </a:ext>
            </a:extLst>
          </p:cNvPr>
          <p:cNvSpPr>
            <a:spLocks noGrp="1"/>
          </p:cNvSpPr>
          <p:nvPr>
            <p:ph type="body" sz="quarter" idx="11"/>
          </p:nvPr>
        </p:nvSpPr>
        <p:spPr/>
        <p:txBody>
          <a:bodyPr/>
          <a:lstStyle/>
          <a:p>
            <a:r>
              <a:rPr lang="fr-FR" dirty="0"/>
              <a:t>Gestion des données avec MySQL</a:t>
            </a:r>
          </a:p>
        </p:txBody>
      </p:sp>
      <p:sp>
        <p:nvSpPr>
          <p:cNvPr id="6" name="Rectangle 5">
            <a:extLst>
              <a:ext uri="{FF2B5EF4-FFF2-40B4-BE49-F238E27FC236}">
                <a16:creationId xmlns:a16="http://schemas.microsoft.com/office/drawing/2014/main" id="{3C8231EB-6EA1-4562-A2CA-8D58B249A164}"/>
              </a:ext>
            </a:extLst>
          </p:cNvPr>
          <p:cNvSpPr/>
          <p:nvPr/>
        </p:nvSpPr>
        <p:spPr>
          <a:xfrm>
            <a:off x="3769961" y="3035832"/>
            <a:ext cx="4646654" cy="232934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569CD6"/>
                </a:solidFill>
                <a:effectLst/>
              </a:rPr>
              <a:t>&lt;?</a:t>
            </a:r>
            <a:r>
              <a:rPr lang="fr-FR" sz="1200" b="0" dirty="0" err="1">
                <a:solidFill>
                  <a:srgbClr val="569CD6"/>
                </a:solidFill>
                <a:effectLst/>
              </a:rPr>
              <a:t>php</a:t>
            </a:r>
            <a:endParaRPr lang="fr-FR" sz="1200" b="0" dirty="0">
              <a:solidFill>
                <a:srgbClr val="D4D4D4"/>
              </a:solidFill>
              <a:effectLst/>
            </a:endParaRPr>
          </a:p>
          <a:p>
            <a:r>
              <a:rPr lang="fr-FR" sz="1200" b="0" dirty="0">
                <a:solidFill>
                  <a:srgbClr val="D4D4D4"/>
                </a:solidFill>
                <a:effectLst/>
              </a:rPr>
              <a:t>    </a:t>
            </a:r>
            <a:r>
              <a:rPr lang="fr-FR" sz="1200" b="0" dirty="0" err="1">
                <a:solidFill>
                  <a:srgbClr val="C586C0"/>
                </a:solidFill>
                <a:effectLst/>
              </a:rPr>
              <a:t>require</a:t>
            </a:r>
            <a:r>
              <a:rPr lang="fr-FR" sz="1200" b="0" dirty="0">
                <a:solidFill>
                  <a:srgbClr val="D4D4D4"/>
                </a:solidFill>
                <a:effectLst/>
              </a:rPr>
              <a:t> </a:t>
            </a:r>
            <a:r>
              <a:rPr lang="fr-FR" sz="1200" b="0" dirty="0">
                <a:solidFill>
                  <a:srgbClr val="CE9178"/>
                </a:solidFill>
                <a:effectLst/>
              </a:rPr>
              <a:t>'</a:t>
            </a:r>
            <a:r>
              <a:rPr lang="fr-FR" sz="1200" b="0" dirty="0" err="1">
                <a:solidFill>
                  <a:srgbClr val="CE9178"/>
                </a:solidFill>
                <a:effectLst/>
              </a:rPr>
              <a:t>db.php</a:t>
            </a:r>
            <a:r>
              <a:rPr lang="fr-FR" sz="1200" b="0" dirty="0">
                <a:solidFill>
                  <a:srgbClr val="CE9178"/>
                </a:solidFill>
                <a:effectLst/>
              </a:rPr>
              <a:t>'</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$id</a:t>
            </a:r>
            <a:r>
              <a:rPr lang="fr-FR" sz="1200" b="0" dirty="0">
                <a:solidFill>
                  <a:srgbClr val="D4D4D4"/>
                </a:solidFill>
                <a:effectLst/>
              </a:rPr>
              <a:t> = </a:t>
            </a:r>
            <a:r>
              <a:rPr lang="fr-FR" sz="1200" b="0" dirty="0">
                <a:solidFill>
                  <a:srgbClr val="9CDCFE"/>
                </a:solidFill>
                <a:effectLst/>
              </a:rPr>
              <a:t>$_GET</a:t>
            </a:r>
            <a:r>
              <a:rPr lang="fr-FR" sz="1200" b="0" dirty="0">
                <a:solidFill>
                  <a:srgbClr val="D4D4D4"/>
                </a:solidFill>
                <a:effectLst/>
              </a:rPr>
              <a:t>[</a:t>
            </a:r>
            <a:r>
              <a:rPr lang="fr-FR" sz="1200" b="0" dirty="0">
                <a:solidFill>
                  <a:srgbClr val="CE9178"/>
                </a:solidFill>
                <a:effectLst/>
              </a:rPr>
              <a:t>'id'</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sql</a:t>
            </a:r>
            <a:r>
              <a:rPr lang="fr-FR" sz="1200" b="0" dirty="0">
                <a:solidFill>
                  <a:srgbClr val="D4D4D4"/>
                </a:solidFill>
                <a:effectLst/>
              </a:rPr>
              <a:t> = </a:t>
            </a:r>
            <a:r>
              <a:rPr lang="fr-FR" sz="1200" b="0" dirty="0">
                <a:solidFill>
                  <a:srgbClr val="CE9178"/>
                </a:solidFill>
                <a:effectLst/>
              </a:rPr>
              <a:t>'</a:t>
            </a:r>
            <a:r>
              <a:rPr lang="fr-FR" sz="1200" b="0" dirty="0">
                <a:solidFill>
                  <a:srgbClr val="569CD6"/>
                </a:solidFill>
                <a:effectLst/>
              </a:rPr>
              <a:t>DELETE</a:t>
            </a:r>
            <a:r>
              <a:rPr lang="fr-FR" sz="1200" b="0" dirty="0">
                <a:solidFill>
                  <a:srgbClr val="CE9178"/>
                </a:solidFill>
                <a:effectLst/>
              </a:rPr>
              <a:t> </a:t>
            </a:r>
            <a:r>
              <a:rPr lang="fr-FR" sz="1200" b="0" dirty="0">
                <a:solidFill>
                  <a:srgbClr val="569CD6"/>
                </a:solidFill>
                <a:effectLst/>
              </a:rPr>
              <a:t>FROM</a:t>
            </a:r>
            <a:r>
              <a:rPr lang="fr-FR" sz="1200" b="0" dirty="0">
                <a:solidFill>
                  <a:srgbClr val="CE9178"/>
                </a:solidFill>
                <a:effectLst/>
              </a:rPr>
              <a:t> </a:t>
            </a:r>
            <a:r>
              <a:rPr lang="fr-FR" sz="1200" b="0" dirty="0" err="1">
                <a:solidFill>
                  <a:srgbClr val="CE9178"/>
                </a:solidFill>
                <a:effectLst/>
              </a:rPr>
              <a:t>etudiant</a:t>
            </a:r>
            <a:r>
              <a:rPr lang="fr-FR" sz="1200" b="0" dirty="0">
                <a:solidFill>
                  <a:srgbClr val="CE9178"/>
                </a:solidFill>
                <a:effectLst/>
              </a:rPr>
              <a:t> </a:t>
            </a:r>
            <a:r>
              <a:rPr lang="fr-FR" sz="1200" b="0" dirty="0">
                <a:solidFill>
                  <a:srgbClr val="569CD6"/>
                </a:solidFill>
                <a:effectLst/>
              </a:rPr>
              <a:t>WHERE</a:t>
            </a:r>
            <a:r>
              <a:rPr lang="fr-FR" sz="1200" b="0" dirty="0">
                <a:solidFill>
                  <a:srgbClr val="CE9178"/>
                </a:solidFill>
                <a:effectLst/>
              </a:rPr>
              <a:t> id</a:t>
            </a:r>
            <a:r>
              <a:rPr lang="fr-FR" sz="1200" b="0" dirty="0">
                <a:solidFill>
                  <a:srgbClr val="D4D4D4"/>
                </a:solidFill>
                <a:effectLst/>
              </a:rPr>
              <a:t>=</a:t>
            </a:r>
            <a:r>
              <a:rPr lang="fr-FR" sz="1200" b="0" dirty="0">
                <a:solidFill>
                  <a:srgbClr val="CE9178"/>
                </a:solidFill>
                <a:effectLst/>
              </a:rPr>
              <a:t>:id'</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statement</a:t>
            </a:r>
            <a:r>
              <a:rPr lang="fr-FR" sz="1200" b="0" dirty="0">
                <a:solidFill>
                  <a:srgbClr val="D4D4D4"/>
                </a:solidFill>
                <a:effectLst/>
              </a:rPr>
              <a:t> = </a:t>
            </a:r>
            <a:r>
              <a:rPr lang="fr-FR" sz="1200" b="0" dirty="0">
                <a:solidFill>
                  <a:srgbClr val="9CDCFE"/>
                </a:solidFill>
                <a:effectLst/>
              </a:rPr>
              <a:t>$</a:t>
            </a:r>
            <a:r>
              <a:rPr lang="fr-FR" sz="1200" b="0" dirty="0" err="1">
                <a:solidFill>
                  <a:srgbClr val="9CDCFE"/>
                </a:solidFill>
                <a:effectLst/>
              </a:rPr>
              <a:t>connection</a:t>
            </a:r>
            <a:r>
              <a:rPr lang="fr-FR" sz="1200" b="0" dirty="0">
                <a:solidFill>
                  <a:srgbClr val="D4D4D4"/>
                </a:solidFill>
                <a:effectLst/>
              </a:rPr>
              <a:t>-&gt;</a:t>
            </a:r>
            <a:r>
              <a:rPr lang="fr-FR" sz="1200" b="0" dirty="0" err="1">
                <a:solidFill>
                  <a:srgbClr val="DCDCAA"/>
                </a:solidFill>
                <a:effectLst/>
              </a:rPr>
              <a:t>prepare</a:t>
            </a:r>
            <a:r>
              <a:rPr lang="fr-FR" sz="1200" b="0" dirty="0">
                <a:solidFill>
                  <a:srgbClr val="D4D4D4"/>
                </a:solidFill>
                <a:effectLst/>
              </a:rPr>
              <a:t>(</a:t>
            </a:r>
            <a:r>
              <a:rPr lang="fr-FR" sz="1200" b="0" dirty="0">
                <a:solidFill>
                  <a:srgbClr val="9CDCFE"/>
                </a:solidFill>
                <a:effectLst/>
              </a:rPr>
              <a:t>$</a:t>
            </a:r>
            <a:r>
              <a:rPr lang="fr-FR" sz="1200" b="0" dirty="0" err="1">
                <a:solidFill>
                  <a:srgbClr val="9CDCFE"/>
                </a:solidFill>
                <a:effectLst/>
              </a:rPr>
              <a:t>sql</a:t>
            </a:r>
            <a:r>
              <a:rPr lang="fr-FR" sz="1200" b="0" dirty="0">
                <a:solidFill>
                  <a:srgbClr val="D4D4D4"/>
                </a:solidFill>
                <a:effectLst/>
              </a:rPr>
              <a:t>);</a:t>
            </a:r>
          </a:p>
          <a:p>
            <a:r>
              <a:rPr lang="fr-FR" sz="1200" b="0" dirty="0">
                <a:solidFill>
                  <a:srgbClr val="D4D4D4"/>
                </a:solidFill>
                <a:effectLst/>
              </a:rPr>
              <a:t>    </a:t>
            </a:r>
            <a:r>
              <a:rPr lang="fr-FR" sz="1200" b="0" dirty="0">
                <a:solidFill>
                  <a:srgbClr val="C586C0"/>
                </a:solidFill>
                <a:effectLst/>
              </a:rPr>
              <a:t>if</a:t>
            </a:r>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statement</a:t>
            </a:r>
            <a:r>
              <a:rPr lang="fr-FR" sz="1200" b="0" dirty="0">
                <a:solidFill>
                  <a:srgbClr val="D4D4D4"/>
                </a:solidFill>
                <a:effectLst/>
              </a:rPr>
              <a:t>-&gt;</a:t>
            </a:r>
            <a:r>
              <a:rPr lang="fr-FR" sz="1200" b="0" dirty="0" err="1">
                <a:solidFill>
                  <a:srgbClr val="DCDCAA"/>
                </a:solidFill>
                <a:effectLst/>
              </a:rPr>
              <a:t>execute</a:t>
            </a:r>
            <a:r>
              <a:rPr lang="fr-FR" sz="1200" b="0" dirty="0">
                <a:solidFill>
                  <a:srgbClr val="D4D4D4"/>
                </a:solidFill>
                <a:effectLst/>
              </a:rPr>
              <a:t>([</a:t>
            </a:r>
            <a:r>
              <a:rPr lang="fr-FR" sz="1200" b="0" dirty="0">
                <a:solidFill>
                  <a:srgbClr val="CE9178"/>
                </a:solidFill>
                <a:effectLst/>
              </a:rPr>
              <a:t>':id'</a:t>
            </a:r>
            <a:r>
              <a:rPr lang="fr-FR" sz="1200" b="0" dirty="0">
                <a:solidFill>
                  <a:srgbClr val="D4D4D4"/>
                </a:solidFill>
                <a:effectLst/>
              </a:rPr>
              <a:t> =&gt; </a:t>
            </a:r>
            <a:r>
              <a:rPr lang="fr-FR" sz="1200" b="0" dirty="0">
                <a:solidFill>
                  <a:srgbClr val="9CDCFE"/>
                </a:solidFill>
                <a:effectLst/>
              </a:rPr>
              <a:t>$id</a:t>
            </a:r>
            <a:r>
              <a:rPr lang="fr-FR" sz="1200" b="0" dirty="0">
                <a:solidFill>
                  <a:srgbClr val="D4D4D4"/>
                </a:solidFill>
                <a:effectLst/>
              </a:rPr>
              <a:t>])) {</a:t>
            </a:r>
          </a:p>
          <a:p>
            <a:r>
              <a:rPr lang="fr-FR" sz="1200" b="0" dirty="0">
                <a:solidFill>
                  <a:srgbClr val="D4D4D4"/>
                </a:solidFill>
                <a:effectLst/>
              </a:rPr>
              <a:t>        </a:t>
            </a:r>
            <a:r>
              <a:rPr lang="fr-FR" sz="1200" b="0" dirty="0">
                <a:solidFill>
                  <a:srgbClr val="DCDCAA"/>
                </a:solidFill>
                <a:effectLst/>
              </a:rPr>
              <a:t>header</a:t>
            </a:r>
            <a:r>
              <a:rPr lang="fr-FR" sz="1200" b="0" dirty="0">
                <a:solidFill>
                  <a:srgbClr val="D4D4D4"/>
                </a:solidFill>
                <a:effectLst/>
              </a:rPr>
              <a:t>(</a:t>
            </a:r>
            <a:r>
              <a:rPr lang="fr-FR" sz="1200" b="0" dirty="0">
                <a:solidFill>
                  <a:srgbClr val="CE9178"/>
                </a:solidFill>
                <a:effectLst/>
              </a:rPr>
              <a:t>"Location: /"</a:t>
            </a:r>
            <a:r>
              <a:rPr lang="fr-FR" sz="1200" b="0" dirty="0">
                <a:solidFill>
                  <a:srgbClr val="D4D4D4"/>
                </a:solidFill>
                <a:effectLst/>
              </a:rPr>
              <a:t>);</a:t>
            </a:r>
          </a:p>
          <a:p>
            <a:r>
              <a:rPr lang="fr-FR" sz="1200" b="0" dirty="0">
                <a:solidFill>
                  <a:srgbClr val="D4D4D4"/>
                </a:solidFill>
                <a:effectLst/>
              </a:rPr>
              <a:t>    }</a:t>
            </a:r>
          </a:p>
        </p:txBody>
      </p:sp>
      <p:sp>
        <p:nvSpPr>
          <p:cNvPr id="7" name="ZoneTexte 6">
            <a:extLst>
              <a:ext uri="{FF2B5EF4-FFF2-40B4-BE49-F238E27FC236}">
                <a16:creationId xmlns:a16="http://schemas.microsoft.com/office/drawing/2014/main" id="{318EE10B-CF53-4C8F-8C25-F68C4FDFC86B}"/>
              </a:ext>
            </a:extLst>
          </p:cNvPr>
          <p:cNvSpPr txBox="1"/>
          <p:nvPr/>
        </p:nvSpPr>
        <p:spPr>
          <a:xfrm>
            <a:off x="3769962" y="5371857"/>
            <a:ext cx="4646654" cy="286873"/>
          </a:xfrm>
          <a:prstGeom prst="rect">
            <a:avLst/>
          </a:prstGeom>
          <a:noFill/>
        </p:spPr>
        <p:txBody>
          <a:bodyPr wrap="square">
            <a:spAutoFit/>
          </a:bodyPr>
          <a:lstStyle/>
          <a:p>
            <a:pPr marL="0" marR="0" lvl="0" indent="0" algn="ctr" defTabSz="914400" rtl="0" eaLnBrk="1" fontAlgn="auto" latinLnBrk="0" hangingPunct="1">
              <a:lnSpc>
                <a:spcPts val="1600"/>
              </a:lnSpc>
              <a:spcBef>
                <a:spcPts val="600"/>
              </a:spcBef>
              <a:spcAft>
                <a:spcPts val="0"/>
              </a:spcAft>
              <a:buClr>
                <a:srgbClr val="565656"/>
              </a:buClr>
              <a:buSzTx/>
              <a:buFont typeface="Arial" panose="020B0604020202020204" pitchFamily="34" charset="0"/>
              <a:buNone/>
              <a:tabLst/>
              <a:defRPr/>
            </a:pPr>
            <a:r>
              <a:rPr kumimoji="0" lang="en-US" sz="1200" b="0" i="0" u="none" strike="noStrike" kern="1200" cap="none" spc="0" normalizeH="0" baseline="0" noProof="0" dirty="0" err="1">
                <a:ln>
                  <a:noFill/>
                </a:ln>
                <a:solidFill>
                  <a:srgbClr val="565656"/>
                </a:solidFill>
                <a:effectLst/>
                <a:uLnTx/>
                <a:uFillTx/>
                <a:latin typeface="Calibri" panose="020F0502020204030204"/>
                <a:ea typeface="+mn-ea"/>
                <a:cs typeface="Calibri" panose="020F0502020204030204" pitchFamily="34" charset="0"/>
              </a:rPr>
              <a:t>Fichier</a:t>
            </a:r>
            <a:r>
              <a:rPr kumimoji="0" lang="en-US"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 : </a:t>
            </a:r>
            <a:r>
              <a:rPr kumimoji="0" lang="en-US" sz="1200" b="0" i="0" u="none" strike="noStrike" kern="1200" cap="none" spc="0" normalizeH="0" baseline="0" noProof="0" dirty="0" err="1">
                <a:ln>
                  <a:noFill/>
                </a:ln>
                <a:solidFill>
                  <a:srgbClr val="565656"/>
                </a:solidFill>
                <a:effectLst/>
                <a:uLnTx/>
                <a:uFillTx/>
                <a:latin typeface="Calibri" panose="020F0502020204030204"/>
                <a:ea typeface="+mn-ea"/>
                <a:cs typeface="Calibri" panose="020F0502020204030204" pitchFamily="34" charset="0"/>
              </a:rPr>
              <a:t>delete.php</a:t>
            </a:r>
            <a:endParaRPr kumimoji="0" lang="en-US"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endParaRPr>
          </a:p>
        </p:txBody>
      </p:sp>
    </p:spTree>
    <p:extLst>
      <p:ext uri="{BB962C8B-B14F-4D97-AF65-F5344CB8AC3E}">
        <p14:creationId xmlns:p14="http://schemas.microsoft.com/office/powerpoint/2010/main" val="18248771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BF1FDCB6-1721-42CA-A5C4-25DDF4375FA8}"/>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CF188480-602B-4A9E-9FE8-C6EC8077CDA6}"/>
              </a:ext>
            </a:extLst>
          </p:cNvPr>
          <p:cNvSpPr>
            <a:spLocks noGrp="1"/>
          </p:cNvSpPr>
          <p:nvPr>
            <p:ph type="title"/>
          </p:nvPr>
        </p:nvSpPr>
        <p:spPr/>
        <p:txBody>
          <a:bodyPr/>
          <a:lstStyle/>
          <a:p>
            <a:r>
              <a:rPr lang="fr-FR" dirty="0"/>
              <a:t>Activité 3</a:t>
            </a:r>
          </a:p>
        </p:txBody>
      </p:sp>
      <p:sp>
        <p:nvSpPr>
          <p:cNvPr id="3" name="Espace réservé du texte 2">
            <a:extLst>
              <a:ext uri="{FF2B5EF4-FFF2-40B4-BE49-F238E27FC236}">
                <a16:creationId xmlns:a16="http://schemas.microsoft.com/office/drawing/2014/main" id="{39353A45-0B1D-4764-98CD-44348BD3AA76}"/>
              </a:ext>
            </a:extLst>
          </p:cNvPr>
          <p:cNvSpPr>
            <a:spLocks noGrp="1"/>
          </p:cNvSpPr>
          <p:nvPr>
            <p:ph type="body" sz="quarter" idx="11"/>
          </p:nvPr>
        </p:nvSpPr>
        <p:spPr/>
        <p:txBody>
          <a:bodyPr/>
          <a:lstStyle/>
          <a:p>
            <a:r>
              <a:rPr lang="fr-FR" dirty="0"/>
              <a:t>Gestion des données avec MySQL</a:t>
            </a:r>
          </a:p>
        </p:txBody>
      </p:sp>
      <p:sp>
        <p:nvSpPr>
          <p:cNvPr id="6" name="Rectangle 5">
            <a:extLst>
              <a:ext uri="{FF2B5EF4-FFF2-40B4-BE49-F238E27FC236}">
                <a16:creationId xmlns:a16="http://schemas.microsoft.com/office/drawing/2014/main" id="{3C8231EB-6EA1-4562-A2CA-8D58B249A164}"/>
              </a:ext>
            </a:extLst>
          </p:cNvPr>
          <p:cNvSpPr/>
          <p:nvPr/>
        </p:nvSpPr>
        <p:spPr>
          <a:xfrm>
            <a:off x="3769961" y="3035832"/>
            <a:ext cx="4646654" cy="232934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569CD6"/>
                </a:solidFill>
                <a:effectLst/>
              </a:rPr>
              <a:t>&lt;?</a:t>
            </a:r>
            <a:r>
              <a:rPr lang="fr-FR" sz="1200" b="0" dirty="0" err="1">
                <a:solidFill>
                  <a:srgbClr val="569CD6"/>
                </a:solidFill>
                <a:effectLst/>
              </a:rPr>
              <a:t>php</a:t>
            </a:r>
            <a:endParaRPr lang="fr-FR" sz="1200" b="0" dirty="0">
              <a:solidFill>
                <a:srgbClr val="D4D4D4"/>
              </a:solidFill>
              <a:effectLst/>
            </a:endParaRPr>
          </a:p>
          <a:p>
            <a:pPr lvl="1"/>
            <a:r>
              <a:rPr lang="fr-FR" sz="1200" b="0" dirty="0" err="1">
                <a:solidFill>
                  <a:srgbClr val="C586C0"/>
                </a:solidFill>
                <a:effectLst/>
              </a:rPr>
              <a:t>require</a:t>
            </a:r>
            <a:r>
              <a:rPr lang="fr-FR" sz="1200" b="0" dirty="0">
                <a:solidFill>
                  <a:srgbClr val="D4D4D4"/>
                </a:solidFill>
                <a:effectLst/>
              </a:rPr>
              <a:t> </a:t>
            </a:r>
            <a:r>
              <a:rPr lang="fr-FR" sz="1200" b="0" dirty="0">
                <a:solidFill>
                  <a:srgbClr val="CE9178"/>
                </a:solidFill>
                <a:effectLst/>
              </a:rPr>
              <a:t>'</a:t>
            </a:r>
            <a:r>
              <a:rPr lang="fr-FR" sz="1200" b="0" dirty="0" err="1">
                <a:solidFill>
                  <a:srgbClr val="CE9178"/>
                </a:solidFill>
                <a:effectLst/>
              </a:rPr>
              <a:t>db.php</a:t>
            </a:r>
            <a:r>
              <a:rPr lang="fr-FR" sz="1200" b="0" dirty="0">
                <a:solidFill>
                  <a:srgbClr val="CE9178"/>
                </a:solidFill>
                <a:effectLst/>
              </a:rPr>
              <a:t>'</a:t>
            </a:r>
            <a:r>
              <a:rPr lang="fr-FR" sz="1200" b="0" dirty="0">
                <a:solidFill>
                  <a:srgbClr val="D4D4D4"/>
                </a:solidFill>
                <a:effectLst/>
              </a:rPr>
              <a:t>;</a:t>
            </a:r>
          </a:p>
          <a:p>
            <a:pPr lvl="1"/>
            <a:r>
              <a:rPr lang="fr-FR" sz="1200" b="0" dirty="0">
                <a:solidFill>
                  <a:srgbClr val="9CDCFE"/>
                </a:solidFill>
                <a:effectLst/>
              </a:rPr>
              <a:t>$</a:t>
            </a:r>
            <a:r>
              <a:rPr lang="fr-FR" sz="1200" b="0" dirty="0" err="1">
                <a:solidFill>
                  <a:srgbClr val="9CDCFE"/>
                </a:solidFill>
                <a:effectLst/>
              </a:rPr>
              <a:t>sql</a:t>
            </a:r>
            <a:r>
              <a:rPr lang="fr-FR" sz="1200" b="0" dirty="0">
                <a:solidFill>
                  <a:srgbClr val="D4D4D4"/>
                </a:solidFill>
                <a:effectLst/>
              </a:rPr>
              <a:t> = </a:t>
            </a:r>
            <a:r>
              <a:rPr lang="fr-FR" sz="1200" b="0" dirty="0">
                <a:solidFill>
                  <a:srgbClr val="CE9178"/>
                </a:solidFill>
                <a:effectLst/>
              </a:rPr>
              <a:t>'</a:t>
            </a:r>
            <a:r>
              <a:rPr lang="fr-FR" sz="1200" b="0" dirty="0">
                <a:solidFill>
                  <a:srgbClr val="569CD6"/>
                </a:solidFill>
                <a:effectLst/>
              </a:rPr>
              <a:t>SELECT</a:t>
            </a:r>
            <a:r>
              <a:rPr lang="fr-FR" sz="1200" b="0" dirty="0">
                <a:solidFill>
                  <a:srgbClr val="CE9178"/>
                </a:solidFill>
                <a:effectLst/>
              </a:rPr>
              <a:t> </a:t>
            </a:r>
            <a:r>
              <a:rPr lang="fr-FR" sz="1200" b="0" dirty="0">
                <a:solidFill>
                  <a:srgbClr val="D4D4D4"/>
                </a:solidFill>
                <a:effectLst/>
              </a:rPr>
              <a:t>*</a:t>
            </a:r>
            <a:r>
              <a:rPr lang="fr-FR" sz="1200" b="0" dirty="0">
                <a:solidFill>
                  <a:srgbClr val="CE9178"/>
                </a:solidFill>
                <a:effectLst/>
              </a:rPr>
              <a:t> </a:t>
            </a:r>
            <a:r>
              <a:rPr lang="fr-FR" sz="1200" b="0" dirty="0">
                <a:solidFill>
                  <a:srgbClr val="569CD6"/>
                </a:solidFill>
                <a:effectLst/>
              </a:rPr>
              <a:t>FROM</a:t>
            </a:r>
            <a:r>
              <a:rPr lang="fr-FR" sz="1200" b="0" dirty="0">
                <a:solidFill>
                  <a:srgbClr val="CE9178"/>
                </a:solidFill>
                <a:effectLst/>
              </a:rPr>
              <a:t> </a:t>
            </a:r>
            <a:r>
              <a:rPr lang="fr-FR" sz="1200" b="0" dirty="0" err="1">
                <a:solidFill>
                  <a:srgbClr val="CE9178"/>
                </a:solidFill>
                <a:effectLst/>
              </a:rPr>
              <a:t>etudiant</a:t>
            </a:r>
            <a:r>
              <a:rPr lang="fr-FR" sz="1200" b="0" dirty="0">
                <a:solidFill>
                  <a:srgbClr val="CE9178"/>
                </a:solidFill>
                <a:effectLst/>
              </a:rPr>
              <a:t>'</a:t>
            </a:r>
            <a:r>
              <a:rPr lang="fr-FR" sz="1200" b="0" dirty="0">
                <a:solidFill>
                  <a:srgbClr val="D4D4D4"/>
                </a:solidFill>
                <a:effectLst/>
              </a:rPr>
              <a:t>;</a:t>
            </a:r>
          </a:p>
          <a:p>
            <a:pPr lvl="1"/>
            <a:r>
              <a:rPr lang="fr-FR" sz="1200" b="0" dirty="0">
                <a:solidFill>
                  <a:srgbClr val="9CDCFE"/>
                </a:solidFill>
                <a:effectLst/>
              </a:rPr>
              <a:t>$</a:t>
            </a:r>
            <a:r>
              <a:rPr lang="fr-FR" sz="1200" b="0" dirty="0" err="1">
                <a:solidFill>
                  <a:srgbClr val="9CDCFE"/>
                </a:solidFill>
                <a:effectLst/>
              </a:rPr>
              <a:t>statement</a:t>
            </a:r>
            <a:r>
              <a:rPr lang="fr-FR" sz="1200" b="0" dirty="0">
                <a:solidFill>
                  <a:srgbClr val="D4D4D4"/>
                </a:solidFill>
                <a:effectLst/>
              </a:rPr>
              <a:t> = </a:t>
            </a:r>
            <a:r>
              <a:rPr lang="fr-FR" sz="1200" b="0" dirty="0">
                <a:solidFill>
                  <a:srgbClr val="9CDCFE"/>
                </a:solidFill>
                <a:effectLst/>
              </a:rPr>
              <a:t>$</a:t>
            </a:r>
            <a:r>
              <a:rPr lang="fr-FR" sz="1200" b="0" dirty="0" err="1">
                <a:solidFill>
                  <a:srgbClr val="9CDCFE"/>
                </a:solidFill>
                <a:effectLst/>
              </a:rPr>
              <a:t>connection</a:t>
            </a:r>
            <a:r>
              <a:rPr lang="fr-FR" sz="1200" b="0" dirty="0">
                <a:solidFill>
                  <a:srgbClr val="D4D4D4"/>
                </a:solidFill>
                <a:effectLst/>
              </a:rPr>
              <a:t>-&gt;</a:t>
            </a:r>
            <a:r>
              <a:rPr lang="fr-FR" sz="1200" b="0" dirty="0" err="1">
                <a:solidFill>
                  <a:srgbClr val="DCDCAA"/>
                </a:solidFill>
                <a:effectLst/>
              </a:rPr>
              <a:t>prepare</a:t>
            </a:r>
            <a:r>
              <a:rPr lang="fr-FR" sz="1200" b="0" dirty="0">
                <a:solidFill>
                  <a:srgbClr val="D4D4D4"/>
                </a:solidFill>
                <a:effectLst/>
              </a:rPr>
              <a:t>(</a:t>
            </a:r>
            <a:r>
              <a:rPr lang="fr-FR" sz="1200" b="0" dirty="0">
                <a:solidFill>
                  <a:srgbClr val="9CDCFE"/>
                </a:solidFill>
                <a:effectLst/>
              </a:rPr>
              <a:t>$</a:t>
            </a:r>
            <a:r>
              <a:rPr lang="fr-FR" sz="1200" b="0" dirty="0" err="1">
                <a:solidFill>
                  <a:srgbClr val="9CDCFE"/>
                </a:solidFill>
                <a:effectLst/>
              </a:rPr>
              <a:t>sql</a:t>
            </a:r>
            <a:r>
              <a:rPr lang="fr-FR" sz="1200" b="0" dirty="0">
                <a:solidFill>
                  <a:srgbClr val="D4D4D4"/>
                </a:solidFill>
                <a:effectLst/>
              </a:rPr>
              <a:t>);</a:t>
            </a:r>
          </a:p>
          <a:p>
            <a:pPr lvl="1"/>
            <a:r>
              <a:rPr lang="fr-FR" sz="1200" b="0" dirty="0">
                <a:solidFill>
                  <a:srgbClr val="9CDCFE"/>
                </a:solidFill>
                <a:effectLst/>
              </a:rPr>
              <a:t>$</a:t>
            </a:r>
            <a:r>
              <a:rPr lang="fr-FR" sz="1200" b="0" dirty="0" err="1">
                <a:solidFill>
                  <a:srgbClr val="9CDCFE"/>
                </a:solidFill>
                <a:effectLst/>
              </a:rPr>
              <a:t>statement</a:t>
            </a:r>
            <a:r>
              <a:rPr lang="fr-FR" sz="1200" b="0" dirty="0">
                <a:solidFill>
                  <a:srgbClr val="D4D4D4"/>
                </a:solidFill>
                <a:effectLst/>
              </a:rPr>
              <a:t>-&gt;</a:t>
            </a:r>
            <a:r>
              <a:rPr lang="fr-FR" sz="1200" b="0" dirty="0" err="1">
                <a:solidFill>
                  <a:srgbClr val="DCDCAA"/>
                </a:solidFill>
                <a:effectLst/>
              </a:rPr>
              <a:t>execute</a:t>
            </a:r>
            <a:r>
              <a:rPr lang="fr-FR" sz="1200" b="0" dirty="0">
                <a:solidFill>
                  <a:srgbClr val="D4D4D4"/>
                </a:solidFill>
                <a:effectLst/>
              </a:rPr>
              <a:t>();</a:t>
            </a:r>
          </a:p>
          <a:p>
            <a:pPr lvl="1"/>
            <a:r>
              <a:rPr lang="fr-FR" sz="1200" b="0" dirty="0">
                <a:solidFill>
                  <a:srgbClr val="9CDCFE"/>
                </a:solidFill>
                <a:effectLst/>
              </a:rPr>
              <a:t>$</a:t>
            </a:r>
            <a:r>
              <a:rPr lang="fr-FR" sz="1200" b="0" dirty="0" err="1">
                <a:solidFill>
                  <a:srgbClr val="9CDCFE"/>
                </a:solidFill>
                <a:effectLst/>
              </a:rPr>
              <a:t>etudiant</a:t>
            </a:r>
            <a:r>
              <a:rPr lang="fr-FR" sz="1200" b="0" dirty="0">
                <a:solidFill>
                  <a:srgbClr val="D4D4D4"/>
                </a:solidFill>
                <a:effectLst/>
              </a:rPr>
              <a:t> = </a:t>
            </a:r>
            <a:r>
              <a:rPr lang="fr-FR" sz="1200" b="0" dirty="0">
                <a:solidFill>
                  <a:srgbClr val="9CDCFE"/>
                </a:solidFill>
                <a:effectLst/>
              </a:rPr>
              <a:t>$</a:t>
            </a:r>
            <a:r>
              <a:rPr lang="fr-FR" sz="1200" b="0" dirty="0" err="1">
                <a:solidFill>
                  <a:srgbClr val="9CDCFE"/>
                </a:solidFill>
                <a:effectLst/>
              </a:rPr>
              <a:t>statement</a:t>
            </a:r>
            <a:r>
              <a:rPr lang="fr-FR" sz="1200" b="0" dirty="0">
                <a:solidFill>
                  <a:srgbClr val="D4D4D4"/>
                </a:solidFill>
                <a:effectLst/>
              </a:rPr>
              <a:t>-&gt;</a:t>
            </a:r>
            <a:r>
              <a:rPr lang="fr-FR" sz="1200" b="0" dirty="0" err="1">
                <a:solidFill>
                  <a:srgbClr val="DCDCAA"/>
                </a:solidFill>
                <a:effectLst/>
              </a:rPr>
              <a:t>fetchAll</a:t>
            </a:r>
            <a:r>
              <a:rPr lang="fr-FR" sz="1200" b="0" dirty="0">
                <a:solidFill>
                  <a:srgbClr val="D4D4D4"/>
                </a:solidFill>
                <a:effectLst/>
              </a:rPr>
              <a:t>(</a:t>
            </a:r>
            <a:r>
              <a:rPr lang="fr-FR" sz="1200" b="0" dirty="0">
                <a:solidFill>
                  <a:srgbClr val="4EC9B0"/>
                </a:solidFill>
                <a:effectLst/>
              </a:rPr>
              <a:t>PDO</a:t>
            </a:r>
            <a:r>
              <a:rPr lang="fr-FR" sz="1200" b="0" dirty="0">
                <a:solidFill>
                  <a:srgbClr val="D4D4D4"/>
                </a:solidFill>
                <a:effectLst/>
              </a:rPr>
              <a:t>::FETCH_OBJ);</a:t>
            </a:r>
          </a:p>
          <a:p>
            <a:r>
              <a:rPr lang="fr-FR" sz="1200" b="0" dirty="0">
                <a:solidFill>
                  <a:srgbClr val="D4D4D4"/>
                </a:solidFill>
                <a:effectLst/>
              </a:rPr>
              <a:t> </a:t>
            </a:r>
            <a:r>
              <a:rPr lang="fr-FR" sz="1200" b="0" dirty="0">
                <a:solidFill>
                  <a:srgbClr val="569CD6"/>
                </a:solidFill>
                <a:effectLst/>
              </a:rPr>
              <a:t>?&gt;</a:t>
            </a:r>
            <a:endParaRPr lang="fr-FR" sz="1200" b="0" dirty="0">
              <a:solidFill>
                <a:srgbClr val="D4D4D4"/>
              </a:solidFill>
              <a:effectLst/>
            </a:endParaRPr>
          </a:p>
        </p:txBody>
      </p:sp>
      <p:sp>
        <p:nvSpPr>
          <p:cNvPr id="7" name="ZoneTexte 6">
            <a:extLst>
              <a:ext uri="{FF2B5EF4-FFF2-40B4-BE49-F238E27FC236}">
                <a16:creationId xmlns:a16="http://schemas.microsoft.com/office/drawing/2014/main" id="{318EE10B-CF53-4C8F-8C25-F68C4FDFC86B}"/>
              </a:ext>
            </a:extLst>
          </p:cNvPr>
          <p:cNvSpPr txBox="1"/>
          <p:nvPr/>
        </p:nvSpPr>
        <p:spPr>
          <a:xfrm>
            <a:off x="3769962" y="5371857"/>
            <a:ext cx="4646654" cy="286873"/>
          </a:xfrm>
          <a:prstGeom prst="rect">
            <a:avLst/>
          </a:prstGeom>
          <a:noFill/>
        </p:spPr>
        <p:txBody>
          <a:bodyPr wrap="square">
            <a:spAutoFit/>
          </a:bodyPr>
          <a:lstStyle/>
          <a:p>
            <a:pPr marL="0" marR="0" lvl="0" indent="0" algn="ctr" defTabSz="914400" rtl="0" eaLnBrk="1" fontAlgn="auto" latinLnBrk="0" hangingPunct="1">
              <a:lnSpc>
                <a:spcPts val="1600"/>
              </a:lnSpc>
              <a:spcBef>
                <a:spcPts val="600"/>
              </a:spcBef>
              <a:spcAft>
                <a:spcPts val="0"/>
              </a:spcAft>
              <a:buClr>
                <a:srgbClr val="565656"/>
              </a:buClr>
              <a:buSzTx/>
              <a:buFont typeface="Arial" panose="020B0604020202020204" pitchFamily="34" charset="0"/>
              <a:buNone/>
              <a:tabLst/>
              <a:defRPr/>
            </a:pPr>
            <a:r>
              <a:rPr kumimoji="0" lang="en-US" sz="1200" b="0" i="0" u="none" strike="noStrike" kern="1200" cap="none" spc="0" normalizeH="0" baseline="0" noProof="0" dirty="0" err="1">
                <a:ln>
                  <a:noFill/>
                </a:ln>
                <a:solidFill>
                  <a:srgbClr val="565656"/>
                </a:solidFill>
                <a:effectLst/>
                <a:uLnTx/>
                <a:uFillTx/>
                <a:latin typeface="Calibri" panose="020F0502020204030204"/>
                <a:ea typeface="+mn-ea"/>
                <a:cs typeface="Calibri" panose="020F0502020204030204" pitchFamily="34" charset="0"/>
              </a:rPr>
              <a:t>Fichier</a:t>
            </a:r>
            <a:r>
              <a:rPr kumimoji="0" lang="en-US"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 : </a:t>
            </a:r>
            <a:r>
              <a:rPr kumimoji="0" lang="en-US" sz="1200" b="0" i="0" u="none" strike="noStrike" kern="1200" cap="none" spc="0" normalizeH="0" baseline="0" noProof="0" dirty="0" err="1">
                <a:ln>
                  <a:noFill/>
                </a:ln>
                <a:solidFill>
                  <a:srgbClr val="565656"/>
                </a:solidFill>
                <a:effectLst/>
                <a:uLnTx/>
                <a:uFillTx/>
                <a:latin typeface="Calibri" panose="020F0502020204030204"/>
                <a:ea typeface="+mn-ea"/>
                <a:cs typeface="Calibri" panose="020F0502020204030204" pitchFamily="34" charset="0"/>
              </a:rPr>
              <a:t>index.php</a:t>
            </a:r>
            <a:r>
              <a:rPr kumimoji="0" lang="en-US"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 (</a:t>
            </a:r>
            <a:r>
              <a:rPr kumimoji="0" lang="en-US" sz="1200" b="0" i="0" u="none" strike="noStrike" kern="1200" cap="none" spc="0" normalizeH="0" baseline="0" noProof="0" dirty="0" err="1">
                <a:ln>
                  <a:noFill/>
                </a:ln>
                <a:solidFill>
                  <a:srgbClr val="565656"/>
                </a:solidFill>
                <a:effectLst/>
                <a:uLnTx/>
                <a:uFillTx/>
                <a:latin typeface="Calibri" panose="020F0502020204030204"/>
                <a:ea typeface="+mn-ea"/>
                <a:cs typeface="Calibri" panose="020F0502020204030204" pitchFamily="34" charset="0"/>
              </a:rPr>
              <a:t>Partie</a:t>
            </a:r>
            <a:r>
              <a:rPr kumimoji="0" lang="en-US"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 1)</a:t>
            </a:r>
          </a:p>
        </p:txBody>
      </p:sp>
    </p:spTree>
    <p:extLst>
      <p:ext uri="{BB962C8B-B14F-4D97-AF65-F5344CB8AC3E}">
        <p14:creationId xmlns:p14="http://schemas.microsoft.com/office/powerpoint/2010/main" val="7512576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BF1FDCB6-1721-42CA-A5C4-25DDF4375FA8}"/>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CF188480-602B-4A9E-9FE8-C6EC8077CDA6}"/>
              </a:ext>
            </a:extLst>
          </p:cNvPr>
          <p:cNvSpPr>
            <a:spLocks noGrp="1"/>
          </p:cNvSpPr>
          <p:nvPr>
            <p:ph type="title"/>
          </p:nvPr>
        </p:nvSpPr>
        <p:spPr/>
        <p:txBody>
          <a:bodyPr/>
          <a:lstStyle/>
          <a:p>
            <a:r>
              <a:rPr lang="fr-FR" dirty="0"/>
              <a:t>Activité 3</a:t>
            </a:r>
          </a:p>
        </p:txBody>
      </p:sp>
      <p:sp>
        <p:nvSpPr>
          <p:cNvPr id="3" name="Espace réservé du texte 2">
            <a:extLst>
              <a:ext uri="{FF2B5EF4-FFF2-40B4-BE49-F238E27FC236}">
                <a16:creationId xmlns:a16="http://schemas.microsoft.com/office/drawing/2014/main" id="{39353A45-0B1D-4764-98CD-44348BD3AA76}"/>
              </a:ext>
            </a:extLst>
          </p:cNvPr>
          <p:cNvSpPr>
            <a:spLocks noGrp="1"/>
          </p:cNvSpPr>
          <p:nvPr>
            <p:ph type="body" sz="quarter" idx="11"/>
          </p:nvPr>
        </p:nvSpPr>
        <p:spPr/>
        <p:txBody>
          <a:bodyPr/>
          <a:lstStyle/>
          <a:p>
            <a:r>
              <a:rPr lang="fr-FR" dirty="0"/>
              <a:t>Gestion des données avec MySQL</a:t>
            </a:r>
          </a:p>
        </p:txBody>
      </p:sp>
      <p:sp>
        <p:nvSpPr>
          <p:cNvPr id="4" name="Espace réservé du contenu 3">
            <a:extLst>
              <a:ext uri="{FF2B5EF4-FFF2-40B4-BE49-F238E27FC236}">
                <a16:creationId xmlns:a16="http://schemas.microsoft.com/office/drawing/2014/main" id="{D6D57AD8-123A-4CA9-B8A8-649D78A7C236}"/>
              </a:ext>
            </a:extLst>
          </p:cNvPr>
          <p:cNvSpPr>
            <a:spLocks noGrp="1"/>
          </p:cNvSpPr>
          <p:nvPr>
            <p:ph sz="quarter" idx="12"/>
          </p:nvPr>
        </p:nvSpPr>
        <p:spPr/>
        <p:txBody>
          <a:bodyPr/>
          <a:lstStyle/>
          <a:p>
            <a:r>
              <a:rPr kumimoji="0" lang="en-US" sz="1200" b="0" i="0" u="none" strike="noStrike" kern="1200" cap="none" spc="0" normalizeH="0" baseline="0" noProof="0" dirty="0" err="1">
                <a:ln>
                  <a:noFill/>
                </a:ln>
                <a:solidFill>
                  <a:srgbClr val="565656"/>
                </a:solidFill>
                <a:effectLst/>
                <a:uLnTx/>
                <a:uFillTx/>
                <a:latin typeface="Calibri" panose="020F0502020204030204"/>
                <a:ea typeface="+mn-ea"/>
                <a:cs typeface="Calibri" panose="020F0502020204030204" pitchFamily="34" charset="0"/>
              </a:rPr>
              <a:t>Fichier</a:t>
            </a:r>
            <a:r>
              <a:rPr kumimoji="0" lang="en-US"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 : </a:t>
            </a:r>
            <a:r>
              <a:rPr kumimoji="0" lang="en-US" sz="1200" b="0" i="0" u="none" strike="noStrike" kern="1200" cap="none" spc="0" normalizeH="0" baseline="0" noProof="0" dirty="0" err="1">
                <a:ln>
                  <a:noFill/>
                </a:ln>
                <a:solidFill>
                  <a:srgbClr val="565656"/>
                </a:solidFill>
                <a:effectLst/>
                <a:uLnTx/>
                <a:uFillTx/>
                <a:latin typeface="Calibri" panose="020F0502020204030204"/>
                <a:ea typeface="+mn-ea"/>
                <a:cs typeface="Calibri" panose="020F0502020204030204" pitchFamily="34" charset="0"/>
              </a:rPr>
              <a:t>index.php</a:t>
            </a:r>
            <a:r>
              <a:rPr kumimoji="0" lang="en-US"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 (</a:t>
            </a:r>
            <a:r>
              <a:rPr kumimoji="0" lang="en-US" sz="1200" b="0" i="0" u="none" strike="noStrike" kern="1200" cap="none" spc="0" normalizeH="0" baseline="0" noProof="0" dirty="0" err="1">
                <a:ln>
                  <a:noFill/>
                </a:ln>
                <a:solidFill>
                  <a:srgbClr val="565656"/>
                </a:solidFill>
                <a:effectLst/>
                <a:uLnTx/>
                <a:uFillTx/>
                <a:latin typeface="Calibri" panose="020F0502020204030204"/>
                <a:ea typeface="+mn-ea"/>
                <a:cs typeface="Calibri" panose="020F0502020204030204" pitchFamily="34" charset="0"/>
              </a:rPr>
              <a:t>Partie</a:t>
            </a:r>
            <a:r>
              <a:rPr kumimoji="0" lang="en-US" sz="1200" b="0" i="0" u="none" strike="noStrike" kern="1200" cap="none" spc="0" normalizeH="0" baseline="0" noProof="0" dirty="0">
                <a:ln>
                  <a:noFill/>
                </a:ln>
                <a:solidFill>
                  <a:srgbClr val="565656"/>
                </a:solidFill>
                <a:effectLst/>
                <a:uLnTx/>
                <a:uFillTx/>
                <a:latin typeface="Calibri" panose="020F0502020204030204"/>
                <a:ea typeface="+mn-ea"/>
                <a:cs typeface="Calibri" panose="020F0502020204030204" pitchFamily="34" charset="0"/>
              </a:rPr>
              <a:t> 2)</a:t>
            </a:r>
          </a:p>
        </p:txBody>
      </p:sp>
      <p:sp>
        <p:nvSpPr>
          <p:cNvPr id="6" name="Rectangle 5">
            <a:extLst>
              <a:ext uri="{FF2B5EF4-FFF2-40B4-BE49-F238E27FC236}">
                <a16:creationId xmlns:a16="http://schemas.microsoft.com/office/drawing/2014/main" id="{3C8231EB-6EA1-4562-A2CA-8D58B249A164}"/>
              </a:ext>
            </a:extLst>
          </p:cNvPr>
          <p:cNvSpPr/>
          <p:nvPr/>
        </p:nvSpPr>
        <p:spPr>
          <a:xfrm>
            <a:off x="2943539" y="1548381"/>
            <a:ext cx="8523037" cy="49763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050" b="0" dirty="0">
                <a:solidFill>
                  <a:srgbClr val="569CD6"/>
                </a:solidFill>
                <a:effectLst/>
              </a:rPr>
              <a:t>&lt;?</a:t>
            </a:r>
            <a:r>
              <a:rPr lang="fr-FR" sz="1050" b="0" dirty="0" err="1">
                <a:solidFill>
                  <a:srgbClr val="569CD6"/>
                </a:solidFill>
                <a:effectLst/>
              </a:rPr>
              <a:t>php</a:t>
            </a:r>
            <a:r>
              <a:rPr lang="fr-FR" sz="1050" b="0" dirty="0">
                <a:solidFill>
                  <a:srgbClr val="D4D4D4"/>
                </a:solidFill>
                <a:effectLst/>
              </a:rPr>
              <a:t> </a:t>
            </a:r>
            <a:r>
              <a:rPr lang="fr-FR" sz="1050" b="0" dirty="0" err="1">
                <a:solidFill>
                  <a:srgbClr val="C586C0"/>
                </a:solidFill>
                <a:effectLst/>
              </a:rPr>
              <a:t>require</a:t>
            </a:r>
            <a:r>
              <a:rPr lang="fr-FR" sz="1050" b="0" dirty="0">
                <a:solidFill>
                  <a:srgbClr val="D4D4D4"/>
                </a:solidFill>
                <a:effectLst/>
              </a:rPr>
              <a:t> </a:t>
            </a:r>
            <a:r>
              <a:rPr lang="fr-FR" sz="1050" b="0" dirty="0">
                <a:solidFill>
                  <a:srgbClr val="CE9178"/>
                </a:solidFill>
                <a:effectLst/>
              </a:rPr>
              <a:t>'</a:t>
            </a:r>
            <a:r>
              <a:rPr lang="fr-FR" sz="1050" b="0" dirty="0" err="1">
                <a:solidFill>
                  <a:srgbClr val="CE9178"/>
                </a:solidFill>
                <a:effectLst/>
              </a:rPr>
              <a:t>header.php</a:t>
            </a:r>
            <a:r>
              <a:rPr lang="fr-FR" sz="1050" b="0" dirty="0">
                <a:solidFill>
                  <a:srgbClr val="CE9178"/>
                </a:solidFill>
                <a:effectLst/>
              </a:rPr>
              <a:t>'</a:t>
            </a:r>
            <a:r>
              <a:rPr lang="fr-FR" sz="1050" b="0" dirty="0">
                <a:solidFill>
                  <a:srgbClr val="D4D4D4"/>
                </a:solidFill>
                <a:effectLst/>
              </a:rPr>
              <a:t>; </a:t>
            </a:r>
            <a:r>
              <a:rPr lang="fr-FR" sz="1050" b="0" dirty="0">
                <a:solidFill>
                  <a:srgbClr val="569CD6"/>
                </a:solidFill>
                <a:effectLst/>
              </a:rPr>
              <a:t>?&gt;</a:t>
            </a:r>
            <a:endParaRPr lang="fr-FR" sz="1050" b="0" dirty="0">
              <a:solidFill>
                <a:srgbClr val="D4D4D4"/>
              </a:solidFill>
              <a:effectLst/>
            </a:endParaRPr>
          </a:p>
          <a:p>
            <a:r>
              <a:rPr lang="fr-FR" sz="1050" b="0" dirty="0">
                <a:solidFill>
                  <a:srgbClr val="808080"/>
                </a:solidFill>
                <a:effectLst/>
              </a:rPr>
              <a:t>&lt;</a:t>
            </a:r>
            <a:r>
              <a:rPr lang="fr-FR" sz="1050" b="0" dirty="0">
                <a:solidFill>
                  <a:srgbClr val="569CD6"/>
                </a:solidFill>
                <a:effectLst/>
              </a:rPr>
              <a:t>div</a:t>
            </a:r>
            <a:r>
              <a:rPr lang="fr-FR" sz="1050" b="0" dirty="0">
                <a:solidFill>
                  <a:srgbClr val="D4D4D4"/>
                </a:solidFill>
                <a:effectLst/>
              </a:rPr>
              <a:t> </a:t>
            </a:r>
            <a:r>
              <a:rPr lang="fr-FR" sz="1050" b="0" dirty="0">
                <a:solidFill>
                  <a:srgbClr val="9CDCFE"/>
                </a:solidFill>
                <a:effectLst/>
              </a:rPr>
              <a:t>class</a:t>
            </a:r>
            <a:r>
              <a:rPr lang="fr-FR" sz="1050" b="0" dirty="0">
                <a:solidFill>
                  <a:srgbClr val="D4D4D4"/>
                </a:solidFill>
                <a:effectLst/>
              </a:rPr>
              <a:t>=</a:t>
            </a:r>
            <a:r>
              <a:rPr lang="fr-FR" sz="1050" b="0" dirty="0">
                <a:solidFill>
                  <a:srgbClr val="CE9178"/>
                </a:solidFill>
                <a:effectLst/>
              </a:rPr>
              <a:t>"container"</a:t>
            </a:r>
            <a:r>
              <a:rPr lang="fr-FR" sz="1050" b="0" dirty="0">
                <a:solidFill>
                  <a:srgbClr val="808080"/>
                </a:solidFill>
                <a:effectLst/>
              </a:rPr>
              <a:t>&gt;</a:t>
            </a:r>
            <a:endParaRPr lang="fr-FR" sz="1050" b="0" dirty="0">
              <a:solidFill>
                <a:srgbClr val="D4D4D4"/>
              </a:solidFill>
              <a:effectLst/>
            </a:endParaRPr>
          </a:p>
          <a:p>
            <a:r>
              <a:rPr lang="fr-FR" sz="1050" b="0" dirty="0">
                <a:solidFill>
                  <a:srgbClr val="D4D4D4"/>
                </a:solidFill>
                <a:effectLst/>
              </a:rPr>
              <a:t>  </a:t>
            </a:r>
            <a:r>
              <a:rPr lang="fr-FR" sz="1050" b="0" dirty="0">
                <a:solidFill>
                  <a:srgbClr val="808080"/>
                </a:solidFill>
                <a:effectLst/>
              </a:rPr>
              <a:t>&lt;</a:t>
            </a:r>
            <a:r>
              <a:rPr lang="fr-FR" sz="1050" b="0" dirty="0">
                <a:solidFill>
                  <a:srgbClr val="569CD6"/>
                </a:solidFill>
                <a:effectLst/>
              </a:rPr>
              <a:t>div</a:t>
            </a:r>
            <a:r>
              <a:rPr lang="fr-FR" sz="1050" b="0" dirty="0">
                <a:solidFill>
                  <a:srgbClr val="D4D4D4"/>
                </a:solidFill>
                <a:effectLst/>
              </a:rPr>
              <a:t> </a:t>
            </a:r>
            <a:r>
              <a:rPr lang="fr-FR" sz="1050" b="0" dirty="0">
                <a:solidFill>
                  <a:srgbClr val="9CDCFE"/>
                </a:solidFill>
                <a:effectLst/>
              </a:rPr>
              <a:t>class</a:t>
            </a:r>
            <a:r>
              <a:rPr lang="fr-FR" sz="1050" b="0" dirty="0">
                <a:solidFill>
                  <a:srgbClr val="D4D4D4"/>
                </a:solidFill>
                <a:effectLst/>
              </a:rPr>
              <a:t>=</a:t>
            </a:r>
            <a:r>
              <a:rPr lang="fr-FR" sz="1050" b="0" dirty="0">
                <a:solidFill>
                  <a:srgbClr val="CE9178"/>
                </a:solidFill>
                <a:effectLst/>
              </a:rPr>
              <a:t>"</a:t>
            </a:r>
            <a:r>
              <a:rPr lang="fr-FR" sz="1050" b="0" dirty="0" err="1">
                <a:solidFill>
                  <a:srgbClr val="CE9178"/>
                </a:solidFill>
                <a:effectLst/>
              </a:rPr>
              <a:t>card</a:t>
            </a:r>
            <a:r>
              <a:rPr lang="fr-FR" sz="1050" b="0" dirty="0">
                <a:solidFill>
                  <a:srgbClr val="CE9178"/>
                </a:solidFill>
                <a:effectLst/>
              </a:rPr>
              <a:t> mt-5"</a:t>
            </a:r>
            <a:r>
              <a:rPr lang="fr-FR" sz="1050" b="0" dirty="0">
                <a:solidFill>
                  <a:srgbClr val="808080"/>
                </a:solidFill>
                <a:effectLst/>
              </a:rPr>
              <a:t>&gt;</a:t>
            </a:r>
            <a:endParaRPr lang="fr-FR" sz="1050" b="0" dirty="0">
              <a:solidFill>
                <a:srgbClr val="D4D4D4"/>
              </a:solidFill>
              <a:effectLst/>
            </a:endParaRPr>
          </a:p>
          <a:p>
            <a:r>
              <a:rPr lang="fr-FR" sz="1050" b="0" dirty="0">
                <a:solidFill>
                  <a:srgbClr val="D4D4D4"/>
                </a:solidFill>
                <a:effectLst/>
              </a:rPr>
              <a:t>    </a:t>
            </a:r>
            <a:r>
              <a:rPr lang="fr-FR" sz="1050" b="0" dirty="0">
                <a:solidFill>
                  <a:srgbClr val="808080"/>
                </a:solidFill>
                <a:effectLst/>
              </a:rPr>
              <a:t>&lt;</a:t>
            </a:r>
            <a:r>
              <a:rPr lang="fr-FR" sz="1050" b="0" dirty="0">
                <a:solidFill>
                  <a:srgbClr val="569CD6"/>
                </a:solidFill>
                <a:effectLst/>
              </a:rPr>
              <a:t>div</a:t>
            </a:r>
            <a:r>
              <a:rPr lang="fr-FR" sz="1050" b="0" dirty="0">
                <a:solidFill>
                  <a:srgbClr val="D4D4D4"/>
                </a:solidFill>
                <a:effectLst/>
              </a:rPr>
              <a:t> </a:t>
            </a:r>
            <a:r>
              <a:rPr lang="fr-FR" sz="1050" b="0" dirty="0">
                <a:solidFill>
                  <a:srgbClr val="9CDCFE"/>
                </a:solidFill>
                <a:effectLst/>
              </a:rPr>
              <a:t>class</a:t>
            </a:r>
            <a:r>
              <a:rPr lang="fr-FR" sz="1050" b="0" dirty="0">
                <a:solidFill>
                  <a:srgbClr val="D4D4D4"/>
                </a:solidFill>
                <a:effectLst/>
              </a:rPr>
              <a:t>=</a:t>
            </a:r>
            <a:r>
              <a:rPr lang="fr-FR" sz="1050" b="0" dirty="0">
                <a:solidFill>
                  <a:srgbClr val="CE9178"/>
                </a:solidFill>
                <a:effectLst/>
              </a:rPr>
              <a:t>"</a:t>
            </a:r>
            <a:r>
              <a:rPr lang="fr-FR" sz="1050" b="0" dirty="0" err="1">
                <a:solidFill>
                  <a:srgbClr val="CE9178"/>
                </a:solidFill>
                <a:effectLst/>
              </a:rPr>
              <a:t>card</a:t>
            </a:r>
            <a:r>
              <a:rPr lang="fr-FR" sz="1050" b="0" dirty="0">
                <a:solidFill>
                  <a:srgbClr val="CE9178"/>
                </a:solidFill>
                <a:effectLst/>
              </a:rPr>
              <a:t>-header"</a:t>
            </a:r>
            <a:r>
              <a:rPr lang="fr-FR" sz="1050" b="0" dirty="0">
                <a:solidFill>
                  <a:srgbClr val="808080"/>
                </a:solidFill>
                <a:effectLst/>
              </a:rPr>
              <a:t>&gt;</a:t>
            </a:r>
            <a:endParaRPr lang="fr-FR" sz="1050" b="0" dirty="0">
              <a:solidFill>
                <a:srgbClr val="D4D4D4"/>
              </a:solidFill>
              <a:effectLst/>
            </a:endParaRPr>
          </a:p>
          <a:p>
            <a:r>
              <a:rPr lang="fr-FR" sz="1050" b="0" dirty="0">
                <a:solidFill>
                  <a:srgbClr val="D4D4D4"/>
                </a:solidFill>
                <a:effectLst/>
              </a:rPr>
              <a:t>      </a:t>
            </a:r>
            <a:r>
              <a:rPr lang="fr-FR" sz="1050" b="0" dirty="0">
                <a:solidFill>
                  <a:srgbClr val="808080"/>
                </a:solidFill>
                <a:effectLst/>
              </a:rPr>
              <a:t>&lt;</a:t>
            </a:r>
            <a:r>
              <a:rPr lang="fr-FR" sz="1050" b="0" dirty="0">
                <a:solidFill>
                  <a:srgbClr val="569CD6"/>
                </a:solidFill>
                <a:effectLst/>
              </a:rPr>
              <a:t>h2</a:t>
            </a:r>
            <a:r>
              <a:rPr lang="fr-FR" sz="1050" b="0" dirty="0">
                <a:solidFill>
                  <a:srgbClr val="808080"/>
                </a:solidFill>
                <a:effectLst/>
              </a:rPr>
              <a:t>&gt;</a:t>
            </a:r>
            <a:r>
              <a:rPr lang="fr-FR" sz="1050" b="0" dirty="0">
                <a:solidFill>
                  <a:srgbClr val="D4D4D4"/>
                </a:solidFill>
                <a:effectLst/>
              </a:rPr>
              <a:t>Tous les étudiants</a:t>
            </a:r>
            <a:r>
              <a:rPr lang="fr-FR" sz="1050" b="0" dirty="0">
                <a:solidFill>
                  <a:srgbClr val="808080"/>
                </a:solidFill>
                <a:effectLst/>
              </a:rPr>
              <a:t>&lt;/</a:t>
            </a:r>
            <a:r>
              <a:rPr lang="fr-FR" sz="1050" b="0" dirty="0">
                <a:solidFill>
                  <a:srgbClr val="569CD6"/>
                </a:solidFill>
                <a:effectLst/>
              </a:rPr>
              <a:t>h2</a:t>
            </a:r>
            <a:r>
              <a:rPr lang="fr-FR" sz="1050" b="0" dirty="0">
                <a:solidFill>
                  <a:srgbClr val="808080"/>
                </a:solidFill>
                <a:effectLst/>
              </a:rPr>
              <a:t>&gt;</a:t>
            </a:r>
            <a:endParaRPr lang="fr-FR" sz="1050" b="0" dirty="0">
              <a:solidFill>
                <a:srgbClr val="D4D4D4"/>
              </a:solidFill>
              <a:effectLst/>
            </a:endParaRPr>
          </a:p>
          <a:p>
            <a:r>
              <a:rPr lang="fr-FR" sz="1050" b="0" dirty="0">
                <a:solidFill>
                  <a:srgbClr val="D4D4D4"/>
                </a:solidFill>
                <a:effectLst/>
              </a:rPr>
              <a:t>    </a:t>
            </a:r>
            <a:r>
              <a:rPr lang="fr-FR" sz="1050" b="0" dirty="0">
                <a:solidFill>
                  <a:srgbClr val="808080"/>
                </a:solidFill>
                <a:effectLst/>
              </a:rPr>
              <a:t>&lt;/</a:t>
            </a:r>
            <a:r>
              <a:rPr lang="fr-FR" sz="1050" b="0" dirty="0">
                <a:solidFill>
                  <a:srgbClr val="569CD6"/>
                </a:solidFill>
                <a:effectLst/>
              </a:rPr>
              <a:t>div</a:t>
            </a:r>
            <a:r>
              <a:rPr lang="fr-FR" sz="1050" b="0" dirty="0">
                <a:solidFill>
                  <a:srgbClr val="808080"/>
                </a:solidFill>
                <a:effectLst/>
              </a:rPr>
              <a:t>&gt;</a:t>
            </a:r>
            <a:endParaRPr lang="fr-FR" sz="1050" b="0" dirty="0">
              <a:solidFill>
                <a:srgbClr val="D4D4D4"/>
              </a:solidFill>
              <a:effectLst/>
            </a:endParaRPr>
          </a:p>
          <a:p>
            <a:r>
              <a:rPr lang="fr-FR" sz="1050" b="0" dirty="0">
                <a:solidFill>
                  <a:srgbClr val="D4D4D4"/>
                </a:solidFill>
                <a:effectLst/>
              </a:rPr>
              <a:t>    </a:t>
            </a:r>
            <a:r>
              <a:rPr lang="fr-FR" sz="1050" b="0" dirty="0">
                <a:solidFill>
                  <a:srgbClr val="808080"/>
                </a:solidFill>
                <a:effectLst/>
              </a:rPr>
              <a:t>&lt;</a:t>
            </a:r>
            <a:r>
              <a:rPr lang="fr-FR" sz="1050" b="0" dirty="0">
                <a:solidFill>
                  <a:srgbClr val="569CD6"/>
                </a:solidFill>
                <a:effectLst/>
              </a:rPr>
              <a:t>div</a:t>
            </a:r>
            <a:r>
              <a:rPr lang="fr-FR" sz="1050" b="0" dirty="0">
                <a:solidFill>
                  <a:srgbClr val="D4D4D4"/>
                </a:solidFill>
                <a:effectLst/>
              </a:rPr>
              <a:t> </a:t>
            </a:r>
            <a:r>
              <a:rPr lang="fr-FR" sz="1050" b="0" dirty="0">
                <a:solidFill>
                  <a:srgbClr val="9CDCFE"/>
                </a:solidFill>
                <a:effectLst/>
              </a:rPr>
              <a:t>class</a:t>
            </a:r>
            <a:r>
              <a:rPr lang="fr-FR" sz="1050" b="0" dirty="0">
                <a:solidFill>
                  <a:srgbClr val="D4D4D4"/>
                </a:solidFill>
                <a:effectLst/>
              </a:rPr>
              <a:t>=</a:t>
            </a:r>
            <a:r>
              <a:rPr lang="fr-FR" sz="1050" b="0" dirty="0">
                <a:solidFill>
                  <a:srgbClr val="CE9178"/>
                </a:solidFill>
                <a:effectLst/>
              </a:rPr>
              <a:t>"</a:t>
            </a:r>
            <a:r>
              <a:rPr lang="fr-FR" sz="1050" b="0" dirty="0" err="1">
                <a:solidFill>
                  <a:srgbClr val="CE9178"/>
                </a:solidFill>
                <a:effectLst/>
              </a:rPr>
              <a:t>card</a:t>
            </a:r>
            <a:r>
              <a:rPr lang="fr-FR" sz="1050" b="0" dirty="0">
                <a:solidFill>
                  <a:srgbClr val="CE9178"/>
                </a:solidFill>
                <a:effectLst/>
              </a:rPr>
              <a:t>-body"</a:t>
            </a:r>
            <a:r>
              <a:rPr lang="fr-FR" sz="1050" b="0" dirty="0">
                <a:solidFill>
                  <a:srgbClr val="808080"/>
                </a:solidFill>
                <a:effectLst/>
              </a:rPr>
              <a:t>&gt;</a:t>
            </a:r>
            <a:endParaRPr lang="fr-FR" sz="1050" b="0" dirty="0">
              <a:solidFill>
                <a:srgbClr val="D4D4D4"/>
              </a:solidFill>
              <a:effectLst/>
            </a:endParaRPr>
          </a:p>
          <a:p>
            <a:r>
              <a:rPr lang="fr-FR" sz="1050" b="0" dirty="0">
                <a:solidFill>
                  <a:srgbClr val="D4D4D4"/>
                </a:solidFill>
                <a:effectLst/>
              </a:rPr>
              <a:t>      </a:t>
            </a:r>
            <a:r>
              <a:rPr lang="fr-FR" sz="1050" b="0" dirty="0">
                <a:solidFill>
                  <a:srgbClr val="808080"/>
                </a:solidFill>
                <a:effectLst/>
              </a:rPr>
              <a:t>&lt;</a:t>
            </a:r>
            <a:r>
              <a:rPr lang="fr-FR" sz="1050" b="0" dirty="0">
                <a:solidFill>
                  <a:srgbClr val="569CD6"/>
                </a:solidFill>
                <a:effectLst/>
              </a:rPr>
              <a:t>table</a:t>
            </a:r>
            <a:r>
              <a:rPr lang="fr-FR" sz="1050" b="0" dirty="0">
                <a:solidFill>
                  <a:srgbClr val="D4D4D4"/>
                </a:solidFill>
                <a:effectLst/>
              </a:rPr>
              <a:t> </a:t>
            </a:r>
            <a:r>
              <a:rPr lang="fr-FR" sz="1050" b="0" dirty="0">
                <a:solidFill>
                  <a:srgbClr val="9CDCFE"/>
                </a:solidFill>
                <a:effectLst/>
              </a:rPr>
              <a:t>class</a:t>
            </a:r>
            <a:r>
              <a:rPr lang="fr-FR" sz="1050" b="0" dirty="0">
                <a:solidFill>
                  <a:srgbClr val="D4D4D4"/>
                </a:solidFill>
                <a:effectLst/>
              </a:rPr>
              <a:t>=</a:t>
            </a:r>
            <a:r>
              <a:rPr lang="fr-FR" sz="1050" b="0" dirty="0">
                <a:solidFill>
                  <a:srgbClr val="CE9178"/>
                </a:solidFill>
                <a:effectLst/>
              </a:rPr>
              <a:t>"table table-</a:t>
            </a:r>
            <a:r>
              <a:rPr lang="fr-FR" sz="1050" b="0" dirty="0" err="1">
                <a:solidFill>
                  <a:srgbClr val="CE9178"/>
                </a:solidFill>
                <a:effectLst/>
              </a:rPr>
              <a:t>bordered</a:t>
            </a:r>
            <a:r>
              <a:rPr lang="fr-FR" sz="1050" b="0" dirty="0">
                <a:solidFill>
                  <a:srgbClr val="CE9178"/>
                </a:solidFill>
                <a:effectLst/>
              </a:rPr>
              <a:t>"</a:t>
            </a:r>
            <a:r>
              <a:rPr lang="fr-FR" sz="1050" b="0" dirty="0">
                <a:solidFill>
                  <a:srgbClr val="808080"/>
                </a:solidFill>
                <a:effectLst/>
              </a:rPr>
              <a:t>&gt;</a:t>
            </a:r>
            <a:endParaRPr lang="fr-FR" sz="1050" b="0" dirty="0">
              <a:solidFill>
                <a:srgbClr val="D4D4D4"/>
              </a:solidFill>
              <a:effectLst/>
            </a:endParaRPr>
          </a:p>
          <a:p>
            <a:r>
              <a:rPr lang="fr-FR" sz="1050" b="0" dirty="0">
                <a:solidFill>
                  <a:srgbClr val="D4D4D4"/>
                </a:solidFill>
                <a:effectLst/>
              </a:rPr>
              <a:t>        </a:t>
            </a:r>
            <a:r>
              <a:rPr lang="fr-FR" sz="1050" b="0" dirty="0">
                <a:solidFill>
                  <a:srgbClr val="808080"/>
                </a:solidFill>
                <a:effectLst/>
              </a:rPr>
              <a:t>&lt;</a:t>
            </a:r>
            <a:r>
              <a:rPr lang="fr-FR" sz="1050" b="0" dirty="0">
                <a:solidFill>
                  <a:srgbClr val="569CD6"/>
                </a:solidFill>
                <a:effectLst/>
              </a:rPr>
              <a:t>tr</a:t>
            </a:r>
            <a:r>
              <a:rPr lang="fr-FR" sz="1050" b="0" dirty="0">
                <a:solidFill>
                  <a:srgbClr val="808080"/>
                </a:solidFill>
                <a:effectLst/>
              </a:rPr>
              <a:t>&gt;</a:t>
            </a:r>
            <a:endParaRPr lang="fr-FR" sz="1050" b="0" dirty="0">
              <a:solidFill>
                <a:srgbClr val="D4D4D4"/>
              </a:solidFill>
              <a:effectLst/>
            </a:endParaRPr>
          </a:p>
          <a:p>
            <a:r>
              <a:rPr lang="fr-FR" sz="1050" b="0" dirty="0">
                <a:solidFill>
                  <a:srgbClr val="D4D4D4"/>
                </a:solidFill>
                <a:effectLst/>
              </a:rPr>
              <a:t>          </a:t>
            </a:r>
            <a:r>
              <a:rPr lang="fr-FR" sz="1050" b="0" dirty="0">
                <a:solidFill>
                  <a:srgbClr val="808080"/>
                </a:solidFill>
                <a:effectLst/>
              </a:rPr>
              <a:t>&lt;</a:t>
            </a:r>
            <a:r>
              <a:rPr lang="fr-FR" sz="1050" b="0" dirty="0">
                <a:solidFill>
                  <a:srgbClr val="569CD6"/>
                </a:solidFill>
                <a:effectLst/>
              </a:rPr>
              <a:t>th</a:t>
            </a:r>
            <a:r>
              <a:rPr lang="fr-FR" sz="1050" b="0" dirty="0">
                <a:solidFill>
                  <a:srgbClr val="808080"/>
                </a:solidFill>
                <a:effectLst/>
              </a:rPr>
              <a:t>&gt;</a:t>
            </a:r>
            <a:r>
              <a:rPr lang="fr-FR" sz="1050" b="0" dirty="0">
                <a:solidFill>
                  <a:srgbClr val="D4D4D4"/>
                </a:solidFill>
                <a:effectLst/>
              </a:rPr>
              <a:t>ID</a:t>
            </a:r>
            <a:r>
              <a:rPr lang="fr-FR" sz="1050" b="0" dirty="0">
                <a:solidFill>
                  <a:srgbClr val="808080"/>
                </a:solidFill>
                <a:effectLst/>
              </a:rPr>
              <a:t>&lt;/</a:t>
            </a:r>
            <a:r>
              <a:rPr lang="fr-FR" sz="1050" b="0" dirty="0">
                <a:solidFill>
                  <a:srgbClr val="569CD6"/>
                </a:solidFill>
                <a:effectLst/>
              </a:rPr>
              <a:t>th</a:t>
            </a:r>
            <a:r>
              <a:rPr lang="fr-FR" sz="1050" b="0" dirty="0">
                <a:solidFill>
                  <a:srgbClr val="808080"/>
                </a:solidFill>
                <a:effectLst/>
              </a:rPr>
              <a:t>&gt;</a:t>
            </a:r>
            <a:endParaRPr lang="fr-FR" sz="1050" b="0" dirty="0">
              <a:solidFill>
                <a:srgbClr val="D4D4D4"/>
              </a:solidFill>
              <a:effectLst/>
            </a:endParaRPr>
          </a:p>
          <a:p>
            <a:r>
              <a:rPr lang="fr-FR" sz="1050" b="0" dirty="0">
                <a:solidFill>
                  <a:srgbClr val="D4D4D4"/>
                </a:solidFill>
                <a:effectLst/>
              </a:rPr>
              <a:t>          </a:t>
            </a:r>
            <a:r>
              <a:rPr lang="fr-FR" sz="1050" b="0" dirty="0">
                <a:solidFill>
                  <a:srgbClr val="808080"/>
                </a:solidFill>
                <a:effectLst/>
              </a:rPr>
              <a:t>&lt;</a:t>
            </a:r>
            <a:r>
              <a:rPr lang="fr-FR" sz="1050" b="0" dirty="0">
                <a:solidFill>
                  <a:srgbClr val="569CD6"/>
                </a:solidFill>
                <a:effectLst/>
              </a:rPr>
              <a:t>th</a:t>
            </a:r>
            <a:r>
              <a:rPr lang="fr-FR" sz="1050" b="0" dirty="0">
                <a:solidFill>
                  <a:srgbClr val="808080"/>
                </a:solidFill>
                <a:effectLst/>
              </a:rPr>
              <a:t>&gt;</a:t>
            </a:r>
            <a:r>
              <a:rPr lang="fr-FR" sz="1050" b="0" dirty="0">
                <a:solidFill>
                  <a:srgbClr val="D4D4D4"/>
                </a:solidFill>
                <a:effectLst/>
              </a:rPr>
              <a:t>Nom</a:t>
            </a:r>
            <a:r>
              <a:rPr lang="fr-FR" sz="1050" b="0" dirty="0">
                <a:solidFill>
                  <a:srgbClr val="808080"/>
                </a:solidFill>
                <a:effectLst/>
              </a:rPr>
              <a:t>&lt;/</a:t>
            </a:r>
            <a:r>
              <a:rPr lang="fr-FR" sz="1050" b="0" dirty="0">
                <a:solidFill>
                  <a:srgbClr val="569CD6"/>
                </a:solidFill>
                <a:effectLst/>
              </a:rPr>
              <a:t>th</a:t>
            </a:r>
            <a:r>
              <a:rPr lang="fr-FR" sz="1050" b="0" dirty="0">
                <a:solidFill>
                  <a:srgbClr val="808080"/>
                </a:solidFill>
                <a:effectLst/>
              </a:rPr>
              <a:t>&gt;</a:t>
            </a:r>
            <a:endParaRPr lang="fr-FR" sz="1050" b="0" dirty="0">
              <a:solidFill>
                <a:srgbClr val="D4D4D4"/>
              </a:solidFill>
              <a:effectLst/>
            </a:endParaRPr>
          </a:p>
          <a:p>
            <a:r>
              <a:rPr lang="fr-FR" sz="1050" b="0" dirty="0">
                <a:solidFill>
                  <a:srgbClr val="D4D4D4"/>
                </a:solidFill>
                <a:effectLst/>
              </a:rPr>
              <a:t>          </a:t>
            </a:r>
            <a:r>
              <a:rPr lang="fr-FR" sz="1050" b="0" dirty="0">
                <a:solidFill>
                  <a:srgbClr val="808080"/>
                </a:solidFill>
                <a:effectLst/>
              </a:rPr>
              <a:t>&lt;</a:t>
            </a:r>
            <a:r>
              <a:rPr lang="fr-FR" sz="1050" b="0" dirty="0">
                <a:solidFill>
                  <a:srgbClr val="569CD6"/>
                </a:solidFill>
                <a:effectLst/>
              </a:rPr>
              <a:t>th</a:t>
            </a:r>
            <a:r>
              <a:rPr lang="fr-FR" sz="1050" b="0" dirty="0">
                <a:solidFill>
                  <a:srgbClr val="808080"/>
                </a:solidFill>
                <a:effectLst/>
              </a:rPr>
              <a:t>&gt;</a:t>
            </a:r>
            <a:r>
              <a:rPr lang="fr-FR" sz="1050" b="0" dirty="0">
                <a:solidFill>
                  <a:srgbClr val="D4D4D4"/>
                </a:solidFill>
                <a:effectLst/>
              </a:rPr>
              <a:t>Email</a:t>
            </a:r>
            <a:r>
              <a:rPr lang="fr-FR" sz="1050" b="0" dirty="0">
                <a:solidFill>
                  <a:srgbClr val="808080"/>
                </a:solidFill>
                <a:effectLst/>
              </a:rPr>
              <a:t>&lt;/</a:t>
            </a:r>
            <a:r>
              <a:rPr lang="fr-FR" sz="1050" b="0" dirty="0">
                <a:solidFill>
                  <a:srgbClr val="569CD6"/>
                </a:solidFill>
                <a:effectLst/>
              </a:rPr>
              <a:t>th</a:t>
            </a:r>
            <a:r>
              <a:rPr lang="fr-FR" sz="1050" b="0" dirty="0">
                <a:solidFill>
                  <a:srgbClr val="808080"/>
                </a:solidFill>
                <a:effectLst/>
              </a:rPr>
              <a:t>&gt;</a:t>
            </a:r>
            <a:endParaRPr lang="fr-FR" sz="1050" b="0" dirty="0">
              <a:solidFill>
                <a:srgbClr val="D4D4D4"/>
              </a:solidFill>
              <a:effectLst/>
            </a:endParaRPr>
          </a:p>
          <a:p>
            <a:r>
              <a:rPr lang="fr-FR" sz="1050" b="0" dirty="0">
                <a:solidFill>
                  <a:srgbClr val="D4D4D4"/>
                </a:solidFill>
                <a:effectLst/>
              </a:rPr>
              <a:t>          </a:t>
            </a:r>
            <a:r>
              <a:rPr lang="fr-FR" sz="1050" b="0" dirty="0">
                <a:solidFill>
                  <a:srgbClr val="808080"/>
                </a:solidFill>
                <a:effectLst/>
              </a:rPr>
              <a:t>&lt;</a:t>
            </a:r>
            <a:r>
              <a:rPr lang="fr-FR" sz="1050" b="0" dirty="0">
                <a:solidFill>
                  <a:srgbClr val="569CD6"/>
                </a:solidFill>
                <a:effectLst/>
              </a:rPr>
              <a:t>th</a:t>
            </a:r>
            <a:r>
              <a:rPr lang="fr-FR" sz="1050" b="0" dirty="0">
                <a:solidFill>
                  <a:srgbClr val="808080"/>
                </a:solidFill>
                <a:effectLst/>
              </a:rPr>
              <a:t>&gt;</a:t>
            </a:r>
            <a:r>
              <a:rPr lang="fr-FR" sz="1050" b="0" dirty="0">
                <a:solidFill>
                  <a:srgbClr val="D4D4D4"/>
                </a:solidFill>
                <a:effectLst/>
              </a:rPr>
              <a:t>Action</a:t>
            </a:r>
            <a:r>
              <a:rPr lang="fr-FR" sz="1050" b="0" dirty="0">
                <a:solidFill>
                  <a:srgbClr val="808080"/>
                </a:solidFill>
                <a:effectLst/>
              </a:rPr>
              <a:t>&lt;/</a:t>
            </a:r>
            <a:r>
              <a:rPr lang="fr-FR" sz="1050" b="0" dirty="0">
                <a:solidFill>
                  <a:srgbClr val="569CD6"/>
                </a:solidFill>
                <a:effectLst/>
              </a:rPr>
              <a:t>th</a:t>
            </a:r>
            <a:r>
              <a:rPr lang="fr-FR" sz="1050" b="0" dirty="0">
                <a:solidFill>
                  <a:srgbClr val="808080"/>
                </a:solidFill>
                <a:effectLst/>
              </a:rPr>
              <a:t>&gt;</a:t>
            </a:r>
            <a:endParaRPr lang="fr-FR" sz="1050" b="0" dirty="0">
              <a:solidFill>
                <a:srgbClr val="D4D4D4"/>
              </a:solidFill>
              <a:effectLst/>
            </a:endParaRPr>
          </a:p>
          <a:p>
            <a:r>
              <a:rPr lang="fr-FR" sz="1050" b="0" dirty="0">
                <a:solidFill>
                  <a:srgbClr val="D4D4D4"/>
                </a:solidFill>
                <a:effectLst/>
              </a:rPr>
              <a:t>        </a:t>
            </a:r>
            <a:r>
              <a:rPr lang="fr-FR" sz="1050" b="0" dirty="0">
                <a:solidFill>
                  <a:srgbClr val="808080"/>
                </a:solidFill>
                <a:effectLst/>
              </a:rPr>
              <a:t>&lt;/</a:t>
            </a:r>
            <a:r>
              <a:rPr lang="fr-FR" sz="1050" b="0" dirty="0">
                <a:solidFill>
                  <a:srgbClr val="569CD6"/>
                </a:solidFill>
                <a:effectLst/>
              </a:rPr>
              <a:t>tr</a:t>
            </a:r>
            <a:r>
              <a:rPr lang="fr-FR" sz="1050" b="0" dirty="0">
                <a:solidFill>
                  <a:srgbClr val="808080"/>
                </a:solidFill>
                <a:effectLst/>
              </a:rPr>
              <a:t>&gt;</a:t>
            </a:r>
            <a:endParaRPr lang="fr-FR" sz="1050" b="0" dirty="0">
              <a:solidFill>
                <a:srgbClr val="D4D4D4"/>
              </a:solidFill>
              <a:effectLst/>
            </a:endParaRPr>
          </a:p>
          <a:p>
            <a:r>
              <a:rPr lang="fr-FR" sz="1050" b="0" dirty="0">
                <a:solidFill>
                  <a:srgbClr val="D4D4D4"/>
                </a:solidFill>
                <a:effectLst/>
              </a:rPr>
              <a:t>        </a:t>
            </a:r>
            <a:r>
              <a:rPr lang="fr-FR" sz="1050" b="0" dirty="0">
                <a:solidFill>
                  <a:srgbClr val="569CD6"/>
                </a:solidFill>
                <a:effectLst/>
              </a:rPr>
              <a:t>&lt;?</a:t>
            </a:r>
            <a:r>
              <a:rPr lang="fr-FR" sz="1050" b="0" dirty="0" err="1">
                <a:solidFill>
                  <a:srgbClr val="569CD6"/>
                </a:solidFill>
                <a:effectLst/>
              </a:rPr>
              <a:t>php</a:t>
            </a:r>
            <a:r>
              <a:rPr lang="fr-FR" sz="1050" b="0" dirty="0">
                <a:solidFill>
                  <a:srgbClr val="D4D4D4"/>
                </a:solidFill>
                <a:effectLst/>
              </a:rPr>
              <a:t> </a:t>
            </a:r>
            <a:r>
              <a:rPr lang="fr-FR" sz="1050" b="0" dirty="0" err="1">
                <a:solidFill>
                  <a:srgbClr val="C586C0"/>
                </a:solidFill>
                <a:effectLst/>
              </a:rPr>
              <a:t>foreach</a:t>
            </a:r>
            <a:r>
              <a:rPr lang="fr-FR" sz="1050" b="0" dirty="0">
                <a:solidFill>
                  <a:srgbClr val="D4D4D4"/>
                </a:solidFill>
                <a:effectLst/>
              </a:rPr>
              <a:t>(</a:t>
            </a:r>
            <a:r>
              <a:rPr lang="fr-FR" sz="1050" b="0" dirty="0">
                <a:solidFill>
                  <a:srgbClr val="9CDCFE"/>
                </a:solidFill>
                <a:effectLst/>
              </a:rPr>
              <a:t>$</a:t>
            </a:r>
            <a:r>
              <a:rPr lang="fr-FR" sz="1050" b="0" dirty="0" err="1">
                <a:solidFill>
                  <a:srgbClr val="9CDCFE"/>
                </a:solidFill>
                <a:effectLst/>
              </a:rPr>
              <a:t>etudiant</a:t>
            </a:r>
            <a:r>
              <a:rPr lang="fr-FR" sz="1050" b="0" dirty="0">
                <a:solidFill>
                  <a:srgbClr val="D4D4D4"/>
                </a:solidFill>
                <a:effectLst/>
              </a:rPr>
              <a:t> as </a:t>
            </a:r>
            <a:r>
              <a:rPr lang="fr-FR" sz="1050" b="0" dirty="0">
                <a:solidFill>
                  <a:srgbClr val="9CDCFE"/>
                </a:solidFill>
                <a:effectLst/>
              </a:rPr>
              <a:t>$</a:t>
            </a:r>
            <a:r>
              <a:rPr lang="fr-FR" sz="1050" b="0" dirty="0" err="1">
                <a:solidFill>
                  <a:srgbClr val="9CDCFE"/>
                </a:solidFill>
                <a:effectLst/>
              </a:rPr>
              <a:t>person</a:t>
            </a:r>
            <a:r>
              <a:rPr lang="fr-FR" sz="1050" b="0" dirty="0">
                <a:solidFill>
                  <a:srgbClr val="D4D4D4"/>
                </a:solidFill>
                <a:effectLst/>
              </a:rPr>
              <a:t>): </a:t>
            </a:r>
            <a:r>
              <a:rPr lang="fr-FR" sz="1050" b="0" dirty="0">
                <a:solidFill>
                  <a:srgbClr val="569CD6"/>
                </a:solidFill>
                <a:effectLst/>
              </a:rPr>
              <a:t>?&gt;</a:t>
            </a:r>
            <a:endParaRPr lang="fr-FR" sz="1050" b="0" dirty="0">
              <a:solidFill>
                <a:srgbClr val="D4D4D4"/>
              </a:solidFill>
              <a:effectLst/>
            </a:endParaRPr>
          </a:p>
          <a:p>
            <a:r>
              <a:rPr lang="fr-FR" sz="1050" b="0" dirty="0">
                <a:solidFill>
                  <a:srgbClr val="D4D4D4"/>
                </a:solidFill>
                <a:effectLst/>
              </a:rPr>
              <a:t>          </a:t>
            </a:r>
            <a:r>
              <a:rPr lang="fr-FR" sz="1050" b="0" dirty="0">
                <a:solidFill>
                  <a:srgbClr val="808080"/>
                </a:solidFill>
                <a:effectLst/>
              </a:rPr>
              <a:t>&lt;</a:t>
            </a:r>
            <a:r>
              <a:rPr lang="fr-FR" sz="1050" b="0" dirty="0">
                <a:solidFill>
                  <a:srgbClr val="569CD6"/>
                </a:solidFill>
                <a:effectLst/>
              </a:rPr>
              <a:t>tr</a:t>
            </a:r>
            <a:r>
              <a:rPr lang="fr-FR" sz="1050" b="0" dirty="0">
                <a:solidFill>
                  <a:srgbClr val="808080"/>
                </a:solidFill>
                <a:effectLst/>
              </a:rPr>
              <a:t>&gt;</a:t>
            </a:r>
            <a:endParaRPr lang="fr-FR" sz="1050" b="0" dirty="0">
              <a:solidFill>
                <a:srgbClr val="D4D4D4"/>
              </a:solidFill>
              <a:effectLst/>
            </a:endParaRPr>
          </a:p>
          <a:p>
            <a:r>
              <a:rPr lang="fr-FR" sz="1050" b="0" dirty="0">
                <a:solidFill>
                  <a:srgbClr val="D4D4D4"/>
                </a:solidFill>
                <a:effectLst/>
              </a:rPr>
              <a:t>            </a:t>
            </a:r>
            <a:r>
              <a:rPr lang="fr-FR" sz="1050" b="0" dirty="0">
                <a:solidFill>
                  <a:srgbClr val="808080"/>
                </a:solidFill>
                <a:effectLst/>
              </a:rPr>
              <a:t>&lt;</a:t>
            </a:r>
            <a:r>
              <a:rPr lang="fr-FR" sz="1050" b="0" dirty="0">
                <a:solidFill>
                  <a:srgbClr val="569CD6"/>
                </a:solidFill>
                <a:effectLst/>
              </a:rPr>
              <a:t>td</a:t>
            </a:r>
            <a:r>
              <a:rPr lang="fr-FR" sz="1050" b="0" dirty="0">
                <a:solidFill>
                  <a:srgbClr val="808080"/>
                </a:solidFill>
                <a:effectLst/>
              </a:rPr>
              <a:t>&gt;</a:t>
            </a:r>
            <a:r>
              <a:rPr lang="fr-FR" sz="1050" b="0" dirty="0">
                <a:solidFill>
                  <a:srgbClr val="569CD6"/>
                </a:solidFill>
                <a:effectLst/>
              </a:rPr>
              <a:t>&lt;?=</a:t>
            </a:r>
            <a:r>
              <a:rPr lang="fr-FR" sz="1050" b="0" dirty="0">
                <a:solidFill>
                  <a:srgbClr val="D4D4D4"/>
                </a:solidFill>
                <a:effectLst/>
              </a:rPr>
              <a:t> </a:t>
            </a:r>
            <a:r>
              <a:rPr lang="fr-FR" sz="1050" b="0" dirty="0">
                <a:solidFill>
                  <a:srgbClr val="9CDCFE"/>
                </a:solidFill>
                <a:effectLst/>
              </a:rPr>
              <a:t>$</a:t>
            </a:r>
            <a:r>
              <a:rPr lang="fr-FR" sz="1050" b="0" dirty="0" err="1">
                <a:solidFill>
                  <a:srgbClr val="9CDCFE"/>
                </a:solidFill>
                <a:effectLst/>
              </a:rPr>
              <a:t>person</a:t>
            </a:r>
            <a:r>
              <a:rPr lang="fr-FR" sz="1050" b="0" dirty="0">
                <a:solidFill>
                  <a:srgbClr val="D4D4D4"/>
                </a:solidFill>
                <a:effectLst/>
              </a:rPr>
              <a:t>-&gt;</a:t>
            </a:r>
            <a:r>
              <a:rPr lang="fr-FR" sz="1050" b="0" dirty="0">
                <a:solidFill>
                  <a:srgbClr val="9CDCFE"/>
                </a:solidFill>
                <a:effectLst/>
              </a:rPr>
              <a:t>id</a:t>
            </a:r>
            <a:r>
              <a:rPr lang="fr-FR" sz="1050" b="0" dirty="0">
                <a:solidFill>
                  <a:srgbClr val="D4D4D4"/>
                </a:solidFill>
                <a:effectLst/>
              </a:rPr>
              <a:t>; </a:t>
            </a:r>
            <a:r>
              <a:rPr lang="fr-FR" sz="1050" b="0" dirty="0">
                <a:solidFill>
                  <a:srgbClr val="569CD6"/>
                </a:solidFill>
                <a:effectLst/>
              </a:rPr>
              <a:t>?&gt;</a:t>
            </a:r>
            <a:r>
              <a:rPr lang="fr-FR" sz="1050" b="0" dirty="0">
                <a:solidFill>
                  <a:srgbClr val="808080"/>
                </a:solidFill>
                <a:effectLst/>
              </a:rPr>
              <a:t>&lt;/</a:t>
            </a:r>
            <a:r>
              <a:rPr lang="fr-FR" sz="1050" b="0" dirty="0">
                <a:solidFill>
                  <a:srgbClr val="569CD6"/>
                </a:solidFill>
                <a:effectLst/>
              </a:rPr>
              <a:t>td</a:t>
            </a:r>
            <a:r>
              <a:rPr lang="fr-FR" sz="1050" b="0" dirty="0">
                <a:solidFill>
                  <a:srgbClr val="808080"/>
                </a:solidFill>
                <a:effectLst/>
              </a:rPr>
              <a:t>&gt;</a:t>
            </a:r>
            <a:endParaRPr lang="fr-FR" sz="1050" b="0" dirty="0">
              <a:solidFill>
                <a:srgbClr val="D4D4D4"/>
              </a:solidFill>
              <a:effectLst/>
            </a:endParaRPr>
          </a:p>
          <a:p>
            <a:r>
              <a:rPr lang="fr-FR" sz="1050" b="0" dirty="0">
                <a:solidFill>
                  <a:srgbClr val="D4D4D4"/>
                </a:solidFill>
                <a:effectLst/>
              </a:rPr>
              <a:t>            </a:t>
            </a:r>
            <a:r>
              <a:rPr lang="fr-FR" sz="1050" b="0" dirty="0">
                <a:solidFill>
                  <a:srgbClr val="808080"/>
                </a:solidFill>
                <a:effectLst/>
              </a:rPr>
              <a:t>&lt;</a:t>
            </a:r>
            <a:r>
              <a:rPr lang="fr-FR" sz="1050" b="0" dirty="0">
                <a:solidFill>
                  <a:srgbClr val="569CD6"/>
                </a:solidFill>
                <a:effectLst/>
              </a:rPr>
              <a:t>td</a:t>
            </a:r>
            <a:r>
              <a:rPr lang="fr-FR" sz="1050" b="0" dirty="0">
                <a:solidFill>
                  <a:srgbClr val="808080"/>
                </a:solidFill>
                <a:effectLst/>
              </a:rPr>
              <a:t>&gt;</a:t>
            </a:r>
            <a:r>
              <a:rPr lang="fr-FR" sz="1050" b="0" dirty="0">
                <a:solidFill>
                  <a:srgbClr val="569CD6"/>
                </a:solidFill>
                <a:effectLst/>
              </a:rPr>
              <a:t>&lt;?=</a:t>
            </a:r>
            <a:r>
              <a:rPr lang="fr-FR" sz="1050" b="0" dirty="0">
                <a:solidFill>
                  <a:srgbClr val="D4D4D4"/>
                </a:solidFill>
                <a:effectLst/>
              </a:rPr>
              <a:t> </a:t>
            </a:r>
            <a:r>
              <a:rPr lang="fr-FR" sz="1050" b="0" dirty="0">
                <a:solidFill>
                  <a:srgbClr val="9CDCFE"/>
                </a:solidFill>
                <a:effectLst/>
              </a:rPr>
              <a:t>$</a:t>
            </a:r>
            <a:r>
              <a:rPr lang="fr-FR" sz="1050" b="0" dirty="0" err="1">
                <a:solidFill>
                  <a:srgbClr val="9CDCFE"/>
                </a:solidFill>
                <a:effectLst/>
              </a:rPr>
              <a:t>person</a:t>
            </a:r>
            <a:r>
              <a:rPr lang="fr-FR" sz="1050" b="0" dirty="0">
                <a:solidFill>
                  <a:srgbClr val="D4D4D4"/>
                </a:solidFill>
                <a:effectLst/>
              </a:rPr>
              <a:t>-&gt;</a:t>
            </a:r>
            <a:r>
              <a:rPr lang="fr-FR" sz="1050" b="0" dirty="0">
                <a:solidFill>
                  <a:srgbClr val="9CDCFE"/>
                </a:solidFill>
                <a:effectLst/>
              </a:rPr>
              <a:t>nom</a:t>
            </a:r>
            <a:r>
              <a:rPr lang="fr-FR" sz="1050" b="0" dirty="0">
                <a:solidFill>
                  <a:srgbClr val="D4D4D4"/>
                </a:solidFill>
                <a:effectLst/>
              </a:rPr>
              <a:t>; </a:t>
            </a:r>
            <a:r>
              <a:rPr lang="fr-FR" sz="1050" b="0" dirty="0">
                <a:solidFill>
                  <a:srgbClr val="569CD6"/>
                </a:solidFill>
                <a:effectLst/>
              </a:rPr>
              <a:t>?&gt;</a:t>
            </a:r>
            <a:r>
              <a:rPr lang="fr-FR" sz="1050" b="0" dirty="0">
                <a:solidFill>
                  <a:srgbClr val="808080"/>
                </a:solidFill>
                <a:effectLst/>
              </a:rPr>
              <a:t>&lt;/</a:t>
            </a:r>
            <a:r>
              <a:rPr lang="fr-FR" sz="1050" b="0" dirty="0">
                <a:solidFill>
                  <a:srgbClr val="569CD6"/>
                </a:solidFill>
                <a:effectLst/>
              </a:rPr>
              <a:t>td</a:t>
            </a:r>
            <a:r>
              <a:rPr lang="fr-FR" sz="1050" b="0" dirty="0">
                <a:solidFill>
                  <a:srgbClr val="808080"/>
                </a:solidFill>
                <a:effectLst/>
              </a:rPr>
              <a:t>&gt;</a:t>
            </a:r>
            <a:endParaRPr lang="fr-FR" sz="1050" b="0" dirty="0">
              <a:solidFill>
                <a:srgbClr val="D4D4D4"/>
              </a:solidFill>
              <a:effectLst/>
            </a:endParaRPr>
          </a:p>
          <a:p>
            <a:r>
              <a:rPr lang="fr-FR" sz="1050" b="0" dirty="0">
                <a:solidFill>
                  <a:srgbClr val="D4D4D4"/>
                </a:solidFill>
                <a:effectLst/>
              </a:rPr>
              <a:t>            </a:t>
            </a:r>
            <a:r>
              <a:rPr lang="fr-FR" sz="1050" b="0" dirty="0">
                <a:solidFill>
                  <a:srgbClr val="808080"/>
                </a:solidFill>
                <a:effectLst/>
              </a:rPr>
              <a:t>&lt;</a:t>
            </a:r>
            <a:r>
              <a:rPr lang="fr-FR" sz="1050" b="0" dirty="0">
                <a:solidFill>
                  <a:srgbClr val="569CD6"/>
                </a:solidFill>
                <a:effectLst/>
              </a:rPr>
              <a:t>td</a:t>
            </a:r>
            <a:r>
              <a:rPr lang="fr-FR" sz="1050" b="0" dirty="0">
                <a:solidFill>
                  <a:srgbClr val="808080"/>
                </a:solidFill>
                <a:effectLst/>
              </a:rPr>
              <a:t>&gt;</a:t>
            </a:r>
            <a:r>
              <a:rPr lang="fr-FR" sz="1050" b="0" dirty="0">
                <a:solidFill>
                  <a:srgbClr val="569CD6"/>
                </a:solidFill>
                <a:effectLst/>
              </a:rPr>
              <a:t>&lt;?=</a:t>
            </a:r>
            <a:r>
              <a:rPr lang="fr-FR" sz="1050" b="0" dirty="0">
                <a:solidFill>
                  <a:srgbClr val="D4D4D4"/>
                </a:solidFill>
                <a:effectLst/>
              </a:rPr>
              <a:t> </a:t>
            </a:r>
            <a:r>
              <a:rPr lang="fr-FR" sz="1050" b="0" dirty="0">
                <a:solidFill>
                  <a:srgbClr val="9CDCFE"/>
                </a:solidFill>
                <a:effectLst/>
              </a:rPr>
              <a:t>$</a:t>
            </a:r>
            <a:r>
              <a:rPr lang="fr-FR" sz="1050" b="0" dirty="0" err="1">
                <a:solidFill>
                  <a:srgbClr val="9CDCFE"/>
                </a:solidFill>
                <a:effectLst/>
              </a:rPr>
              <a:t>person</a:t>
            </a:r>
            <a:r>
              <a:rPr lang="fr-FR" sz="1050" b="0" dirty="0">
                <a:solidFill>
                  <a:srgbClr val="D4D4D4"/>
                </a:solidFill>
                <a:effectLst/>
              </a:rPr>
              <a:t>-&gt;</a:t>
            </a:r>
            <a:r>
              <a:rPr lang="fr-FR" sz="1050" b="0" dirty="0">
                <a:solidFill>
                  <a:srgbClr val="9CDCFE"/>
                </a:solidFill>
                <a:effectLst/>
              </a:rPr>
              <a:t>email</a:t>
            </a:r>
            <a:r>
              <a:rPr lang="fr-FR" sz="1050" b="0" dirty="0">
                <a:solidFill>
                  <a:srgbClr val="D4D4D4"/>
                </a:solidFill>
                <a:effectLst/>
              </a:rPr>
              <a:t>; </a:t>
            </a:r>
            <a:r>
              <a:rPr lang="fr-FR" sz="1050" b="0" dirty="0">
                <a:solidFill>
                  <a:srgbClr val="569CD6"/>
                </a:solidFill>
                <a:effectLst/>
              </a:rPr>
              <a:t>?&gt;</a:t>
            </a:r>
            <a:r>
              <a:rPr lang="fr-FR" sz="1050" b="0" dirty="0">
                <a:solidFill>
                  <a:srgbClr val="808080"/>
                </a:solidFill>
                <a:effectLst/>
              </a:rPr>
              <a:t>&lt;/</a:t>
            </a:r>
            <a:r>
              <a:rPr lang="fr-FR" sz="1050" b="0" dirty="0">
                <a:solidFill>
                  <a:srgbClr val="569CD6"/>
                </a:solidFill>
                <a:effectLst/>
              </a:rPr>
              <a:t>td</a:t>
            </a:r>
            <a:r>
              <a:rPr lang="fr-FR" sz="1050" b="0" dirty="0">
                <a:solidFill>
                  <a:srgbClr val="808080"/>
                </a:solidFill>
                <a:effectLst/>
              </a:rPr>
              <a:t>&gt;</a:t>
            </a:r>
            <a:endParaRPr lang="fr-FR" sz="1050" b="0" dirty="0">
              <a:solidFill>
                <a:srgbClr val="D4D4D4"/>
              </a:solidFill>
              <a:effectLst/>
            </a:endParaRPr>
          </a:p>
          <a:p>
            <a:r>
              <a:rPr lang="fr-FR" sz="1050" b="0" dirty="0">
                <a:solidFill>
                  <a:srgbClr val="D4D4D4"/>
                </a:solidFill>
                <a:effectLst/>
              </a:rPr>
              <a:t>            </a:t>
            </a:r>
            <a:r>
              <a:rPr lang="fr-FR" sz="1050" b="0" dirty="0">
                <a:solidFill>
                  <a:srgbClr val="808080"/>
                </a:solidFill>
                <a:effectLst/>
              </a:rPr>
              <a:t>&lt;</a:t>
            </a:r>
            <a:r>
              <a:rPr lang="fr-FR" sz="1050" b="0" dirty="0">
                <a:solidFill>
                  <a:srgbClr val="569CD6"/>
                </a:solidFill>
                <a:effectLst/>
              </a:rPr>
              <a:t>td</a:t>
            </a:r>
            <a:r>
              <a:rPr lang="fr-FR" sz="1050" b="0" dirty="0">
                <a:solidFill>
                  <a:srgbClr val="808080"/>
                </a:solidFill>
                <a:effectLst/>
              </a:rPr>
              <a:t>&gt;</a:t>
            </a:r>
            <a:endParaRPr lang="fr-FR" sz="1050" b="0" dirty="0">
              <a:solidFill>
                <a:srgbClr val="D4D4D4"/>
              </a:solidFill>
              <a:effectLst/>
            </a:endParaRPr>
          </a:p>
          <a:p>
            <a:r>
              <a:rPr lang="fr-FR" sz="1050" b="0" dirty="0">
                <a:solidFill>
                  <a:srgbClr val="D4D4D4"/>
                </a:solidFill>
                <a:effectLst/>
              </a:rPr>
              <a:t>              </a:t>
            </a:r>
            <a:r>
              <a:rPr lang="fr-FR" sz="1050" b="0" dirty="0">
                <a:solidFill>
                  <a:srgbClr val="808080"/>
                </a:solidFill>
                <a:effectLst/>
              </a:rPr>
              <a:t>&lt;</a:t>
            </a:r>
            <a:r>
              <a:rPr lang="fr-FR" sz="1050" b="0" dirty="0">
                <a:solidFill>
                  <a:srgbClr val="569CD6"/>
                </a:solidFill>
                <a:effectLst/>
              </a:rPr>
              <a:t>a</a:t>
            </a:r>
            <a:r>
              <a:rPr lang="fr-FR" sz="1050" b="0" dirty="0">
                <a:solidFill>
                  <a:srgbClr val="D4D4D4"/>
                </a:solidFill>
                <a:effectLst/>
              </a:rPr>
              <a:t> </a:t>
            </a:r>
            <a:r>
              <a:rPr lang="fr-FR" sz="1050" b="0" dirty="0">
                <a:solidFill>
                  <a:srgbClr val="9CDCFE"/>
                </a:solidFill>
                <a:effectLst/>
              </a:rPr>
              <a:t>href</a:t>
            </a:r>
            <a:r>
              <a:rPr lang="fr-FR" sz="1050" b="0" dirty="0">
                <a:solidFill>
                  <a:srgbClr val="D4D4D4"/>
                </a:solidFill>
                <a:effectLst/>
              </a:rPr>
              <a:t>=</a:t>
            </a:r>
            <a:r>
              <a:rPr lang="fr-FR" sz="1050" b="0" dirty="0">
                <a:solidFill>
                  <a:srgbClr val="CE9178"/>
                </a:solidFill>
                <a:effectLst/>
              </a:rPr>
              <a:t>"</a:t>
            </a:r>
            <a:r>
              <a:rPr lang="fr-FR" sz="1050" b="0" dirty="0" err="1">
                <a:solidFill>
                  <a:srgbClr val="CE9178"/>
                </a:solidFill>
                <a:effectLst/>
              </a:rPr>
              <a:t>edit.php?id</a:t>
            </a:r>
            <a:r>
              <a:rPr lang="fr-FR" sz="1050" b="0" dirty="0">
                <a:solidFill>
                  <a:srgbClr val="CE9178"/>
                </a:solidFill>
                <a:effectLst/>
              </a:rPr>
              <a:t>=</a:t>
            </a:r>
            <a:r>
              <a:rPr lang="fr-FR" sz="1050" b="0" dirty="0">
                <a:solidFill>
                  <a:srgbClr val="569CD6"/>
                </a:solidFill>
                <a:effectLst/>
              </a:rPr>
              <a:t>&lt;?=</a:t>
            </a:r>
            <a:r>
              <a:rPr lang="fr-FR" sz="1050" b="0" dirty="0">
                <a:solidFill>
                  <a:srgbClr val="D4D4D4"/>
                </a:solidFill>
                <a:effectLst/>
              </a:rPr>
              <a:t> </a:t>
            </a:r>
            <a:r>
              <a:rPr lang="fr-FR" sz="1050" b="0" dirty="0">
                <a:solidFill>
                  <a:srgbClr val="9CDCFE"/>
                </a:solidFill>
                <a:effectLst/>
              </a:rPr>
              <a:t>$</a:t>
            </a:r>
            <a:r>
              <a:rPr lang="fr-FR" sz="1050" b="0" dirty="0" err="1">
                <a:solidFill>
                  <a:srgbClr val="9CDCFE"/>
                </a:solidFill>
                <a:effectLst/>
              </a:rPr>
              <a:t>person</a:t>
            </a:r>
            <a:r>
              <a:rPr lang="fr-FR" sz="1050" b="0" dirty="0">
                <a:solidFill>
                  <a:srgbClr val="D4D4D4"/>
                </a:solidFill>
                <a:effectLst/>
              </a:rPr>
              <a:t>-&gt;</a:t>
            </a:r>
            <a:r>
              <a:rPr lang="fr-FR" sz="1050" b="0" dirty="0">
                <a:solidFill>
                  <a:srgbClr val="9CDCFE"/>
                </a:solidFill>
                <a:effectLst/>
              </a:rPr>
              <a:t>id</a:t>
            </a:r>
            <a:r>
              <a:rPr lang="fr-FR" sz="1050" b="0" dirty="0">
                <a:solidFill>
                  <a:srgbClr val="D4D4D4"/>
                </a:solidFill>
                <a:effectLst/>
              </a:rPr>
              <a:t> </a:t>
            </a:r>
            <a:r>
              <a:rPr lang="fr-FR" sz="1050" b="0" dirty="0">
                <a:solidFill>
                  <a:srgbClr val="569CD6"/>
                </a:solidFill>
                <a:effectLst/>
              </a:rPr>
              <a:t>?&gt;</a:t>
            </a:r>
            <a:r>
              <a:rPr lang="fr-FR" sz="1050" b="0" dirty="0">
                <a:solidFill>
                  <a:srgbClr val="CE9178"/>
                </a:solidFill>
                <a:effectLst/>
              </a:rPr>
              <a:t>"</a:t>
            </a:r>
            <a:r>
              <a:rPr lang="fr-FR" sz="1050" b="0" dirty="0">
                <a:solidFill>
                  <a:srgbClr val="D4D4D4"/>
                </a:solidFill>
                <a:effectLst/>
              </a:rPr>
              <a:t> </a:t>
            </a:r>
            <a:r>
              <a:rPr lang="fr-FR" sz="1050" b="0" dirty="0">
                <a:solidFill>
                  <a:srgbClr val="9CDCFE"/>
                </a:solidFill>
                <a:effectLst/>
              </a:rPr>
              <a:t>class</a:t>
            </a:r>
            <a:r>
              <a:rPr lang="fr-FR" sz="1050" b="0" dirty="0">
                <a:solidFill>
                  <a:srgbClr val="D4D4D4"/>
                </a:solidFill>
                <a:effectLst/>
              </a:rPr>
              <a:t>=</a:t>
            </a:r>
            <a:r>
              <a:rPr lang="fr-FR" sz="1050" b="0" dirty="0">
                <a:solidFill>
                  <a:srgbClr val="CE9178"/>
                </a:solidFill>
                <a:effectLst/>
              </a:rPr>
              <a:t>"</a:t>
            </a:r>
            <a:r>
              <a:rPr lang="fr-FR" sz="1050" b="0" dirty="0" err="1">
                <a:solidFill>
                  <a:srgbClr val="CE9178"/>
                </a:solidFill>
                <a:effectLst/>
              </a:rPr>
              <a:t>btn</a:t>
            </a:r>
            <a:r>
              <a:rPr lang="fr-FR" sz="1050" b="0" dirty="0">
                <a:solidFill>
                  <a:srgbClr val="CE9178"/>
                </a:solidFill>
                <a:effectLst/>
              </a:rPr>
              <a:t> </a:t>
            </a:r>
            <a:r>
              <a:rPr lang="fr-FR" sz="1050" b="0" dirty="0" err="1">
                <a:solidFill>
                  <a:srgbClr val="CE9178"/>
                </a:solidFill>
                <a:effectLst/>
              </a:rPr>
              <a:t>btn</a:t>
            </a:r>
            <a:r>
              <a:rPr lang="fr-FR" sz="1050" b="0" dirty="0">
                <a:solidFill>
                  <a:srgbClr val="CE9178"/>
                </a:solidFill>
                <a:effectLst/>
              </a:rPr>
              <a:t>-info"</a:t>
            </a:r>
            <a:r>
              <a:rPr lang="fr-FR" sz="1050" b="0" dirty="0">
                <a:solidFill>
                  <a:srgbClr val="808080"/>
                </a:solidFill>
                <a:effectLst/>
              </a:rPr>
              <a:t>&gt;</a:t>
            </a:r>
            <a:r>
              <a:rPr lang="fr-FR" sz="1050" b="0" dirty="0">
                <a:solidFill>
                  <a:srgbClr val="D4D4D4"/>
                </a:solidFill>
                <a:effectLst/>
              </a:rPr>
              <a:t>Edit</a:t>
            </a:r>
            <a:r>
              <a:rPr lang="fr-FR" sz="1050" b="0" dirty="0">
                <a:solidFill>
                  <a:srgbClr val="808080"/>
                </a:solidFill>
                <a:effectLst/>
              </a:rPr>
              <a:t>&lt;/</a:t>
            </a:r>
            <a:r>
              <a:rPr lang="fr-FR" sz="1050" b="0" dirty="0">
                <a:solidFill>
                  <a:srgbClr val="569CD6"/>
                </a:solidFill>
                <a:effectLst/>
              </a:rPr>
              <a:t>a</a:t>
            </a:r>
            <a:r>
              <a:rPr lang="fr-FR" sz="1050" b="0" dirty="0">
                <a:solidFill>
                  <a:srgbClr val="808080"/>
                </a:solidFill>
                <a:effectLst/>
              </a:rPr>
              <a:t>&gt;</a:t>
            </a:r>
            <a:endParaRPr lang="fr-FR" sz="1050" b="0" dirty="0">
              <a:solidFill>
                <a:srgbClr val="D4D4D4"/>
              </a:solidFill>
              <a:effectLst/>
            </a:endParaRPr>
          </a:p>
          <a:p>
            <a:r>
              <a:rPr lang="fr-FR" sz="1050" b="0" dirty="0">
                <a:solidFill>
                  <a:srgbClr val="D4D4D4"/>
                </a:solidFill>
                <a:effectLst/>
              </a:rPr>
              <a:t>              </a:t>
            </a:r>
            <a:r>
              <a:rPr lang="fr-FR" sz="1050" b="0" dirty="0">
                <a:solidFill>
                  <a:srgbClr val="808080"/>
                </a:solidFill>
                <a:effectLst/>
              </a:rPr>
              <a:t>&lt;</a:t>
            </a:r>
            <a:r>
              <a:rPr lang="fr-FR" sz="1050" b="0" dirty="0">
                <a:solidFill>
                  <a:srgbClr val="569CD6"/>
                </a:solidFill>
                <a:effectLst/>
              </a:rPr>
              <a:t>a</a:t>
            </a:r>
            <a:r>
              <a:rPr lang="fr-FR" sz="1050" b="0" dirty="0">
                <a:solidFill>
                  <a:srgbClr val="D4D4D4"/>
                </a:solidFill>
                <a:effectLst/>
              </a:rPr>
              <a:t> </a:t>
            </a:r>
            <a:r>
              <a:rPr lang="fr-FR" sz="1050" b="0" dirty="0" err="1">
                <a:solidFill>
                  <a:srgbClr val="9CDCFE"/>
                </a:solidFill>
                <a:effectLst/>
              </a:rPr>
              <a:t>onclick</a:t>
            </a:r>
            <a:r>
              <a:rPr lang="fr-FR" sz="1050" b="0" dirty="0">
                <a:solidFill>
                  <a:srgbClr val="D4D4D4"/>
                </a:solidFill>
                <a:effectLst/>
              </a:rPr>
              <a:t>=</a:t>
            </a:r>
            <a:r>
              <a:rPr lang="fr-FR" sz="1050" b="0" dirty="0">
                <a:solidFill>
                  <a:srgbClr val="CE9178"/>
                </a:solidFill>
                <a:effectLst/>
              </a:rPr>
              <a:t>"</a:t>
            </a:r>
            <a:r>
              <a:rPr lang="fr-FR" sz="1050" b="0" dirty="0">
                <a:solidFill>
                  <a:srgbClr val="C586C0"/>
                </a:solidFill>
                <a:effectLst/>
              </a:rPr>
              <a:t>return</a:t>
            </a:r>
            <a:r>
              <a:rPr lang="fr-FR" sz="1050" b="0" dirty="0">
                <a:solidFill>
                  <a:srgbClr val="CE9178"/>
                </a:solidFill>
                <a:effectLst/>
              </a:rPr>
              <a:t> </a:t>
            </a:r>
            <a:r>
              <a:rPr lang="fr-FR" sz="1050" b="0" dirty="0" err="1">
                <a:solidFill>
                  <a:srgbClr val="DCDCAA"/>
                </a:solidFill>
                <a:effectLst/>
              </a:rPr>
              <a:t>confirm</a:t>
            </a:r>
            <a:r>
              <a:rPr lang="fr-FR" sz="1050" b="0" dirty="0">
                <a:solidFill>
                  <a:srgbClr val="CE9178"/>
                </a:solidFill>
                <a:effectLst/>
              </a:rPr>
              <a:t>('Êtes-vous sûr de vouloir supprimer cet enregistrement?')"</a:t>
            </a:r>
            <a:r>
              <a:rPr lang="fr-FR" sz="1050" b="0" dirty="0">
                <a:solidFill>
                  <a:srgbClr val="D4D4D4"/>
                </a:solidFill>
                <a:effectLst/>
              </a:rPr>
              <a:t> </a:t>
            </a:r>
            <a:r>
              <a:rPr lang="fr-FR" sz="1050" b="0" dirty="0">
                <a:solidFill>
                  <a:srgbClr val="9CDCFE"/>
                </a:solidFill>
                <a:effectLst/>
              </a:rPr>
              <a:t>href</a:t>
            </a:r>
            <a:r>
              <a:rPr lang="fr-FR" sz="1050" b="0" dirty="0">
                <a:solidFill>
                  <a:srgbClr val="D4D4D4"/>
                </a:solidFill>
                <a:effectLst/>
              </a:rPr>
              <a:t>=</a:t>
            </a:r>
            <a:r>
              <a:rPr lang="fr-FR" sz="1050" b="0" dirty="0">
                <a:solidFill>
                  <a:srgbClr val="CE9178"/>
                </a:solidFill>
                <a:effectLst/>
              </a:rPr>
              <a:t>"</a:t>
            </a:r>
            <a:r>
              <a:rPr lang="fr-FR" sz="1050" b="0" dirty="0" err="1">
                <a:solidFill>
                  <a:srgbClr val="CE9178"/>
                </a:solidFill>
                <a:effectLst/>
              </a:rPr>
              <a:t>delete.php?id</a:t>
            </a:r>
            <a:r>
              <a:rPr lang="fr-FR" sz="1050" b="0" dirty="0">
                <a:solidFill>
                  <a:srgbClr val="CE9178"/>
                </a:solidFill>
                <a:effectLst/>
              </a:rPr>
              <a:t>=</a:t>
            </a:r>
            <a:r>
              <a:rPr lang="fr-FR" sz="1050" b="0" dirty="0">
                <a:solidFill>
                  <a:srgbClr val="569CD6"/>
                </a:solidFill>
                <a:effectLst/>
              </a:rPr>
              <a:t>&lt;?=</a:t>
            </a:r>
            <a:r>
              <a:rPr lang="fr-FR" sz="1050" b="0" dirty="0">
                <a:solidFill>
                  <a:srgbClr val="D4D4D4"/>
                </a:solidFill>
                <a:effectLst/>
              </a:rPr>
              <a:t> </a:t>
            </a:r>
            <a:r>
              <a:rPr lang="fr-FR" sz="1050" b="0" dirty="0">
                <a:solidFill>
                  <a:srgbClr val="9CDCFE"/>
                </a:solidFill>
                <a:effectLst/>
              </a:rPr>
              <a:t>$</a:t>
            </a:r>
            <a:r>
              <a:rPr lang="fr-FR" sz="1050" b="0" dirty="0" err="1">
                <a:solidFill>
                  <a:srgbClr val="9CDCFE"/>
                </a:solidFill>
                <a:effectLst/>
              </a:rPr>
              <a:t>person</a:t>
            </a:r>
            <a:r>
              <a:rPr lang="fr-FR" sz="1050" b="0" dirty="0">
                <a:solidFill>
                  <a:srgbClr val="D4D4D4"/>
                </a:solidFill>
                <a:effectLst/>
              </a:rPr>
              <a:t>-&gt;</a:t>
            </a:r>
            <a:r>
              <a:rPr lang="fr-FR" sz="1050" b="0" dirty="0">
                <a:solidFill>
                  <a:srgbClr val="9CDCFE"/>
                </a:solidFill>
                <a:effectLst/>
              </a:rPr>
              <a:t>id</a:t>
            </a:r>
            <a:r>
              <a:rPr lang="fr-FR" sz="1050" b="0" dirty="0">
                <a:solidFill>
                  <a:srgbClr val="D4D4D4"/>
                </a:solidFill>
                <a:effectLst/>
              </a:rPr>
              <a:t> </a:t>
            </a:r>
            <a:r>
              <a:rPr lang="fr-FR" sz="1050" b="0" dirty="0">
                <a:solidFill>
                  <a:srgbClr val="569CD6"/>
                </a:solidFill>
                <a:effectLst/>
              </a:rPr>
              <a:t>?&gt;</a:t>
            </a:r>
            <a:r>
              <a:rPr lang="fr-FR" sz="1050" b="0" dirty="0">
                <a:solidFill>
                  <a:srgbClr val="CE9178"/>
                </a:solidFill>
                <a:effectLst/>
              </a:rPr>
              <a:t>"</a:t>
            </a:r>
            <a:r>
              <a:rPr lang="fr-FR" sz="1050" b="0" dirty="0">
                <a:solidFill>
                  <a:srgbClr val="D4D4D4"/>
                </a:solidFill>
                <a:effectLst/>
              </a:rPr>
              <a:t> </a:t>
            </a:r>
            <a:r>
              <a:rPr lang="fr-FR" sz="1050" b="0" dirty="0">
                <a:solidFill>
                  <a:srgbClr val="9CDCFE"/>
                </a:solidFill>
                <a:effectLst/>
              </a:rPr>
              <a:t>class</a:t>
            </a:r>
            <a:r>
              <a:rPr lang="fr-FR" sz="1050" b="0" dirty="0">
                <a:solidFill>
                  <a:srgbClr val="D4D4D4"/>
                </a:solidFill>
                <a:effectLst/>
              </a:rPr>
              <a:t>=</a:t>
            </a:r>
            <a:r>
              <a:rPr lang="fr-FR" sz="1050" b="0" dirty="0">
                <a:solidFill>
                  <a:srgbClr val="CE9178"/>
                </a:solidFill>
                <a:effectLst/>
              </a:rPr>
              <a:t>'</a:t>
            </a:r>
            <a:r>
              <a:rPr lang="fr-FR" sz="1050" b="0" dirty="0" err="1">
                <a:solidFill>
                  <a:srgbClr val="CE9178"/>
                </a:solidFill>
                <a:effectLst/>
              </a:rPr>
              <a:t>btn</a:t>
            </a:r>
            <a:r>
              <a:rPr lang="fr-FR" sz="1050" b="0" dirty="0">
                <a:solidFill>
                  <a:srgbClr val="CE9178"/>
                </a:solidFill>
                <a:effectLst/>
              </a:rPr>
              <a:t> </a:t>
            </a:r>
            <a:r>
              <a:rPr lang="fr-FR" sz="1050" b="0" dirty="0" err="1">
                <a:solidFill>
                  <a:srgbClr val="CE9178"/>
                </a:solidFill>
                <a:effectLst/>
              </a:rPr>
              <a:t>btn</a:t>
            </a:r>
            <a:r>
              <a:rPr lang="fr-FR" sz="1050" b="0" dirty="0">
                <a:solidFill>
                  <a:srgbClr val="CE9178"/>
                </a:solidFill>
                <a:effectLst/>
              </a:rPr>
              <a:t>-danger'</a:t>
            </a:r>
            <a:r>
              <a:rPr lang="fr-FR" sz="1050" b="0" dirty="0">
                <a:solidFill>
                  <a:srgbClr val="808080"/>
                </a:solidFill>
                <a:effectLst/>
              </a:rPr>
              <a:t>&gt;</a:t>
            </a:r>
            <a:r>
              <a:rPr lang="fr-FR" sz="1050" b="0" dirty="0">
                <a:solidFill>
                  <a:srgbClr val="D4D4D4"/>
                </a:solidFill>
                <a:effectLst/>
              </a:rPr>
              <a:t>Supprimer</a:t>
            </a:r>
            <a:r>
              <a:rPr lang="fr-FR" sz="1050" b="0" dirty="0">
                <a:solidFill>
                  <a:srgbClr val="808080"/>
                </a:solidFill>
                <a:effectLst/>
              </a:rPr>
              <a:t>&lt;/</a:t>
            </a:r>
            <a:r>
              <a:rPr lang="fr-FR" sz="1050" b="0" dirty="0">
                <a:solidFill>
                  <a:srgbClr val="569CD6"/>
                </a:solidFill>
                <a:effectLst/>
              </a:rPr>
              <a:t>a</a:t>
            </a:r>
            <a:r>
              <a:rPr lang="fr-FR" sz="1050" b="0" dirty="0">
                <a:solidFill>
                  <a:srgbClr val="808080"/>
                </a:solidFill>
                <a:effectLst/>
              </a:rPr>
              <a:t>&gt;</a:t>
            </a:r>
            <a:endParaRPr lang="fr-FR" sz="1050" b="0" dirty="0">
              <a:solidFill>
                <a:srgbClr val="D4D4D4"/>
              </a:solidFill>
              <a:effectLst/>
            </a:endParaRPr>
          </a:p>
          <a:p>
            <a:r>
              <a:rPr lang="fr-FR" sz="1050" b="0" dirty="0">
                <a:solidFill>
                  <a:srgbClr val="D4D4D4"/>
                </a:solidFill>
                <a:effectLst/>
              </a:rPr>
              <a:t>            </a:t>
            </a:r>
            <a:r>
              <a:rPr lang="fr-FR" sz="1050" b="0" dirty="0">
                <a:solidFill>
                  <a:srgbClr val="808080"/>
                </a:solidFill>
                <a:effectLst/>
              </a:rPr>
              <a:t>&lt;/</a:t>
            </a:r>
            <a:r>
              <a:rPr lang="fr-FR" sz="1050" b="0" dirty="0">
                <a:solidFill>
                  <a:srgbClr val="569CD6"/>
                </a:solidFill>
                <a:effectLst/>
              </a:rPr>
              <a:t>td</a:t>
            </a:r>
            <a:r>
              <a:rPr lang="fr-FR" sz="1050" b="0" dirty="0">
                <a:solidFill>
                  <a:srgbClr val="808080"/>
                </a:solidFill>
                <a:effectLst/>
              </a:rPr>
              <a:t>&gt;</a:t>
            </a:r>
            <a:endParaRPr lang="fr-FR" sz="1050" b="0" dirty="0">
              <a:solidFill>
                <a:srgbClr val="D4D4D4"/>
              </a:solidFill>
              <a:effectLst/>
            </a:endParaRPr>
          </a:p>
          <a:p>
            <a:r>
              <a:rPr lang="fr-FR" sz="1050" b="0" dirty="0">
                <a:solidFill>
                  <a:srgbClr val="D4D4D4"/>
                </a:solidFill>
                <a:effectLst/>
              </a:rPr>
              <a:t>          </a:t>
            </a:r>
            <a:r>
              <a:rPr lang="fr-FR" sz="1050" b="0" dirty="0">
                <a:solidFill>
                  <a:srgbClr val="808080"/>
                </a:solidFill>
                <a:effectLst/>
              </a:rPr>
              <a:t>&lt;/</a:t>
            </a:r>
            <a:r>
              <a:rPr lang="fr-FR" sz="1050" b="0" dirty="0">
                <a:solidFill>
                  <a:srgbClr val="569CD6"/>
                </a:solidFill>
                <a:effectLst/>
              </a:rPr>
              <a:t>tr</a:t>
            </a:r>
            <a:r>
              <a:rPr lang="fr-FR" sz="1050" b="0" dirty="0">
                <a:solidFill>
                  <a:srgbClr val="808080"/>
                </a:solidFill>
                <a:effectLst/>
              </a:rPr>
              <a:t>&gt;</a:t>
            </a:r>
            <a:endParaRPr lang="fr-FR" sz="1050" b="0" dirty="0">
              <a:solidFill>
                <a:srgbClr val="D4D4D4"/>
              </a:solidFill>
              <a:effectLst/>
            </a:endParaRPr>
          </a:p>
          <a:p>
            <a:r>
              <a:rPr lang="fr-FR" sz="1050" b="0" dirty="0">
                <a:solidFill>
                  <a:srgbClr val="D4D4D4"/>
                </a:solidFill>
                <a:effectLst/>
              </a:rPr>
              <a:t>        </a:t>
            </a:r>
            <a:r>
              <a:rPr lang="fr-FR" sz="1050" b="0" dirty="0">
                <a:solidFill>
                  <a:srgbClr val="569CD6"/>
                </a:solidFill>
                <a:effectLst/>
              </a:rPr>
              <a:t>&lt;?</a:t>
            </a:r>
            <a:r>
              <a:rPr lang="fr-FR" sz="1050" b="0" dirty="0" err="1">
                <a:solidFill>
                  <a:srgbClr val="569CD6"/>
                </a:solidFill>
                <a:effectLst/>
              </a:rPr>
              <a:t>php</a:t>
            </a:r>
            <a:r>
              <a:rPr lang="fr-FR" sz="1050" b="0" dirty="0">
                <a:solidFill>
                  <a:srgbClr val="D4D4D4"/>
                </a:solidFill>
                <a:effectLst/>
              </a:rPr>
              <a:t> </a:t>
            </a:r>
            <a:r>
              <a:rPr lang="fr-FR" sz="1050" b="0" dirty="0" err="1">
                <a:solidFill>
                  <a:srgbClr val="C586C0"/>
                </a:solidFill>
                <a:effectLst/>
              </a:rPr>
              <a:t>endforeach</a:t>
            </a:r>
            <a:r>
              <a:rPr lang="fr-FR" sz="1050" b="0" dirty="0">
                <a:solidFill>
                  <a:srgbClr val="D4D4D4"/>
                </a:solidFill>
                <a:effectLst/>
              </a:rPr>
              <a:t>; </a:t>
            </a:r>
            <a:r>
              <a:rPr lang="fr-FR" sz="1050" b="0" dirty="0">
                <a:solidFill>
                  <a:srgbClr val="569CD6"/>
                </a:solidFill>
                <a:effectLst/>
              </a:rPr>
              <a:t>?&gt;</a:t>
            </a:r>
            <a:endParaRPr lang="fr-FR" sz="1050" b="0" dirty="0">
              <a:solidFill>
                <a:srgbClr val="D4D4D4"/>
              </a:solidFill>
              <a:effectLst/>
            </a:endParaRPr>
          </a:p>
          <a:p>
            <a:r>
              <a:rPr lang="fr-FR" sz="1050" b="0" dirty="0">
                <a:solidFill>
                  <a:srgbClr val="D4D4D4"/>
                </a:solidFill>
                <a:effectLst/>
              </a:rPr>
              <a:t>      </a:t>
            </a:r>
            <a:r>
              <a:rPr lang="fr-FR" sz="1050" b="0" dirty="0">
                <a:solidFill>
                  <a:srgbClr val="808080"/>
                </a:solidFill>
                <a:effectLst/>
              </a:rPr>
              <a:t>&lt;/</a:t>
            </a:r>
            <a:r>
              <a:rPr lang="fr-FR" sz="1050" b="0" dirty="0">
                <a:solidFill>
                  <a:srgbClr val="569CD6"/>
                </a:solidFill>
                <a:effectLst/>
              </a:rPr>
              <a:t>table</a:t>
            </a:r>
            <a:r>
              <a:rPr lang="fr-FR" sz="1050" b="0" dirty="0">
                <a:solidFill>
                  <a:srgbClr val="808080"/>
                </a:solidFill>
                <a:effectLst/>
              </a:rPr>
              <a:t>&gt;</a:t>
            </a:r>
            <a:endParaRPr lang="fr-FR" sz="1050" b="0" dirty="0">
              <a:solidFill>
                <a:srgbClr val="D4D4D4"/>
              </a:solidFill>
              <a:effectLst/>
            </a:endParaRPr>
          </a:p>
          <a:p>
            <a:r>
              <a:rPr lang="fr-FR" sz="1050" b="0" dirty="0">
                <a:solidFill>
                  <a:srgbClr val="D4D4D4"/>
                </a:solidFill>
                <a:effectLst/>
              </a:rPr>
              <a:t>    </a:t>
            </a:r>
            <a:r>
              <a:rPr lang="fr-FR" sz="1050" b="0" dirty="0">
                <a:solidFill>
                  <a:srgbClr val="808080"/>
                </a:solidFill>
                <a:effectLst/>
              </a:rPr>
              <a:t>&lt;/</a:t>
            </a:r>
            <a:r>
              <a:rPr lang="fr-FR" sz="1050" b="0" dirty="0">
                <a:solidFill>
                  <a:srgbClr val="569CD6"/>
                </a:solidFill>
                <a:effectLst/>
              </a:rPr>
              <a:t>div</a:t>
            </a:r>
            <a:r>
              <a:rPr lang="fr-FR" sz="1050" b="0" dirty="0">
                <a:solidFill>
                  <a:srgbClr val="808080"/>
                </a:solidFill>
                <a:effectLst/>
              </a:rPr>
              <a:t>&gt;</a:t>
            </a:r>
            <a:endParaRPr lang="fr-FR" sz="1050" b="0" dirty="0">
              <a:solidFill>
                <a:srgbClr val="D4D4D4"/>
              </a:solidFill>
              <a:effectLst/>
            </a:endParaRPr>
          </a:p>
          <a:p>
            <a:r>
              <a:rPr lang="fr-FR" sz="1050" b="0" dirty="0">
                <a:solidFill>
                  <a:srgbClr val="D4D4D4"/>
                </a:solidFill>
                <a:effectLst/>
              </a:rPr>
              <a:t>  </a:t>
            </a:r>
            <a:r>
              <a:rPr lang="fr-FR" sz="1050" b="0" dirty="0">
                <a:solidFill>
                  <a:srgbClr val="808080"/>
                </a:solidFill>
                <a:effectLst/>
              </a:rPr>
              <a:t>&lt;/</a:t>
            </a:r>
            <a:r>
              <a:rPr lang="fr-FR" sz="1050" b="0" dirty="0">
                <a:solidFill>
                  <a:srgbClr val="569CD6"/>
                </a:solidFill>
                <a:effectLst/>
              </a:rPr>
              <a:t>div</a:t>
            </a:r>
            <a:r>
              <a:rPr lang="fr-FR" sz="1050" b="0" dirty="0">
                <a:solidFill>
                  <a:srgbClr val="808080"/>
                </a:solidFill>
                <a:effectLst/>
              </a:rPr>
              <a:t>&gt;</a:t>
            </a:r>
            <a:endParaRPr lang="fr-FR" sz="1050" b="0" dirty="0">
              <a:solidFill>
                <a:srgbClr val="D4D4D4"/>
              </a:solidFill>
              <a:effectLst/>
            </a:endParaRPr>
          </a:p>
          <a:p>
            <a:r>
              <a:rPr lang="fr-FR" sz="1050" b="0" dirty="0">
                <a:solidFill>
                  <a:srgbClr val="808080"/>
                </a:solidFill>
                <a:effectLst/>
              </a:rPr>
              <a:t>&lt;/</a:t>
            </a:r>
            <a:r>
              <a:rPr lang="fr-FR" sz="1050" b="0" dirty="0">
                <a:solidFill>
                  <a:srgbClr val="569CD6"/>
                </a:solidFill>
                <a:effectLst/>
              </a:rPr>
              <a:t>div</a:t>
            </a:r>
            <a:r>
              <a:rPr lang="fr-FR" sz="1050" b="0" dirty="0">
                <a:solidFill>
                  <a:srgbClr val="808080"/>
                </a:solidFill>
                <a:effectLst/>
              </a:rPr>
              <a:t>&gt;</a:t>
            </a:r>
            <a:endParaRPr lang="fr-FR" sz="1050" b="0" dirty="0">
              <a:solidFill>
                <a:srgbClr val="D4D4D4"/>
              </a:solidFill>
              <a:effectLst/>
            </a:endParaRPr>
          </a:p>
        </p:txBody>
      </p:sp>
    </p:spTree>
    <p:extLst>
      <p:ext uri="{BB962C8B-B14F-4D97-AF65-F5344CB8AC3E}">
        <p14:creationId xmlns:p14="http://schemas.microsoft.com/office/powerpoint/2010/main" val="12334496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6D14770F-7AD1-4350-8DEC-2E73FAB827AF}"/>
              </a:ext>
            </a:extLst>
          </p:cNvPr>
          <p:cNvSpPr>
            <a:spLocks noGrp="1"/>
          </p:cNvSpPr>
          <p:nvPr>
            <p:ph type="body" sz="quarter" idx="13"/>
          </p:nvPr>
        </p:nvSpPr>
        <p:spPr/>
        <p:txBody>
          <a:bodyPr/>
          <a:lstStyle/>
          <a:p>
            <a:r>
              <a:rPr lang="fr-FR" dirty="0"/>
              <a:t>Réaliser un site web avec l’architecture MVC</a:t>
            </a:r>
          </a:p>
        </p:txBody>
      </p:sp>
      <p:sp>
        <p:nvSpPr>
          <p:cNvPr id="4" name="Espace réservé du texte 3">
            <a:extLst>
              <a:ext uri="{FF2B5EF4-FFF2-40B4-BE49-F238E27FC236}">
                <a16:creationId xmlns:a16="http://schemas.microsoft.com/office/drawing/2014/main" id="{D7389FAD-C2E6-447B-8E91-1B9D5D6647FC}"/>
              </a:ext>
            </a:extLst>
          </p:cNvPr>
          <p:cNvSpPr>
            <a:spLocks noGrp="1"/>
          </p:cNvSpPr>
          <p:nvPr>
            <p:ph type="body" sz="quarter" idx="14"/>
          </p:nvPr>
        </p:nvSpPr>
        <p:spPr/>
        <p:txBody>
          <a:bodyPr/>
          <a:lstStyle/>
          <a:p>
            <a:r>
              <a:rPr lang="fr-FR" dirty="0"/>
              <a:t>Maitriser les scripts d’accès aux données</a:t>
            </a:r>
          </a:p>
          <a:p>
            <a:r>
              <a:rPr lang="fr-FR" dirty="0"/>
              <a:t>Réaliser l’architecture MVC</a:t>
            </a:r>
          </a:p>
          <a:p>
            <a:r>
              <a:rPr lang="fr-FR" dirty="0"/>
              <a:t>Créer une API RESTful</a:t>
            </a:r>
          </a:p>
          <a:p>
            <a:endParaRPr lang="fr-FR" dirty="0"/>
          </a:p>
        </p:txBody>
      </p:sp>
      <p:sp>
        <p:nvSpPr>
          <p:cNvPr id="5" name="Espace réservé pour une image  4">
            <a:extLst>
              <a:ext uri="{FF2B5EF4-FFF2-40B4-BE49-F238E27FC236}">
                <a16:creationId xmlns:a16="http://schemas.microsoft.com/office/drawing/2014/main" id="{C0FA1FBA-A5A9-48A1-BE93-CAC055E8DEB1}"/>
              </a:ext>
            </a:extLst>
          </p:cNvPr>
          <p:cNvSpPr>
            <a:spLocks noGrp="1"/>
          </p:cNvSpPr>
          <p:nvPr>
            <p:ph type="pic" sz="quarter" idx="15"/>
          </p:nvPr>
        </p:nvSpPr>
        <p:spPr/>
      </p:sp>
      <p:sp>
        <p:nvSpPr>
          <p:cNvPr id="2" name="Espace réservé du texte 1">
            <a:extLst>
              <a:ext uri="{FF2B5EF4-FFF2-40B4-BE49-F238E27FC236}">
                <a16:creationId xmlns:a16="http://schemas.microsoft.com/office/drawing/2014/main" id="{9BC43BAA-83BA-4336-ABCF-0DCBDCA6B3EA}"/>
              </a:ext>
            </a:extLst>
          </p:cNvPr>
          <p:cNvSpPr>
            <a:spLocks noGrp="1"/>
          </p:cNvSpPr>
          <p:nvPr>
            <p:ph type="body" sz="quarter" idx="10"/>
          </p:nvPr>
        </p:nvSpPr>
        <p:spPr/>
        <p:txBody>
          <a:bodyPr/>
          <a:lstStyle/>
          <a:p>
            <a:r>
              <a:rPr lang="fr-FR" dirty="0"/>
              <a:t>08 heures</a:t>
            </a:r>
          </a:p>
        </p:txBody>
      </p:sp>
    </p:spTree>
    <p:extLst>
      <p:ext uri="{BB962C8B-B14F-4D97-AF65-F5344CB8AC3E}">
        <p14:creationId xmlns:p14="http://schemas.microsoft.com/office/powerpoint/2010/main" val="15803902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E3C857C4-DC68-487C-9DFA-83349841F284}"/>
              </a:ext>
            </a:extLst>
          </p:cNvPr>
          <p:cNvSpPr>
            <a:spLocks noGrp="1"/>
          </p:cNvSpPr>
          <p:nvPr>
            <p:ph type="body" sz="quarter" idx="12"/>
          </p:nvPr>
        </p:nvSpPr>
        <p:spPr/>
        <p:txBody>
          <a:bodyPr/>
          <a:lstStyle/>
          <a:p>
            <a:r>
              <a:rPr lang="fr-FR" dirty="0"/>
              <a:t>Activité 1</a:t>
            </a:r>
          </a:p>
        </p:txBody>
      </p:sp>
      <p:sp>
        <p:nvSpPr>
          <p:cNvPr id="3" name="Espace réservé du texte 2">
            <a:extLst>
              <a:ext uri="{FF2B5EF4-FFF2-40B4-BE49-F238E27FC236}">
                <a16:creationId xmlns:a16="http://schemas.microsoft.com/office/drawing/2014/main" id="{8FCC5D22-F973-4DC6-A977-D3C504CB002D}"/>
              </a:ext>
            </a:extLst>
          </p:cNvPr>
          <p:cNvSpPr>
            <a:spLocks noGrp="1"/>
          </p:cNvSpPr>
          <p:nvPr>
            <p:ph type="body" sz="quarter" idx="13"/>
          </p:nvPr>
        </p:nvSpPr>
        <p:spPr/>
        <p:txBody>
          <a:bodyPr/>
          <a:lstStyle/>
          <a:p>
            <a:r>
              <a:rPr lang="fr-FR" dirty="0"/>
              <a:t>Vers une architecture MVC</a:t>
            </a:r>
          </a:p>
        </p:txBody>
      </p:sp>
      <p:sp>
        <p:nvSpPr>
          <p:cNvPr id="4" name="Espace réservé du texte 3">
            <a:extLst>
              <a:ext uri="{FF2B5EF4-FFF2-40B4-BE49-F238E27FC236}">
                <a16:creationId xmlns:a16="http://schemas.microsoft.com/office/drawing/2014/main" id="{B5365DD6-67DC-4683-B6FE-14D4B4F3AD69}"/>
              </a:ext>
            </a:extLst>
          </p:cNvPr>
          <p:cNvSpPr>
            <a:spLocks noGrp="1"/>
          </p:cNvSpPr>
          <p:nvPr>
            <p:ph type="body" sz="quarter" idx="14"/>
          </p:nvPr>
        </p:nvSpPr>
        <p:spPr/>
        <p:txBody>
          <a:bodyPr/>
          <a:lstStyle/>
          <a:p>
            <a:r>
              <a:rPr lang="fr-FR" dirty="0"/>
              <a:t>Mettre en place l’architecture MVC</a:t>
            </a:r>
          </a:p>
          <a:p>
            <a:r>
              <a:rPr lang="fr-FR" dirty="0"/>
              <a:t>Réaliser une API RESTful</a:t>
            </a:r>
          </a:p>
          <a:p>
            <a:r>
              <a:rPr lang="fr-FR" dirty="0"/>
              <a:t>Mettre en place les connaissances PHP de base</a:t>
            </a:r>
          </a:p>
          <a:p>
            <a:pPr marL="0" indent="0">
              <a:buNone/>
            </a:pPr>
            <a:endParaRPr lang="en-US" dirty="0"/>
          </a:p>
        </p:txBody>
      </p:sp>
      <p:sp>
        <p:nvSpPr>
          <p:cNvPr id="5" name="Espace réservé du texte 4">
            <a:extLst>
              <a:ext uri="{FF2B5EF4-FFF2-40B4-BE49-F238E27FC236}">
                <a16:creationId xmlns:a16="http://schemas.microsoft.com/office/drawing/2014/main" id="{3D4203AC-02D8-44C8-AE84-9405172D3657}"/>
              </a:ext>
            </a:extLst>
          </p:cNvPr>
          <p:cNvSpPr>
            <a:spLocks noGrp="1"/>
          </p:cNvSpPr>
          <p:nvPr>
            <p:ph type="body" sz="quarter" idx="15"/>
          </p:nvPr>
        </p:nvSpPr>
        <p:spPr/>
        <p:txBody>
          <a:bodyPr/>
          <a:lstStyle/>
          <a:p>
            <a:r>
              <a:rPr lang="fr-FR" dirty="0"/>
              <a:t>08 heures</a:t>
            </a:r>
          </a:p>
        </p:txBody>
      </p:sp>
      <p:sp>
        <p:nvSpPr>
          <p:cNvPr id="11" name="Espace réservé du texte 10">
            <a:extLst>
              <a:ext uri="{FF2B5EF4-FFF2-40B4-BE49-F238E27FC236}">
                <a16:creationId xmlns:a16="http://schemas.microsoft.com/office/drawing/2014/main" id="{678AF7B3-0399-4A34-8F36-B87FEB6D3943}"/>
              </a:ext>
            </a:extLst>
          </p:cNvPr>
          <p:cNvSpPr>
            <a:spLocks noGrp="1"/>
          </p:cNvSpPr>
          <p:nvPr>
            <p:ph type="body" sz="quarter" idx="16"/>
          </p:nvPr>
        </p:nvSpPr>
        <p:spPr/>
        <p:txBody>
          <a:bodyPr/>
          <a:lstStyle/>
          <a:p>
            <a:r>
              <a:rPr lang="fr-FR" dirty="0"/>
              <a:t>Bonne révision du résumé théorique</a:t>
            </a:r>
          </a:p>
          <a:p>
            <a:r>
              <a:rPr lang="fr-FR" dirty="0"/>
              <a:t>Lire attentivement les consignes des exercices</a:t>
            </a:r>
          </a:p>
          <a:p>
            <a:pPr marL="0" indent="0">
              <a:buNone/>
            </a:pPr>
            <a:endParaRPr lang="fr-FR" dirty="0"/>
          </a:p>
        </p:txBody>
      </p:sp>
    </p:spTree>
    <p:extLst>
      <p:ext uri="{BB962C8B-B14F-4D97-AF65-F5344CB8AC3E}">
        <p14:creationId xmlns:p14="http://schemas.microsoft.com/office/powerpoint/2010/main" val="34151147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 17">
            <a:extLst>
              <a:ext uri="{FF2B5EF4-FFF2-40B4-BE49-F238E27FC236}">
                <a16:creationId xmlns:a16="http://schemas.microsoft.com/office/drawing/2014/main" id="{4A480C98-3F7C-43B1-9C66-73720DB74A8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14" name="Rectangle 13">
            <a:extLst>
              <a:ext uri="{FF2B5EF4-FFF2-40B4-BE49-F238E27FC236}">
                <a16:creationId xmlns:a16="http://schemas.microsoft.com/office/drawing/2014/main" id="{0A47652E-46A5-4D89-ABD8-066E85965010}"/>
              </a:ext>
            </a:extLst>
          </p:cNvPr>
          <p:cNvSpPr/>
          <p:nvPr/>
        </p:nvSpPr>
        <p:spPr>
          <a:xfrm>
            <a:off x="6245570" y="658614"/>
            <a:ext cx="5760000" cy="338554"/>
          </a:xfrm>
          <a:prstGeom prst="rect">
            <a:avLst/>
          </a:prstGeom>
        </p:spPr>
        <p:txBody>
          <a:bodyPr wrap="square">
            <a:spAutoFit/>
          </a:bodyPr>
          <a:lstStyle/>
          <a:p>
            <a:pPr marL="342900" lvl="0" indent="-342900" algn="l" defTabSz="914400">
              <a:buFont typeface="+mj-lt"/>
              <a:buAutoNum type="arabicPeriod"/>
              <a:defRPr sz="1800" b="0" i="0" u="none" strike="noStrike" kern="0" cap="none" spc="0" baseline="0">
                <a:solidFill>
                  <a:srgbClr val="000000"/>
                </a:solidFill>
                <a:uFillTx/>
              </a:defRPr>
            </a:pPr>
            <a:r>
              <a:rPr lang="en-US" sz="1600" b="1" u="none" kern="1200" dirty="0">
                <a:solidFill>
                  <a:srgbClr val="565656"/>
                </a:solidFill>
                <a:latin typeface="Calibri" panose="020F0502020204030204" pitchFamily="34" charset="0"/>
                <a:ea typeface="맑은 고딕" pitchFamily="34"/>
                <a:cs typeface="Calibri" panose="020F0502020204030204" pitchFamily="34" charset="0"/>
              </a:rPr>
              <a:t>Pour le formateur :</a:t>
            </a:r>
          </a:p>
        </p:txBody>
      </p:sp>
      <p:sp>
        <p:nvSpPr>
          <p:cNvPr id="15" name="Rectangle 14">
            <a:extLst>
              <a:ext uri="{FF2B5EF4-FFF2-40B4-BE49-F238E27FC236}">
                <a16:creationId xmlns:a16="http://schemas.microsoft.com/office/drawing/2014/main" id="{B0E22CB3-2BE9-450C-B77D-ED8873B3D155}"/>
              </a:ext>
            </a:extLst>
          </p:cNvPr>
          <p:cNvSpPr/>
          <p:nvPr/>
        </p:nvSpPr>
        <p:spPr>
          <a:xfrm>
            <a:off x="6245570" y="2044850"/>
            <a:ext cx="5760000" cy="338554"/>
          </a:xfrm>
          <a:prstGeom prst="rect">
            <a:avLst/>
          </a:prstGeom>
        </p:spPr>
        <p:txBody>
          <a:bodyPr wrap="square">
            <a:spAutoFit/>
          </a:bodyPr>
          <a:lstStyle/>
          <a:p>
            <a:pPr marL="342900" lvl="0" indent="-342900" algn="l" defTabSz="914400">
              <a:buFont typeface="+mj-lt"/>
              <a:buAutoNum type="arabicPeriod" startAt="2"/>
              <a:defRPr sz="1800" b="0" i="0" u="none" strike="noStrike" kern="0" cap="none" spc="0" baseline="0">
                <a:solidFill>
                  <a:srgbClr val="000000"/>
                </a:solidFill>
                <a:uFillTx/>
              </a:defRPr>
            </a:pPr>
            <a:r>
              <a:rPr lang="en-US" sz="1600" b="1" u="none" kern="1200" dirty="0">
                <a:solidFill>
                  <a:srgbClr val="565656"/>
                </a:solidFill>
                <a:latin typeface="Calibri" panose="020F0502020204030204" pitchFamily="34" charset="0"/>
                <a:ea typeface="맑은 고딕" pitchFamily="34"/>
                <a:cs typeface="Calibri" panose="020F0502020204030204" pitchFamily="34" charset="0"/>
              </a:rPr>
              <a:t>Pour </a:t>
            </a:r>
            <a:r>
              <a:rPr lang="en-US" sz="1600" b="1" u="none" kern="1200" dirty="0" err="1">
                <a:solidFill>
                  <a:srgbClr val="565656"/>
                </a:solidFill>
                <a:latin typeface="Calibri" panose="020F0502020204030204" pitchFamily="34" charset="0"/>
                <a:ea typeface="맑은 고딕" pitchFamily="34"/>
                <a:cs typeface="Calibri" panose="020F0502020204030204" pitchFamily="34" charset="0"/>
              </a:rPr>
              <a:t>l’apprenant</a:t>
            </a:r>
            <a:r>
              <a:rPr lang="en-US" sz="1600" b="1" u="none" kern="1200" dirty="0">
                <a:solidFill>
                  <a:srgbClr val="565656"/>
                </a:solidFill>
                <a:latin typeface="Calibri" panose="020F0502020204030204" pitchFamily="34" charset="0"/>
                <a:ea typeface="맑은 고딕" pitchFamily="34"/>
                <a:cs typeface="Calibri" panose="020F0502020204030204" pitchFamily="34" charset="0"/>
              </a:rPr>
              <a:t> :</a:t>
            </a:r>
          </a:p>
        </p:txBody>
      </p:sp>
      <p:sp>
        <p:nvSpPr>
          <p:cNvPr id="16" name="Rectangle 15">
            <a:extLst>
              <a:ext uri="{FF2B5EF4-FFF2-40B4-BE49-F238E27FC236}">
                <a16:creationId xmlns:a16="http://schemas.microsoft.com/office/drawing/2014/main" id="{B28986F5-D966-4802-8A03-516AC3E8A472}"/>
              </a:ext>
            </a:extLst>
          </p:cNvPr>
          <p:cNvSpPr/>
          <p:nvPr/>
        </p:nvSpPr>
        <p:spPr>
          <a:xfrm>
            <a:off x="6245570" y="3419062"/>
            <a:ext cx="5760000" cy="338554"/>
          </a:xfrm>
          <a:prstGeom prst="rect">
            <a:avLst/>
          </a:prstGeom>
        </p:spPr>
        <p:txBody>
          <a:bodyPr wrap="square">
            <a:spAutoFit/>
          </a:bodyPr>
          <a:lstStyle/>
          <a:p>
            <a:pPr marL="342900" lvl="0" indent="-342900" algn="l" defTabSz="914400">
              <a:buFont typeface="+mj-lt"/>
              <a:buAutoNum type="arabicPeriod" startAt="3"/>
              <a:defRPr sz="1800" b="0" i="0" u="none" strike="noStrike" kern="0" cap="none" spc="0" baseline="0">
                <a:solidFill>
                  <a:srgbClr val="000000"/>
                </a:solidFill>
                <a:uFillTx/>
              </a:defRPr>
            </a:pPr>
            <a:r>
              <a:rPr lang="en-US" sz="1600" b="1" u="none" kern="1200" dirty="0">
                <a:solidFill>
                  <a:srgbClr val="565656"/>
                </a:solidFill>
                <a:latin typeface="Calibri" panose="020F0502020204030204" pitchFamily="34" charset="0"/>
                <a:ea typeface="맑은 고딕" pitchFamily="34"/>
                <a:cs typeface="Calibri" panose="020F0502020204030204" pitchFamily="34" charset="0"/>
              </a:rPr>
              <a:t>Conditions de réalisation :</a:t>
            </a:r>
          </a:p>
        </p:txBody>
      </p:sp>
      <p:sp>
        <p:nvSpPr>
          <p:cNvPr id="17" name="Rectangle 16">
            <a:extLst>
              <a:ext uri="{FF2B5EF4-FFF2-40B4-BE49-F238E27FC236}">
                <a16:creationId xmlns:a16="http://schemas.microsoft.com/office/drawing/2014/main" id="{A4F42716-49D9-4B3C-B84B-460B23A0B2DF}"/>
              </a:ext>
            </a:extLst>
          </p:cNvPr>
          <p:cNvSpPr/>
          <p:nvPr/>
        </p:nvSpPr>
        <p:spPr>
          <a:xfrm>
            <a:off x="6245570" y="5069402"/>
            <a:ext cx="5760000" cy="338554"/>
          </a:xfrm>
          <a:prstGeom prst="rect">
            <a:avLst/>
          </a:prstGeom>
        </p:spPr>
        <p:txBody>
          <a:bodyPr wrap="square">
            <a:spAutoFit/>
          </a:bodyPr>
          <a:lstStyle/>
          <a:p>
            <a:pPr marL="342900" lvl="0" indent="-342900" algn="l" defTabSz="914400">
              <a:buFont typeface="+mj-lt"/>
              <a:buAutoNum type="arabicPeriod" startAt="4"/>
              <a:defRPr sz="1800" b="0" i="0" u="none" strike="noStrike" kern="0" cap="none" spc="0" baseline="0">
                <a:solidFill>
                  <a:srgbClr val="000000"/>
                </a:solidFill>
                <a:uFillTx/>
              </a:defRPr>
            </a:pPr>
            <a:r>
              <a:rPr lang="en-US" sz="1600" b="1" u="none" kern="1200" dirty="0">
                <a:solidFill>
                  <a:srgbClr val="565656"/>
                </a:solidFill>
                <a:latin typeface="Calibri" panose="020F0502020204030204" pitchFamily="34" charset="0"/>
                <a:ea typeface="맑은 고딕" pitchFamily="34"/>
                <a:cs typeface="Calibri" panose="020F0502020204030204" pitchFamily="34" charset="0"/>
              </a:rPr>
              <a:t>Critères de réussite :</a:t>
            </a:r>
          </a:p>
        </p:txBody>
      </p:sp>
      <p:sp>
        <p:nvSpPr>
          <p:cNvPr id="19" name="Espace réservé du texte 8">
            <a:extLst>
              <a:ext uri="{FF2B5EF4-FFF2-40B4-BE49-F238E27FC236}">
                <a16:creationId xmlns:a16="http://schemas.microsoft.com/office/drawing/2014/main" id="{3A63BA0C-12D4-47CE-B4B6-FF73AFF85F67}"/>
              </a:ext>
            </a:extLst>
          </p:cNvPr>
          <p:cNvSpPr txBox="1">
            <a:spLocks/>
          </p:cNvSpPr>
          <p:nvPr/>
        </p:nvSpPr>
        <p:spPr>
          <a:xfrm>
            <a:off x="6245570" y="1006045"/>
            <a:ext cx="5760000" cy="1032164"/>
          </a:xfrm>
          <a:prstGeom prst="rect">
            <a:avLst/>
          </a:prstGeom>
        </p:spPr>
        <p:txBody>
          <a:bodyPr anchor="t" anchorCtr="0"/>
          <a:lstStyle>
            <a:lvl1pPr marL="342900" indent="-342900" algn="just" defTabSz="914400" rtl="0" eaLnBrk="1" latinLnBrk="0" hangingPunct="1">
              <a:lnSpc>
                <a:spcPct val="100000"/>
              </a:lnSpc>
              <a:spcBef>
                <a:spcPts val="600"/>
              </a:spcBef>
              <a:buClr>
                <a:srgbClr val="565656"/>
              </a:buClr>
              <a:buFont typeface="Arial" panose="020B0604020202020204" pitchFamily="34" charset="0"/>
              <a:buChar char="•"/>
              <a:defRPr sz="1200" b="0" u="none" kern="1200">
                <a:solidFill>
                  <a:srgbClr val="565656"/>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Rappeler les bases théoriques sur l’architecture MVC</a:t>
            </a:r>
          </a:p>
        </p:txBody>
      </p:sp>
      <p:sp>
        <p:nvSpPr>
          <p:cNvPr id="20" name="Espace réservé du texte 8">
            <a:extLst>
              <a:ext uri="{FF2B5EF4-FFF2-40B4-BE49-F238E27FC236}">
                <a16:creationId xmlns:a16="http://schemas.microsoft.com/office/drawing/2014/main" id="{32FBF821-C020-49C1-A5C0-DAEFBF0269C5}"/>
              </a:ext>
            </a:extLst>
          </p:cNvPr>
          <p:cNvSpPr txBox="1">
            <a:spLocks/>
          </p:cNvSpPr>
          <p:nvPr/>
        </p:nvSpPr>
        <p:spPr>
          <a:xfrm>
            <a:off x="6245570" y="2373231"/>
            <a:ext cx="5760000" cy="1032164"/>
          </a:xfrm>
          <a:prstGeom prst="rect">
            <a:avLst/>
          </a:prstGeom>
        </p:spPr>
        <p:txBody>
          <a:bodyPr anchor="t" anchorCtr="0"/>
          <a:lstStyle>
            <a:lvl1pPr marL="342900" marR="0" indent="-342900" algn="just" defTabSz="914400" rtl="0" eaLnBrk="1" fontAlgn="auto" latinLnBrk="0" hangingPunct="1">
              <a:lnSpc>
                <a:spcPct val="100000"/>
              </a:lnSpc>
              <a:spcBef>
                <a:spcPts val="600"/>
              </a:spcBef>
              <a:spcAft>
                <a:spcPts val="0"/>
              </a:spcAft>
              <a:buClr>
                <a:srgbClr val="565656"/>
              </a:buClr>
              <a:buSzTx/>
              <a:buFont typeface="Arial" panose="020B0604020202020204" pitchFamily="34" charset="0"/>
              <a:buChar char="•"/>
              <a:tabLst/>
              <a:defRPr sz="1200" b="0" u="none" kern="1200">
                <a:solidFill>
                  <a:srgbClr val="565656"/>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Utiliser le résumé théorique</a:t>
            </a:r>
          </a:p>
          <a:p>
            <a:r>
              <a:rPr lang="fr-FR" dirty="0"/>
              <a:t>Maitriser les notions de MVC</a:t>
            </a:r>
          </a:p>
          <a:p>
            <a:r>
              <a:rPr lang="fr-FR" dirty="0"/>
              <a:t>Utiliser un paramètre comme jeton d’authentification</a:t>
            </a:r>
          </a:p>
          <a:p>
            <a:endParaRPr lang="fr-FR" dirty="0"/>
          </a:p>
          <a:p>
            <a:pPr>
              <a:defRPr/>
            </a:pPr>
            <a:endParaRPr lang="fr-FR" dirty="0"/>
          </a:p>
          <a:p>
            <a:endParaRPr lang="fr-FR" dirty="0"/>
          </a:p>
        </p:txBody>
      </p:sp>
      <p:sp>
        <p:nvSpPr>
          <p:cNvPr id="21" name="Espace réservé du texte 8">
            <a:extLst>
              <a:ext uri="{FF2B5EF4-FFF2-40B4-BE49-F238E27FC236}">
                <a16:creationId xmlns:a16="http://schemas.microsoft.com/office/drawing/2014/main" id="{D09392A2-E8D7-41D9-9EE4-115172DE9C31}"/>
              </a:ext>
            </a:extLst>
          </p:cNvPr>
          <p:cNvSpPr txBox="1">
            <a:spLocks/>
          </p:cNvSpPr>
          <p:nvPr/>
        </p:nvSpPr>
        <p:spPr>
          <a:xfrm>
            <a:off x="6245570" y="3776018"/>
            <a:ext cx="5760000" cy="1274334"/>
          </a:xfrm>
          <a:prstGeom prst="rect">
            <a:avLst/>
          </a:prstGeom>
        </p:spPr>
        <p:txBody>
          <a:bodyPr anchor="t" anchorCtr="0"/>
          <a:lstStyle>
            <a:lvl1pPr marL="342900" indent="-342900" algn="just" defTabSz="914400" rtl="0" eaLnBrk="1" latinLnBrk="0" hangingPunct="1">
              <a:lnSpc>
                <a:spcPct val="100000"/>
              </a:lnSpc>
              <a:spcBef>
                <a:spcPts val="600"/>
              </a:spcBef>
              <a:buClr>
                <a:srgbClr val="565656"/>
              </a:buClr>
              <a:buFont typeface="Arial" panose="020B0604020202020204" pitchFamily="34" charset="0"/>
              <a:buChar char="•"/>
              <a:defRPr sz="1200" b="0" u="none" kern="1200">
                <a:solidFill>
                  <a:srgbClr val="565656"/>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Base de donnée MySQL</a:t>
            </a:r>
          </a:p>
          <a:p>
            <a:r>
              <a:rPr lang="fr-FR" dirty="0"/>
              <a:t>L'extension PHP Data </a:t>
            </a:r>
            <a:r>
              <a:rPr lang="fr-FR" dirty="0" err="1"/>
              <a:t>Objects</a:t>
            </a:r>
            <a:r>
              <a:rPr lang="fr-FR" dirty="0"/>
              <a:t> (PDO) </a:t>
            </a:r>
          </a:p>
          <a:p>
            <a:r>
              <a:rPr lang="fr-FR" dirty="0"/>
              <a:t>Structure de base de MVC</a:t>
            </a:r>
          </a:p>
        </p:txBody>
      </p:sp>
      <p:sp>
        <p:nvSpPr>
          <p:cNvPr id="22" name="Espace réservé du texte 8">
            <a:extLst>
              <a:ext uri="{FF2B5EF4-FFF2-40B4-BE49-F238E27FC236}">
                <a16:creationId xmlns:a16="http://schemas.microsoft.com/office/drawing/2014/main" id="{5BFBE01F-9E85-4FA9-A074-EEFB209DAC31}"/>
              </a:ext>
            </a:extLst>
          </p:cNvPr>
          <p:cNvSpPr txBox="1">
            <a:spLocks/>
          </p:cNvSpPr>
          <p:nvPr/>
        </p:nvSpPr>
        <p:spPr>
          <a:xfrm>
            <a:off x="6245570" y="5416833"/>
            <a:ext cx="5760000" cy="1158238"/>
          </a:xfrm>
          <a:prstGeom prst="rect">
            <a:avLst/>
          </a:prstGeom>
        </p:spPr>
        <p:txBody>
          <a:bodyPr anchor="t" anchorCtr="0"/>
          <a:lstStyle>
            <a:lvl1pPr marL="342900" indent="-342900" algn="just" defTabSz="914400" rtl="0" eaLnBrk="1" latinLnBrk="0" hangingPunct="1">
              <a:lnSpc>
                <a:spcPct val="100000"/>
              </a:lnSpc>
              <a:spcBef>
                <a:spcPts val="600"/>
              </a:spcBef>
              <a:buClr>
                <a:srgbClr val="565656"/>
              </a:buClr>
              <a:buFont typeface="Arial" panose="020B0604020202020204" pitchFamily="34" charset="0"/>
              <a:buChar char="•"/>
              <a:defRPr sz="1200" b="0" u="none" kern="1200">
                <a:solidFill>
                  <a:srgbClr val="565656"/>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1200" kern="1200">
                <a:solidFill>
                  <a:srgbClr val="565656"/>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Le stagiaire est-il capable de :</a:t>
            </a:r>
          </a:p>
          <a:p>
            <a:pPr lvl="1"/>
            <a:r>
              <a:rPr lang="fr-FR" dirty="0"/>
              <a:t>Établir une connexion avec MySQL</a:t>
            </a:r>
          </a:p>
          <a:p>
            <a:pPr lvl="1"/>
            <a:r>
              <a:rPr lang="fr-FR" dirty="0"/>
              <a:t>Écrire, lire et supprimer les données de la base de données</a:t>
            </a:r>
          </a:p>
          <a:p>
            <a:pPr lvl="1"/>
            <a:r>
              <a:rPr lang="fr-FR" dirty="0"/>
              <a:t>Utiliser les notions MVC</a:t>
            </a:r>
          </a:p>
          <a:p>
            <a:pPr lvl="1"/>
            <a:r>
              <a:rPr lang="fr-FR" dirty="0"/>
              <a:t>Créer une API RESTful</a:t>
            </a:r>
          </a:p>
        </p:txBody>
      </p:sp>
      <p:sp>
        <p:nvSpPr>
          <p:cNvPr id="23" name="Rectangle 22">
            <a:extLst>
              <a:ext uri="{FF2B5EF4-FFF2-40B4-BE49-F238E27FC236}">
                <a16:creationId xmlns:a16="http://schemas.microsoft.com/office/drawing/2014/main" id="{1F9F8028-6DE0-4F04-94CE-E61412B3099B}"/>
              </a:ext>
            </a:extLst>
          </p:cNvPr>
          <p:cNvSpPr/>
          <p:nvPr/>
        </p:nvSpPr>
        <p:spPr>
          <a:xfrm>
            <a:off x="6245570" y="110583"/>
            <a:ext cx="5760000" cy="540000"/>
          </a:xfrm>
          <a:prstGeom prst="rect">
            <a:avLst/>
          </a:prstGeom>
        </p:spPr>
        <p:txBody>
          <a:bodyPr wrap="square">
            <a:spAutoFit/>
          </a:bodyPr>
          <a:lstStyle/>
          <a:p>
            <a:pPr lvl="0" algn="ctr"/>
            <a:r>
              <a:rPr lang="fr-FR" sz="2800" b="1" u="none" kern="1200" dirty="0">
                <a:solidFill>
                  <a:srgbClr val="565656"/>
                </a:solidFill>
                <a:latin typeface="Calibri" panose="020F0502020204030204" pitchFamily="34" charset="0"/>
                <a:ea typeface="+mn-ea"/>
                <a:cs typeface="Calibri" panose="020F0502020204030204" pitchFamily="34" charset="0"/>
              </a:rPr>
              <a:t>CONSIGNES</a:t>
            </a:r>
          </a:p>
        </p:txBody>
      </p:sp>
      <p:pic>
        <p:nvPicPr>
          <p:cNvPr id="24" name="Picture 6">
            <a:extLst>
              <a:ext uri="{FF2B5EF4-FFF2-40B4-BE49-F238E27FC236}">
                <a16:creationId xmlns:a16="http://schemas.microsoft.com/office/drawing/2014/main" id="{70C86104-FC9A-4C65-B14D-80601BBFFA16}"/>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25" name="Image 24">
            <a:extLst>
              <a:ext uri="{FF2B5EF4-FFF2-40B4-BE49-F238E27FC236}">
                <a16:creationId xmlns:a16="http://schemas.microsoft.com/office/drawing/2014/main" id="{ABAA2952-EAF4-4BBE-8063-443F6BBD22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0261" y="380583"/>
            <a:ext cx="2002221" cy="645160"/>
          </a:xfrm>
          <a:prstGeom prst="rect">
            <a:avLst/>
          </a:prstGeom>
        </p:spPr>
      </p:pic>
    </p:spTree>
    <p:extLst>
      <p:ext uri="{BB962C8B-B14F-4D97-AF65-F5344CB8AC3E}">
        <p14:creationId xmlns:p14="http://schemas.microsoft.com/office/powerpoint/2010/main" val="37365706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8BEDBB52-5D82-4F2F-8F2A-0F19BA8B05A0}"/>
              </a:ext>
            </a:extLst>
          </p:cNvPr>
          <p:cNvSpPr>
            <a:spLocks noGrp="1"/>
          </p:cNvSpPr>
          <p:nvPr>
            <p:ph sz="quarter" idx="13"/>
          </p:nvPr>
        </p:nvSpPr>
        <p:spPr/>
        <p:txBody>
          <a:bodyPr/>
          <a:lstStyle/>
          <a:p>
            <a:r>
              <a:rPr lang="fr-FR" dirty="0"/>
              <a:t>Exercice</a:t>
            </a:r>
          </a:p>
        </p:txBody>
      </p:sp>
      <p:sp>
        <p:nvSpPr>
          <p:cNvPr id="2" name="Titre 1">
            <a:extLst>
              <a:ext uri="{FF2B5EF4-FFF2-40B4-BE49-F238E27FC236}">
                <a16:creationId xmlns:a16="http://schemas.microsoft.com/office/drawing/2014/main" id="{E3C4882D-970A-423F-B1E5-5B6872AD250F}"/>
              </a:ext>
            </a:extLst>
          </p:cNvPr>
          <p:cNvSpPr>
            <a:spLocks noGrp="1"/>
          </p:cNvSpPr>
          <p:nvPr>
            <p:ph type="title"/>
          </p:nvPr>
        </p:nvSpPr>
        <p:spPr/>
        <p:txBody>
          <a:bodyPr/>
          <a:lstStyle/>
          <a:p>
            <a:r>
              <a:rPr lang="fr-FR" dirty="0"/>
              <a:t>Activité 1</a:t>
            </a:r>
          </a:p>
        </p:txBody>
      </p:sp>
      <p:sp>
        <p:nvSpPr>
          <p:cNvPr id="3" name="Espace réservé du texte 2">
            <a:extLst>
              <a:ext uri="{FF2B5EF4-FFF2-40B4-BE49-F238E27FC236}">
                <a16:creationId xmlns:a16="http://schemas.microsoft.com/office/drawing/2014/main" id="{4B5DFBBB-3BEE-45C5-96DA-FC833D7E10E0}"/>
              </a:ext>
            </a:extLst>
          </p:cNvPr>
          <p:cNvSpPr>
            <a:spLocks noGrp="1"/>
          </p:cNvSpPr>
          <p:nvPr>
            <p:ph type="body" sz="quarter" idx="11"/>
          </p:nvPr>
        </p:nvSpPr>
        <p:spPr/>
        <p:txBody>
          <a:bodyPr/>
          <a:lstStyle/>
          <a:p>
            <a:r>
              <a:rPr lang="fr-FR" dirty="0"/>
              <a:t>Vers une architecture MVC</a:t>
            </a:r>
          </a:p>
        </p:txBody>
      </p:sp>
      <p:sp>
        <p:nvSpPr>
          <p:cNvPr id="4" name="Espace réservé du contenu 3">
            <a:extLst>
              <a:ext uri="{FF2B5EF4-FFF2-40B4-BE49-F238E27FC236}">
                <a16:creationId xmlns:a16="http://schemas.microsoft.com/office/drawing/2014/main" id="{5395CD28-C6F6-45AB-A8D7-B3C23351E3AA}"/>
              </a:ext>
            </a:extLst>
          </p:cNvPr>
          <p:cNvSpPr>
            <a:spLocks noGrp="1"/>
          </p:cNvSpPr>
          <p:nvPr>
            <p:ph sz="quarter" idx="12"/>
          </p:nvPr>
        </p:nvSpPr>
        <p:spPr/>
        <p:txBody>
          <a:bodyPr/>
          <a:lstStyle/>
          <a:p>
            <a:r>
              <a:rPr lang="fr-FR" dirty="0"/>
              <a:t>1.  Créer une base de données qui se compose de deux tables, l'une stockant les billets (articles) du blog et l'autre les commentaires associés aux articles.</a:t>
            </a:r>
          </a:p>
        </p:txBody>
      </p:sp>
      <p:sp>
        <p:nvSpPr>
          <p:cNvPr id="6" name="Rectangle 5">
            <a:extLst>
              <a:ext uri="{FF2B5EF4-FFF2-40B4-BE49-F238E27FC236}">
                <a16:creationId xmlns:a16="http://schemas.microsoft.com/office/drawing/2014/main" id="{57C46DDD-C24F-48D6-B54B-2AAF46589F20}"/>
              </a:ext>
            </a:extLst>
          </p:cNvPr>
          <p:cNvSpPr/>
          <p:nvPr/>
        </p:nvSpPr>
        <p:spPr>
          <a:xfrm>
            <a:off x="1422400" y="3149601"/>
            <a:ext cx="3369733"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mydb.t_billet</a:t>
            </a:r>
            <a:endParaRPr lang="fr-FR" sz="1200" dirty="0"/>
          </a:p>
          <a:p>
            <a:pPr algn="ctr"/>
            <a:endParaRPr lang="fr-FR" sz="1200" dirty="0"/>
          </a:p>
          <a:p>
            <a:r>
              <a:rPr lang="fr-FR" sz="1200" dirty="0"/>
              <a:t>  BIL_ID : </a:t>
            </a:r>
            <a:r>
              <a:rPr lang="fr-FR" sz="1200" dirty="0" err="1"/>
              <a:t>integer</a:t>
            </a:r>
            <a:endParaRPr lang="fr-FR" sz="1200" dirty="0"/>
          </a:p>
          <a:p>
            <a:r>
              <a:rPr lang="fr-FR" sz="1200" dirty="0"/>
              <a:t>  BIL_DATE : </a:t>
            </a:r>
            <a:r>
              <a:rPr lang="fr-FR" sz="1200" dirty="0" err="1"/>
              <a:t>datetime</a:t>
            </a:r>
            <a:endParaRPr lang="fr-FR" sz="1200" dirty="0"/>
          </a:p>
          <a:p>
            <a:r>
              <a:rPr lang="fr-FR" sz="1200" dirty="0"/>
              <a:t>  BIL_TITRE : varchar</a:t>
            </a:r>
          </a:p>
          <a:p>
            <a:r>
              <a:rPr lang="fr-FR" sz="1200" dirty="0"/>
              <a:t>  BIL_CONTENU : varchar</a:t>
            </a:r>
          </a:p>
        </p:txBody>
      </p:sp>
      <p:sp>
        <p:nvSpPr>
          <p:cNvPr id="7" name="Rectangle 6">
            <a:extLst>
              <a:ext uri="{FF2B5EF4-FFF2-40B4-BE49-F238E27FC236}">
                <a16:creationId xmlns:a16="http://schemas.microsoft.com/office/drawing/2014/main" id="{A2909CF9-0BF8-4A53-8225-B8997CA73C66}"/>
              </a:ext>
            </a:extLst>
          </p:cNvPr>
          <p:cNvSpPr/>
          <p:nvPr/>
        </p:nvSpPr>
        <p:spPr>
          <a:xfrm>
            <a:off x="6824133" y="3149600"/>
            <a:ext cx="3369733" cy="1744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mydb.t_commentaire</a:t>
            </a:r>
            <a:endParaRPr lang="fr-FR" sz="1200" dirty="0"/>
          </a:p>
          <a:p>
            <a:pPr algn="ctr"/>
            <a:endParaRPr lang="fr-FR" sz="1200" dirty="0"/>
          </a:p>
          <a:p>
            <a:r>
              <a:rPr lang="fr-FR" sz="1200" dirty="0"/>
              <a:t>  COM_ID : </a:t>
            </a:r>
            <a:r>
              <a:rPr lang="fr-FR" sz="1200" dirty="0" err="1"/>
              <a:t>integer</a:t>
            </a:r>
            <a:endParaRPr lang="fr-FR" sz="1200" dirty="0"/>
          </a:p>
          <a:p>
            <a:r>
              <a:rPr lang="fr-FR" sz="1200" dirty="0"/>
              <a:t>  COM_DATE : </a:t>
            </a:r>
            <a:r>
              <a:rPr lang="fr-FR" sz="1200" dirty="0" err="1"/>
              <a:t>datetime</a:t>
            </a:r>
            <a:endParaRPr lang="fr-FR" sz="1200" dirty="0"/>
          </a:p>
          <a:p>
            <a:r>
              <a:rPr lang="fr-FR" sz="1200" dirty="0"/>
              <a:t>  COM_AUTEUR : varchar</a:t>
            </a:r>
          </a:p>
          <a:p>
            <a:r>
              <a:rPr lang="fr-FR" sz="1200" dirty="0"/>
              <a:t>  COM_CONTENU : varchar</a:t>
            </a:r>
          </a:p>
          <a:p>
            <a:r>
              <a:rPr lang="fr-FR" sz="1200" dirty="0"/>
              <a:t>  BIL_ID : </a:t>
            </a:r>
            <a:r>
              <a:rPr lang="fr-FR" sz="1200" dirty="0" err="1"/>
              <a:t>integer</a:t>
            </a:r>
            <a:endParaRPr lang="fr-FR" sz="1200" dirty="0"/>
          </a:p>
          <a:p>
            <a:r>
              <a:rPr lang="fr-FR" sz="1200" dirty="0"/>
              <a:t>  </a:t>
            </a:r>
            <a:r>
              <a:rPr lang="fr-FR" sz="1200" dirty="0" err="1"/>
              <a:t>foreign</a:t>
            </a:r>
            <a:r>
              <a:rPr lang="fr-FR" sz="1200" dirty="0"/>
              <a:t> key(BIL_ID)</a:t>
            </a:r>
          </a:p>
        </p:txBody>
      </p:sp>
      <p:cxnSp>
        <p:nvCxnSpPr>
          <p:cNvPr id="9" name="Connecteur droit avec flèche 8">
            <a:extLst>
              <a:ext uri="{FF2B5EF4-FFF2-40B4-BE49-F238E27FC236}">
                <a16:creationId xmlns:a16="http://schemas.microsoft.com/office/drawing/2014/main" id="{0892FE74-87EA-4174-BE49-D49B3FFD5548}"/>
              </a:ext>
            </a:extLst>
          </p:cNvPr>
          <p:cNvCxnSpPr>
            <a:stCxn id="6" idx="3"/>
            <a:endCxn id="7" idx="1"/>
          </p:cNvCxnSpPr>
          <p:nvPr/>
        </p:nvCxnSpPr>
        <p:spPr>
          <a:xfrm>
            <a:off x="4792133" y="3835401"/>
            <a:ext cx="2032000" cy="1862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076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49B2DDC1-B4A6-408B-B566-7CF6AB5C68B8}"/>
              </a:ext>
            </a:extLst>
          </p:cNvPr>
          <p:cNvSpPr>
            <a:spLocks noGrp="1"/>
          </p:cNvSpPr>
          <p:nvPr>
            <p:ph type="title"/>
          </p:nvPr>
        </p:nvSpPr>
        <p:spPr/>
        <p:txBody>
          <a:bodyPr/>
          <a:lstStyle/>
          <a:p>
            <a:r>
              <a:rPr lang="fr-FR" dirty="0"/>
              <a:t>Activité 1</a:t>
            </a:r>
          </a:p>
        </p:txBody>
      </p:sp>
      <p:sp>
        <p:nvSpPr>
          <p:cNvPr id="7" name="Espace réservé du texte 6">
            <a:extLst>
              <a:ext uri="{FF2B5EF4-FFF2-40B4-BE49-F238E27FC236}">
                <a16:creationId xmlns:a16="http://schemas.microsoft.com/office/drawing/2014/main" id="{7ACC6735-0262-41B2-92E0-2F631B896FBD}"/>
              </a:ext>
            </a:extLst>
          </p:cNvPr>
          <p:cNvSpPr>
            <a:spLocks noGrp="1"/>
          </p:cNvSpPr>
          <p:nvPr>
            <p:ph type="body" sz="quarter" idx="11"/>
          </p:nvPr>
        </p:nvSpPr>
        <p:spPr/>
        <p:txBody>
          <a:bodyPr/>
          <a:lstStyle/>
          <a:p>
            <a:r>
              <a:rPr lang="fr-FR" dirty="0"/>
              <a:t>Apache</a:t>
            </a:r>
          </a:p>
        </p:txBody>
      </p:sp>
      <p:sp>
        <p:nvSpPr>
          <p:cNvPr id="8" name="Espace réservé du contenu 7">
            <a:extLst>
              <a:ext uri="{FF2B5EF4-FFF2-40B4-BE49-F238E27FC236}">
                <a16:creationId xmlns:a16="http://schemas.microsoft.com/office/drawing/2014/main" id="{5EC9D91A-366C-4B10-91F0-C48134D39286}"/>
              </a:ext>
            </a:extLst>
          </p:cNvPr>
          <p:cNvSpPr>
            <a:spLocks noGrp="1"/>
          </p:cNvSpPr>
          <p:nvPr>
            <p:ph sz="quarter" idx="12"/>
          </p:nvPr>
        </p:nvSpPr>
        <p:spPr/>
        <p:txBody>
          <a:bodyPr/>
          <a:lstStyle/>
          <a:p>
            <a:pPr marL="171450" indent="-171450">
              <a:buFont typeface="Arial" panose="020B0604020202020204" pitchFamily="34" charset="0"/>
              <a:buChar char="•"/>
            </a:pPr>
            <a:r>
              <a:rPr lang="fr-FR" dirty="0"/>
              <a:t>Étape 2 : Double cliquer sur le fichier téléchargé ensuite dézippez.</a:t>
            </a:r>
          </a:p>
          <a:p>
            <a:pPr marL="171450" indent="-171450">
              <a:buFont typeface="Arial" panose="020B0604020202020204" pitchFamily="34" charset="0"/>
              <a:buChar char="•"/>
            </a:pPr>
            <a:r>
              <a:rPr lang="fr-FR" dirty="0"/>
              <a:t>Étape 3 : Copier le dossier « Apache24 » et coller dans « C:\ ».</a:t>
            </a:r>
          </a:p>
          <a:p>
            <a:endParaRPr lang="fr-FR" dirty="0"/>
          </a:p>
        </p:txBody>
      </p:sp>
      <p:sp>
        <p:nvSpPr>
          <p:cNvPr id="9" name="Espace réservé du contenu 8">
            <a:extLst>
              <a:ext uri="{FF2B5EF4-FFF2-40B4-BE49-F238E27FC236}">
                <a16:creationId xmlns:a16="http://schemas.microsoft.com/office/drawing/2014/main" id="{060F881C-1849-48F1-9835-2BEC37B91388}"/>
              </a:ext>
            </a:extLst>
          </p:cNvPr>
          <p:cNvSpPr>
            <a:spLocks noGrp="1"/>
          </p:cNvSpPr>
          <p:nvPr>
            <p:ph sz="quarter" idx="13"/>
          </p:nvPr>
        </p:nvSpPr>
        <p:spPr/>
        <p:txBody>
          <a:bodyPr/>
          <a:lstStyle/>
          <a:p>
            <a:r>
              <a:rPr lang="fr-FR" dirty="0"/>
              <a:t>Téléchargement et installation de Apache</a:t>
            </a:r>
          </a:p>
        </p:txBody>
      </p:sp>
      <p:pic>
        <p:nvPicPr>
          <p:cNvPr id="4" name="Image 3">
            <a:extLst>
              <a:ext uri="{FF2B5EF4-FFF2-40B4-BE49-F238E27FC236}">
                <a16:creationId xmlns:a16="http://schemas.microsoft.com/office/drawing/2014/main" id="{F487EEA3-188B-4095-B5B4-B63564A27F2D}"/>
              </a:ext>
            </a:extLst>
          </p:cNvPr>
          <p:cNvPicPr>
            <a:picLocks noChangeAspect="1"/>
          </p:cNvPicPr>
          <p:nvPr/>
        </p:nvPicPr>
        <p:blipFill>
          <a:blip r:embed="rId2"/>
          <a:stretch>
            <a:fillRect/>
          </a:stretch>
        </p:blipFill>
        <p:spPr>
          <a:xfrm>
            <a:off x="1905248" y="2925320"/>
            <a:ext cx="8376080" cy="3206915"/>
          </a:xfrm>
          <a:prstGeom prst="rect">
            <a:avLst/>
          </a:prstGeom>
        </p:spPr>
      </p:pic>
      <p:pic>
        <p:nvPicPr>
          <p:cNvPr id="10" name="Image 9">
            <a:extLst>
              <a:ext uri="{FF2B5EF4-FFF2-40B4-BE49-F238E27FC236}">
                <a16:creationId xmlns:a16="http://schemas.microsoft.com/office/drawing/2014/main" id="{C6D1B91A-8998-4CB2-ADA9-EC803DF1DF80}"/>
              </a:ext>
            </a:extLst>
          </p:cNvPr>
          <p:cNvPicPr>
            <a:picLocks noChangeAspect="1"/>
          </p:cNvPicPr>
          <p:nvPr/>
        </p:nvPicPr>
        <p:blipFill>
          <a:blip r:embed="rId3"/>
          <a:stretch>
            <a:fillRect/>
          </a:stretch>
        </p:blipFill>
        <p:spPr>
          <a:xfrm>
            <a:off x="4817253" y="2217250"/>
            <a:ext cx="1593932" cy="330217"/>
          </a:xfrm>
          <a:prstGeom prst="rect">
            <a:avLst/>
          </a:prstGeom>
        </p:spPr>
      </p:pic>
      <p:sp>
        <p:nvSpPr>
          <p:cNvPr id="11" name="ZoneTexte 10">
            <a:extLst>
              <a:ext uri="{FF2B5EF4-FFF2-40B4-BE49-F238E27FC236}">
                <a16:creationId xmlns:a16="http://schemas.microsoft.com/office/drawing/2014/main" id="{F4FCD5CE-8DB5-4243-9142-0E1C8432FDF1}"/>
              </a:ext>
            </a:extLst>
          </p:cNvPr>
          <p:cNvSpPr txBox="1"/>
          <p:nvPr/>
        </p:nvSpPr>
        <p:spPr>
          <a:xfrm>
            <a:off x="3711749" y="6196340"/>
            <a:ext cx="4093698" cy="261610"/>
          </a:xfrm>
          <a:prstGeom prst="rect">
            <a:avLst/>
          </a:prstGeom>
          <a:noFill/>
        </p:spPr>
        <p:txBody>
          <a:bodyPr wrap="square" rtlCol="0">
            <a:spAutoFit/>
          </a:bodyPr>
          <a:lstStyle/>
          <a:p>
            <a:pPr algn="ctr"/>
            <a:r>
              <a:rPr lang="fr-FR" sz="1100" dirty="0">
                <a:solidFill>
                  <a:schemeClr val="tx1">
                    <a:lumMod val="75000"/>
                    <a:lumOff val="25000"/>
                  </a:schemeClr>
                </a:solidFill>
              </a:rPr>
              <a:t>Fig. : Structure du fichier télécharger Apache</a:t>
            </a:r>
          </a:p>
        </p:txBody>
      </p:sp>
    </p:spTree>
    <p:extLst>
      <p:ext uri="{BB962C8B-B14F-4D97-AF65-F5344CB8AC3E}">
        <p14:creationId xmlns:p14="http://schemas.microsoft.com/office/powerpoint/2010/main" val="231579880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8BEDBB52-5D82-4F2F-8F2A-0F19BA8B05A0}"/>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E3C4882D-970A-423F-B1E5-5B6872AD250F}"/>
              </a:ext>
            </a:extLst>
          </p:cNvPr>
          <p:cNvSpPr>
            <a:spLocks noGrp="1"/>
          </p:cNvSpPr>
          <p:nvPr>
            <p:ph type="title"/>
          </p:nvPr>
        </p:nvSpPr>
        <p:spPr/>
        <p:txBody>
          <a:bodyPr/>
          <a:lstStyle/>
          <a:p>
            <a:r>
              <a:rPr lang="fr-FR" dirty="0"/>
              <a:t>Activité 1</a:t>
            </a:r>
          </a:p>
        </p:txBody>
      </p:sp>
      <p:sp>
        <p:nvSpPr>
          <p:cNvPr id="3" name="Espace réservé du texte 2">
            <a:extLst>
              <a:ext uri="{FF2B5EF4-FFF2-40B4-BE49-F238E27FC236}">
                <a16:creationId xmlns:a16="http://schemas.microsoft.com/office/drawing/2014/main" id="{4B5DFBBB-3BEE-45C5-96DA-FC833D7E10E0}"/>
              </a:ext>
            </a:extLst>
          </p:cNvPr>
          <p:cNvSpPr>
            <a:spLocks noGrp="1"/>
          </p:cNvSpPr>
          <p:nvPr>
            <p:ph type="body" sz="quarter" idx="11"/>
          </p:nvPr>
        </p:nvSpPr>
        <p:spPr/>
        <p:txBody>
          <a:bodyPr/>
          <a:lstStyle/>
          <a:p>
            <a:r>
              <a:rPr lang="fr-FR" dirty="0"/>
              <a:t>Vers une architecture MVC</a:t>
            </a:r>
          </a:p>
        </p:txBody>
      </p:sp>
      <p:sp>
        <p:nvSpPr>
          <p:cNvPr id="4" name="Espace réservé du contenu 3">
            <a:extLst>
              <a:ext uri="{FF2B5EF4-FFF2-40B4-BE49-F238E27FC236}">
                <a16:creationId xmlns:a16="http://schemas.microsoft.com/office/drawing/2014/main" id="{5395CD28-C6F6-45AB-A8D7-B3C23351E3AA}"/>
              </a:ext>
            </a:extLst>
          </p:cNvPr>
          <p:cNvSpPr>
            <a:spLocks noGrp="1"/>
          </p:cNvSpPr>
          <p:nvPr>
            <p:ph sz="quarter" idx="12"/>
          </p:nvPr>
        </p:nvSpPr>
        <p:spPr/>
        <p:txBody>
          <a:bodyPr/>
          <a:lstStyle/>
          <a:p>
            <a:r>
              <a:rPr lang="fr-FR" dirty="0"/>
              <a:t>drop table if </a:t>
            </a:r>
            <a:r>
              <a:rPr lang="fr-FR" dirty="0" err="1"/>
              <a:t>exists</a:t>
            </a:r>
            <a:r>
              <a:rPr lang="fr-FR" dirty="0"/>
              <a:t> T_COMMENTAIRE;</a:t>
            </a:r>
          </a:p>
          <a:p>
            <a:r>
              <a:rPr lang="fr-FR" dirty="0"/>
              <a:t>drop table if </a:t>
            </a:r>
            <a:r>
              <a:rPr lang="fr-FR" dirty="0" err="1"/>
              <a:t>exists</a:t>
            </a:r>
            <a:r>
              <a:rPr lang="fr-FR" dirty="0"/>
              <a:t> T_BILLET;</a:t>
            </a:r>
          </a:p>
          <a:p>
            <a:r>
              <a:rPr lang="fr-FR" dirty="0" err="1"/>
              <a:t>create</a:t>
            </a:r>
            <a:r>
              <a:rPr lang="fr-FR" dirty="0"/>
              <a:t> table T_BILLET (</a:t>
            </a:r>
          </a:p>
          <a:p>
            <a:r>
              <a:rPr lang="fr-FR" dirty="0"/>
              <a:t>  BIL_ID </a:t>
            </a:r>
            <a:r>
              <a:rPr lang="fr-FR" dirty="0" err="1"/>
              <a:t>integer</a:t>
            </a:r>
            <a:r>
              <a:rPr lang="fr-FR" dirty="0"/>
              <a:t> </a:t>
            </a:r>
            <a:r>
              <a:rPr lang="fr-FR" dirty="0" err="1"/>
              <a:t>primary</a:t>
            </a:r>
            <a:r>
              <a:rPr lang="fr-FR" dirty="0"/>
              <a:t> key </a:t>
            </a:r>
            <a:r>
              <a:rPr lang="fr-FR" dirty="0" err="1"/>
              <a:t>auto_increment</a:t>
            </a:r>
            <a:r>
              <a:rPr lang="fr-FR" dirty="0"/>
              <a:t>,</a:t>
            </a:r>
          </a:p>
          <a:p>
            <a:r>
              <a:rPr lang="fr-FR" dirty="0"/>
              <a:t>  BIL_DATE </a:t>
            </a:r>
            <a:r>
              <a:rPr lang="fr-FR" dirty="0" err="1"/>
              <a:t>datetime</a:t>
            </a:r>
            <a:r>
              <a:rPr lang="fr-FR" dirty="0"/>
              <a:t> not </a:t>
            </a:r>
            <a:r>
              <a:rPr lang="fr-FR" dirty="0" err="1"/>
              <a:t>null</a:t>
            </a:r>
            <a:r>
              <a:rPr lang="fr-FR" dirty="0"/>
              <a:t>,</a:t>
            </a:r>
          </a:p>
          <a:p>
            <a:r>
              <a:rPr lang="fr-FR" dirty="0"/>
              <a:t>  BIL_TITRE varchar(100) not </a:t>
            </a:r>
            <a:r>
              <a:rPr lang="fr-FR" dirty="0" err="1"/>
              <a:t>null</a:t>
            </a:r>
            <a:r>
              <a:rPr lang="fr-FR" dirty="0"/>
              <a:t>,</a:t>
            </a:r>
          </a:p>
          <a:p>
            <a:r>
              <a:rPr lang="fr-FR" dirty="0"/>
              <a:t>  BIL_CONTENU varchar(400) not </a:t>
            </a:r>
            <a:r>
              <a:rPr lang="fr-FR" dirty="0" err="1"/>
              <a:t>null</a:t>
            </a:r>
            <a:endParaRPr lang="fr-FR" dirty="0"/>
          </a:p>
          <a:p>
            <a:r>
              <a:rPr lang="fr-FR" dirty="0"/>
              <a:t>) ENGINE=INNODB CHARACTER SET utf8 COLLATE utf8_general_ci;</a:t>
            </a:r>
          </a:p>
          <a:p>
            <a:r>
              <a:rPr lang="fr-FR" dirty="0" err="1"/>
              <a:t>create</a:t>
            </a:r>
            <a:r>
              <a:rPr lang="fr-FR" dirty="0"/>
              <a:t> table T_COMMENTAIRE (</a:t>
            </a:r>
          </a:p>
          <a:p>
            <a:r>
              <a:rPr lang="fr-FR" dirty="0"/>
              <a:t>  COM_ID </a:t>
            </a:r>
            <a:r>
              <a:rPr lang="fr-FR" dirty="0" err="1"/>
              <a:t>integer</a:t>
            </a:r>
            <a:r>
              <a:rPr lang="fr-FR" dirty="0"/>
              <a:t> </a:t>
            </a:r>
            <a:r>
              <a:rPr lang="fr-FR" dirty="0" err="1"/>
              <a:t>primary</a:t>
            </a:r>
            <a:r>
              <a:rPr lang="fr-FR" dirty="0"/>
              <a:t> key </a:t>
            </a:r>
            <a:r>
              <a:rPr lang="fr-FR" dirty="0" err="1"/>
              <a:t>auto_increment</a:t>
            </a:r>
            <a:r>
              <a:rPr lang="fr-FR" dirty="0"/>
              <a:t>,</a:t>
            </a:r>
          </a:p>
          <a:p>
            <a:r>
              <a:rPr lang="fr-FR" dirty="0"/>
              <a:t>  COM_DATE </a:t>
            </a:r>
            <a:r>
              <a:rPr lang="fr-FR" dirty="0" err="1"/>
              <a:t>datetime</a:t>
            </a:r>
            <a:r>
              <a:rPr lang="fr-FR" dirty="0"/>
              <a:t> not </a:t>
            </a:r>
            <a:r>
              <a:rPr lang="fr-FR" dirty="0" err="1"/>
              <a:t>null</a:t>
            </a:r>
            <a:r>
              <a:rPr lang="fr-FR" dirty="0"/>
              <a:t>,</a:t>
            </a:r>
          </a:p>
          <a:p>
            <a:r>
              <a:rPr lang="fr-FR" dirty="0"/>
              <a:t>  COM_AUTEUR varchar(100) not </a:t>
            </a:r>
            <a:r>
              <a:rPr lang="fr-FR" dirty="0" err="1"/>
              <a:t>null</a:t>
            </a:r>
            <a:r>
              <a:rPr lang="fr-FR" dirty="0"/>
              <a:t>,</a:t>
            </a:r>
          </a:p>
          <a:p>
            <a:r>
              <a:rPr lang="fr-FR" dirty="0"/>
              <a:t>  COM_CONTENU varchar(200) not </a:t>
            </a:r>
            <a:r>
              <a:rPr lang="fr-FR" dirty="0" err="1"/>
              <a:t>null</a:t>
            </a:r>
            <a:r>
              <a:rPr lang="fr-FR" dirty="0"/>
              <a:t>,</a:t>
            </a:r>
          </a:p>
          <a:p>
            <a:r>
              <a:rPr lang="fr-FR" dirty="0"/>
              <a:t>  BIL_ID </a:t>
            </a:r>
            <a:r>
              <a:rPr lang="fr-FR" dirty="0" err="1"/>
              <a:t>integer</a:t>
            </a:r>
            <a:r>
              <a:rPr lang="fr-FR" dirty="0"/>
              <a:t> not </a:t>
            </a:r>
            <a:r>
              <a:rPr lang="fr-FR" dirty="0" err="1"/>
              <a:t>null</a:t>
            </a:r>
            <a:r>
              <a:rPr lang="fr-FR" dirty="0"/>
              <a:t>,</a:t>
            </a:r>
          </a:p>
          <a:p>
            <a:r>
              <a:rPr lang="fr-FR" dirty="0"/>
              <a:t>  </a:t>
            </a:r>
            <a:r>
              <a:rPr lang="fr-FR" dirty="0" err="1"/>
              <a:t>constraint</a:t>
            </a:r>
            <a:r>
              <a:rPr lang="fr-FR" dirty="0"/>
              <a:t> </a:t>
            </a:r>
            <a:r>
              <a:rPr lang="fr-FR" dirty="0" err="1"/>
              <a:t>fk_com_bil</a:t>
            </a:r>
            <a:r>
              <a:rPr lang="fr-FR" dirty="0"/>
              <a:t> </a:t>
            </a:r>
            <a:r>
              <a:rPr lang="fr-FR" dirty="0" err="1"/>
              <a:t>foreign</a:t>
            </a:r>
            <a:r>
              <a:rPr lang="fr-FR" dirty="0"/>
              <a:t> key(BIL_ID) </a:t>
            </a:r>
            <a:r>
              <a:rPr lang="fr-FR" dirty="0" err="1"/>
              <a:t>references</a:t>
            </a:r>
            <a:r>
              <a:rPr lang="fr-FR" dirty="0"/>
              <a:t> T_BILLET(BIL_ID)</a:t>
            </a:r>
          </a:p>
          <a:p>
            <a:r>
              <a:rPr lang="fr-FR" dirty="0"/>
              <a:t>) ENGINE=INNODB CHARACTER SET utf8 COLLATE utf8_general_ci;</a:t>
            </a:r>
          </a:p>
        </p:txBody>
      </p:sp>
    </p:spTree>
    <p:extLst>
      <p:ext uri="{BB962C8B-B14F-4D97-AF65-F5344CB8AC3E}">
        <p14:creationId xmlns:p14="http://schemas.microsoft.com/office/powerpoint/2010/main" val="31998308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8BEDBB52-5D82-4F2F-8F2A-0F19BA8B05A0}"/>
              </a:ext>
            </a:extLst>
          </p:cNvPr>
          <p:cNvSpPr>
            <a:spLocks noGrp="1"/>
          </p:cNvSpPr>
          <p:nvPr>
            <p:ph sz="quarter" idx="13"/>
          </p:nvPr>
        </p:nvSpPr>
        <p:spPr/>
        <p:txBody>
          <a:bodyPr/>
          <a:lstStyle/>
          <a:p>
            <a:r>
              <a:rPr lang="fr-FR" dirty="0"/>
              <a:t>Exercice</a:t>
            </a:r>
          </a:p>
        </p:txBody>
      </p:sp>
      <p:sp>
        <p:nvSpPr>
          <p:cNvPr id="2" name="Titre 1">
            <a:extLst>
              <a:ext uri="{FF2B5EF4-FFF2-40B4-BE49-F238E27FC236}">
                <a16:creationId xmlns:a16="http://schemas.microsoft.com/office/drawing/2014/main" id="{E3C4882D-970A-423F-B1E5-5B6872AD250F}"/>
              </a:ext>
            </a:extLst>
          </p:cNvPr>
          <p:cNvSpPr>
            <a:spLocks noGrp="1"/>
          </p:cNvSpPr>
          <p:nvPr>
            <p:ph type="title"/>
          </p:nvPr>
        </p:nvSpPr>
        <p:spPr/>
        <p:txBody>
          <a:bodyPr/>
          <a:lstStyle/>
          <a:p>
            <a:r>
              <a:rPr lang="fr-FR" dirty="0"/>
              <a:t>Activité 1</a:t>
            </a:r>
          </a:p>
        </p:txBody>
      </p:sp>
      <p:sp>
        <p:nvSpPr>
          <p:cNvPr id="3" name="Espace réservé du texte 2">
            <a:extLst>
              <a:ext uri="{FF2B5EF4-FFF2-40B4-BE49-F238E27FC236}">
                <a16:creationId xmlns:a16="http://schemas.microsoft.com/office/drawing/2014/main" id="{4B5DFBBB-3BEE-45C5-96DA-FC833D7E10E0}"/>
              </a:ext>
            </a:extLst>
          </p:cNvPr>
          <p:cNvSpPr>
            <a:spLocks noGrp="1"/>
          </p:cNvSpPr>
          <p:nvPr>
            <p:ph type="body" sz="quarter" idx="11"/>
          </p:nvPr>
        </p:nvSpPr>
        <p:spPr/>
        <p:txBody>
          <a:bodyPr/>
          <a:lstStyle/>
          <a:p>
            <a:r>
              <a:rPr lang="fr-FR" dirty="0"/>
              <a:t>Vers une architecture MVC</a:t>
            </a:r>
          </a:p>
        </p:txBody>
      </p:sp>
      <p:sp>
        <p:nvSpPr>
          <p:cNvPr id="4" name="Espace réservé du contenu 3">
            <a:extLst>
              <a:ext uri="{FF2B5EF4-FFF2-40B4-BE49-F238E27FC236}">
                <a16:creationId xmlns:a16="http://schemas.microsoft.com/office/drawing/2014/main" id="{5395CD28-C6F6-45AB-A8D7-B3C23351E3AA}"/>
              </a:ext>
            </a:extLst>
          </p:cNvPr>
          <p:cNvSpPr>
            <a:spLocks noGrp="1"/>
          </p:cNvSpPr>
          <p:nvPr>
            <p:ph sz="quarter" idx="12"/>
          </p:nvPr>
        </p:nvSpPr>
        <p:spPr/>
        <p:txBody>
          <a:bodyPr/>
          <a:lstStyle/>
          <a:p>
            <a:r>
              <a:rPr lang="fr-FR" dirty="0"/>
              <a:t>2.  Insérer des données pour avoir le résultat suivant:</a:t>
            </a:r>
          </a:p>
        </p:txBody>
      </p:sp>
      <p:pic>
        <p:nvPicPr>
          <p:cNvPr id="14" name="Image 13">
            <a:extLst>
              <a:ext uri="{FF2B5EF4-FFF2-40B4-BE49-F238E27FC236}">
                <a16:creationId xmlns:a16="http://schemas.microsoft.com/office/drawing/2014/main" id="{BDEB7AC7-CAD3-43A1-9819-7F402E9414AF}"/>
              </a:ext>
            </a:extLst>
          </p:cNvPr>
          <p:cNvPicPr>
            <a:picLocks noChangeAspect="1"/>
          </p:cNvPicPr>
          <p:nvPr/>
        </p:nvPicPr>
        <p:blipFill>
          <a:blip r:embed="rId2"/>
          <a:stretch>
            <a:fillRect/>
          </a:stretch>
        </p:blipFill>
        <p:spPr>
          <a:xfrm>
            <a:off x="1052417" y="3283448"/>
            <a:ext cx="5721644" cy="527077"/>
          </a:xfrm>
          <a:prstGeom prst="rect">
            <a:avLst/>
          </a:prstGeom>
        </p:spPr>
      </p:pic>
      <p:pic>
        <p:nvPicPr>
          <p:cNvPr id="16" name="Image 15">
            <a:extLst>
              <a:ext uri="{FF2B5EF4-FFF2-40B4-BE49-F238E27FC236}">
                <a16:creationId xmlns:a16="http://schemas.microsoft.com/office/drawing/2014/main" id="{426CEAF0-4734-409B-8F6F-098FD196DACE}"/>
              </a:ext>
            </a:extLst>
          </p:cNvPr>
          <p:cNvPicPr>
            <a:picLocks noChangeAspect="1"/>
          </p:cNvPicPr>
          <p:nvPr/>
        </p:nvPicPr>
        <p:blipFill>
          <a:blip r:embed="rId3"/>
          <a:stretch>
            <a:fillRect/>
          </a:stretch>
        </p:blipFill>
        <p:spPr>
          <a:xfrm>
            <a:off x="5813392" y="4890553"/>
            <a:ext cx="5245370" cy="520727"/>
          </a:xfrm>
          <a:prstGeom prst="rect">
            <a:avLst/>
          </a:prstGeom>
        </p:spPr>
      </p:pic>
      <p:sp>
        <p:nvSpPr>
          <p:cNvPr id="17" name="ZoneTexte 16">
            <a:extLst>
              <a:ext uri="{FF2B5EF4-FFF2-40B4-BE49-F238E27FC236}">
                <a16:creationId xmlns:a16="http://schemas.microsoft.com/office/drawing/2014/main" id="{695DD1A3-B8DB-4B6F-A507-5B6FCF212BDF}"/>
              </a:ext>
            </a:extLst>
          </p:cNvPr>
          <p:cNvSpPr txBox="1"/>
          <p:nvPr/>
        </p:nvSpPr>
        <p:spPr>
          <a:xfrm>
            <a:off x="2529433" y="3810525"/>
            <a:ext cx="2767611" cy="276999"/>
          </a:xfrm>
          <a:prstGeom prst="rect">
            <a:avLst/>
          </a:prstGeom>
          <a:noFill/>
        </p:spPr>
        <p:txBody>
          <a:bodyPr wrap="square" rtlCol="0">
            <a:spAutoFit/>
          </a:bodyPr>
          <a:lstStyle/>
          <a:p>
            <a:pPr algn="ctr"/>
            <a:r>
              <a:rPr lang="fr-FR" sz="1200" dirty="0"/>
              <a:t>Fig. : Données de la table </a:t>
            </a:r>
            <a:r>
              <a:rPr lang="fr-FR" sz="1200" dirty="0" err="1"/>
              <a:t>t_billet</a:t>
            </a:r>
            <a:endParaRPr lang="fr-FR" sz="1200" dirty="0"/>
          </a:p>
        </p:txBody>
      </p:sp>
      <p:sp>
        <p:nvSpPr>
          <p:cNvPr id="18" name="ZoneTexte 17">
            <a:extLst>
              <a:ext uri="{FF2B5EF4-FFF2-40B4-BE49-F238E27FC236}">
                <a16:creationId xmlns:a16="http://schemas.microsoft.com/office/drawing/2014/main" id="{FAE0E4E6-6256-4311-92A6-2A0DBA49FE8F}"/>
              </a:ext>
            </a:extLst>
          </p:cNvPr>
          <p:cNvSpPr txBox="1"/>
          <p:nvPr/>
        </p:nvSpPr>
        <p:spPr>
          <a:xfrm>
            <a:off x="7052271" y="5417964"/>
            <a:ext cx="2767611" cy="276999"/>
          </a:xfrm>
          <a:prstGeom prst="rect">
            <a:avLst/>
          </a:prstGeom>
          <a:noFill/>
        </p:spPr>
        <p:txBody>
          <a:bodyPr wrap="square" rtlCol="0">
            <a:spAutoFit/>
          </a:bodyPr>
          <a:lstStyle/>
          <a:p>
            <a:pPr algn="ctr"/>
            <a:r>
              <a:rPr lang="fr-FR" sz="1200" dirty="0"/>
              <a:t>Fig. : Données de la table </a:t>
            </a:r>
            <a:r>
              <a:rPr lang="fr-FR" sz="1200" dirty="0" err="1"/>
              <a:t>t_commentaire</a:t>
            </a:r>
            <a:endParaRPr lang="fr-FR" sz="1200" dirty="0"/>
          </a:p>
        </p:txBody>
      </p:sp>
    </p:spTree>
    <p:extLst>
      <p:ext uri="{BB962C8B-B14F-4D97-AF65-F5344CB8AC3E}">
        <p14:creationId xmlns:p14="http://schemas.microsoft.com/office/powerpoint/2010/main" val="14038531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8BEDBB52-5D82-4F2F-8F2A-0F19BA8B05A0}"/>
              </a:ext>
            </a:extLst>
          </p:cNvPr>
          <p:cNvSpPr>
            <a:spLocks noGrp="1"/>
          </p:cNvSpPr>
          <p:nvPr>
            <p:ph sz="quarter" idx="13"/>
          </p:nvPr>
        </p:nvSpPr>
        <p:spPr>
          <a:xfrm>
            <a:off x="722712" y="1616658"/>
            <a:ext cx="10746576" cy="319714"/>
          </a:xfrm>
        </p:spPr>
        <p:txBody>
          <a:bodyPr/>
          <a:lstStyle/>
          <a:p>
            <a:r>
              <a:rPr lang="fr-FR" dirty="0"/>
              <a:t>Réponses</a:t>
            </a:r>
          </a:p>
        </p:txBody>
      </p:sp>
      <p:sp>
        <p:nvSpPr>
          <p:cNvPr id="2" name="Titre 1">
            <a:extLst>
              <a:ext uri="{FF2B5EF4-FFF2-40B4-BE49-F238E27FC236}">
                <a16:creationId xmlns:a16="http://schemas.microsoft.com/office/drawing/2014/main" id="{E3C4882D-970A-423F-B1E5-5B6872AD250F}"/>
              </a:ext>
            </a:extLst>
          </p:cNvPr>
          <p:cNvSpPr>
            <a:spLocks noGrp="1"/>
          </p:cNvSpPr>
          <p:nvPr>
            <p:ph type="title"/>
          </p:nvPr>
        </p:nvSpPr>
        <p:spPr/>
        <p:txBody>
          <a:bodyPr/>
          <a:lstStyle/>
          <a:p>
            <a:r>
              <a:rPr lang="fr-FR" dirty="0"/>
              <a:t>Activité 1</a:t>
            </a:r>
          </a:p>
        </p:txBody>
      </p:sp>
      <p:sp>
        <p:nvSpPr>
          <p:cNvPr id="3" name="Espace réservé du texte 2">
            <a:extLst>
              <a:ext uri="{FF2B5EF4-FFF2-40B4-BE49-F238E27FC236}">
                <a16:creationId xmlns:a16="http://schemas.microsoft.com/office/drawing/2014/main" id="{4B5DFBBB-3BEE-45C5-96DA-FC833D7E10E0}"/>
              </a:ext>
            </a:extLst>
          </p:cNvPr>
          <p:cNvSpPr>
            <a:spLocks noGrp="1"/>
          </p:cNvSpPr>
          <p:nvPr>
            <p:ph type="body" sz="quarter" idx="11"/>
          </p:nvPr>
        </p:nvSpPr>
        <p:spPr/>
        <p:txBody>
          <a:bodyPr/>
          <a:lstStyle/>
          <a:p>
            <a:r>
              <a:rPr lang="fr-FR" dirty="0"/>
              <a:t>Vers une architecture MVC</a:t>
            </a:r>
          </a:p>
        </p:txBody>
      </p:sp>
      <p:sp>
        <p:nvSpPr>
          <p:cNvPr id="6" name="Rectangle 5">
            <a:extLst>
              <a:ext uri="{FF2B5EF4-FFF2-40B4-BE49-F238E27FC236}">
                <a16:creationId xmlns:a16="http://schemas.microsoft.com/office/drawing/2014/main" id="{12CAB613-5686-4E8C-BC46-C0F3797B575A}"/>
              </a:ext>
            </a:extLst>
          </p:cNvPr>
          <p:cNvSpPr/>
          <p:nvPr/>
        </p:nvSpPr>
        <p:spPr>
          <a:xfrm>
            <a:off x="3172288" y="2590802"/>
            <a:ext cx="5842000" cy="27913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D4D4D4"/>
                </a:solidFill>
                <a:effectLst/>
              </a:rPr>
              <a:t>insert </a:t>
            </a:r>
            <a:r>
              <a:rPr lang="fr-FR" sz="1200" b="0" dirty="0" err="1">
                <a:solidFill>
                  <a:srgbClr val="D4D4D4"/>
                </a:solidFill>
                <a:effectLst/>
              </a:rPr>
              <a:t>into</a:t>
            </a:r>
            <a:r>
              <a:rPr lang="fr-FR" sz="1200" b="0" dirty="0">
                <a:solidFill>
                  <a:srgbClr val="D4D4D4"/>
                </a:solidFill>
                <a:effectLst/>
              </a:rPr>
              <a:t> T_BILLET(BIL_DATE, BIL_TITRE, BIL_CONTENU) values</a:t>
            </a:r>
          </a:p>
          <a:p>
            <a:r>
              <a:rPr lang="fr-FR" sz="1200" b="0" dirty="0">
                <a:solidFill>
                  <a:srgbClr val="D4D4D4"/>
                </a:solidFill>
                <a:effectLst/>
              </a:rPr>
              <a:t>(NOW(), 'Premier billet', 'Bonjour monde ! Ceci est le premier billet sur mon blog.');</a:t>
            </a:r>
          </a:p>
          <a:p>
            <a:r>
              <a:rPr lang="fr-FR" sz="1200" b="0" dirty="0">
                <a:solidFill>
                  <a:srgbClr val="D4D4D4"/>
                </a:solidFill>
                <a:effectLst/>
              </a:rPr>
              <a:t>insert </a:t>
            </a:r>
            <a:r>
              <a:rPr lang="fr-FR" sz="1200" b="0" dirty="0" err="1">
                <a:solidFill>
                  <a:srgbClr val="D4D4D4"/>
                </a:solidFill>
                <a:effectLst/>
              </a:rPr>
              <a:t>into</a:t>
            </a:r>
            <a:r>
              <a:rPr lang="fr-FR" sz="1200" b="0" dirty="0">
                <a:solidFill>
                  <a:srgbClr val="D4D4D4"/>
                </a:solidFill>
                <a:effectLst/>
              </a:rPr>
              <a:t> T_BILLET(BIL_DATE, BIL_TITRE, BIL_CONTENU) values</a:t>
            </a:r>
          </a:p>
          <a:p>
            <a:r>
              <a:rPr lang="fr-FR" sz="1200" b="0" dirty="0">
                <a:solidFill>
                  <a:srgbClr val="D4D4D4"/>
                </a:solidFill>
                <a:effectLst/>
              </a:rPr>
              <a:t>(NOW(), 'Au travail', 'Il faut enrichir ce blog dès maintenant.');</a:t>
            </a:r>
          </a:p>
          <a:p>
            <a:endParaRPr lang="fr-FR" sz="1200" b="0" dirty="0">
              <a:solidFill>
                <a:srgbClr val="D4D4D4"/>
              </a:solidFill>
              <a:effectLst/>
            </a:endParaRPr>
          </a:p>
          <a:p>
            <a:r>
              <a:rPr lang="fr-FR" sz="1200" b="0" dirty="0">
                <a:solidFill>
                  <a:srgbClr val="D4D4D4"/>
                </a:solidFill>
                <a:effectLst/>
              </a:rPr>
              <a:t>insert </a:t>
            </a:r>
            <a:r>
              <a:rPr lang="fr-FR" sz="1200" b="0" dirty="0" err="1">
                <a:solidFill>
                  <a:srgbClr val="D4D4D4"/>
                </a:solidFill>
                <a:effectLst/>
              </a:rPr>
              <a:t>into</a:t>
            </a:r>
            <a:r>
              <a:rPr lang="fr-FR" sz="1200" b="0" dirty="0">
                <a:solidFill>
                  <a:srgbClr val="D4D4D4"/>
                </a:solidFill>
                <a:effectLst/>
              </a:rPr>
              <a:t> T_COMMENTAIRE(COM_DATE, COM_AUTEUR, COM_CONTENU, BIL_ID) values</a:t>
            </a:r>
          </a:p>
          <a:p>
            <a:r>
              <a:rPr lang="fr-FR" sz="1200" b="0" dirty="0">
                <a:solidFill>
                  <a:srgbClr val="D4D4D4"/>
                </a:solidFill>
                <a:effectLst/>
              </a:rPr>
              <a:t>(NOW(), 'A. </a:t>
            </a:r>
            <a:r>
              <a:rPr lang="fr-FR" sz="1200" b="0" dirty="0" err="1">
                <a:solidFill>
                  <a:srgbClr val="D4D4D4"/>
                </a:solidFill>
                <a:effectLst/>
              </a:rPr>
              <a:t>Nonyme</a:t>
            </a:r>
            <a:r>
              <a:rPr lang="fr-FR" sz="1200" b="0" dirty="0">
                <a:solidFill>
                  <a:srgbClr val="D4D4D4"/>
                </a:solidFill>
                <a:effectLst/>
              </a:rPr>
              <a:t>', 'Bravo pour ce début', 1);</a:t>
            </a:r>
          </a:p>
          <a:p>
            <a:r>
              <a:rPr lang="fr-FR" sz="1200" b="0" dirty="0">
                <a:solidFill>
                  <a:srgbClr val="D4D4D4"/>
                </a:solidFill>
                <a:effectLst/>
              </a:rPr>
              <a:t>insert </a:t>
            </a:r>
            <a:r>
              <a:rPr lang="fr-FR" sz="1200" b="0" dirty="0" err="1">
                <a:solidFill>
                  <a:srgbClr val="D4D4D4"/>
                </a:solidFill>
                <a:effectLst/>
              </a:rPr>
              <a:t>into</a:t>
            </a:r>
            <a:r>
              <a:rPr lang="fr-FR" sz="1200" b="0" dirty="0">
                <a:solidFill>
                  <a:srgbClr val="D4D4D4"/>
                </a:solidFill>
                <a:effectLst/>
              </a:rPr>
              <a:t> T_COMMENTAIRE(COM_DATE, COM_AUTEUR, COM_CONTENU, BIL_ID) values</a:t>
            </a:r>
          </a:p>
          <a:p>
            <a:r>
              <a:rPr lang="fr-FR" sz="1200" b="0" dirty="0">
                <a:solidFill>
                  <a:srgbClr val="D4D4D4"/>
                </a:solidFill>
                <a:effectLst/>
              </a:rPr>
              <a:t>(NOW(), 'Moi', 'Merci ! Je vais continuer sur ma lancée', 1);</a:t>
            </a:r>
          </a:p>
        </p:txBody>
      </p:sp>
      <p:sp>
        <p:nvSpPr>
          <p:cNvPr id="7" name="ZoneTexte 6">
            <a:extLst>
              <a:ext uri="{FF2B5EF4-FFF2-40B4-BE49-F238E27FC236}">
                <a16:creationId xmlns:a16="http://schemas.microsoft.com/office/drawing/2014/main" id="{8F735621-C54A-4D11-94F5-0FB591950820}"/>
              </a:ext>
            </a:extLst>
          </p:cNvPr>
          <p:cNvSpPr txBox="1"/>
          <p:nvPr/>
        </p:nvSpPr>
        <p:spPr>
          <a:xfrm>
            <a:off x="4709482" y="5382108"/>
            <a:ext cx="2767611" cy="276999"/>
          </a:xfrm>
          <a:prstGeom prst="rect">
            <a:avLst/>
          </a:prstGeom>
          <a:noFill/>
        </p:spPr>
        <p:txBody>
          <a:bodyPr wrap="square" rtlCol="0">
            <a:spAutoFit/>
          </a:bodyPr>
          <a:lstStyle/>
          <a:p>
            <a:pPr algn="ctr"/>
            <a:r>
              <a:rPr lang="fr-FR" sz="1200" dirty="0"/>
              <a:t>Fig. : Requêtes d’insertion</a:t>
            </a:r>
          </a:p>
        </p:txBody>
      </p:sp>
    </p:spTree>
    <p:extLst>
      <p:ext uri="{BB962C8B-B14F-4D97-AF65-F5344CB8AC3E}">
        <p14:creationId xmlns:p14="http://schemas.microsoft.com/office/powerpoint/2010/main" val="12135885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8BEDBB52-5D82-4F2F-8F2A-0F19BA8B05A0}"/>
              </a:ext>
            </a:extLst>
          </p:cNvPr>
          <p:cNvSpPr>
            <a:spLocks noGrp="1"/>
          </p:cNvSpPr>
          <p:nvPr>
            <p:ph sz="quarter" idx="13"/>
          </p:nvPr>
        </p:nvSpPr>
        <p:spPr/>
        <p:txBody>
          <a:bodyPr/>
          <a:lstStyle/>
          <a:p>
            <a:r>
              <a:rPr lang="fr-FR" dirty="0"/>
              <a:t>Exercice</a:t>
            </a:r>
          </a:p>
        </p:txBody>
      </p:sp>
      <p:sp>
        <p:nvSpPr>
          <p:cNvPr id="2" name="Titre 1">
            <a:extLst>
              <a:ext uri="{FF2B5EF4-FFF2-40B4-BE49-F238E27FC236}">
                <a16:creationId xmlns:a16="http://schemas.microsoft.com/office/drawing/2014/main" id="{E3C4882D-970A-423F-B1E5-5B6872AD250F}"/>
              </a:ext>
            </a:extLst>
          </p:cNvPr>
          <p:cNvSpPr>
            <a:spLocks noGrp="1"/>
          </p:cNvSpPr>
          <p:nvPr>
            <p:ph type="title"/>
          </p:nvPr>
        </p:nvSpPr>
        <p:spPr/>
        <p:txBody>
          <a:bodyPr/>
          <a:lstStyle/>
          <a:p>
            <a:r>
              <a:rPr lang="fr-FR" dirty="0"/>
              <a:t>Activité 1</a:t>
            </a:r>
          </a:p>
        </p:txBody>
      </p:sp>
      <p:sp>
        <p:nvSpPr>
          <p:cNvPr id="3" name="Espace réservé du texte 2">
            <a:extLst>
              <a:ext uri="{FF2B5EF4-FFF2-40B4-BE49-F238E27FC236}">
                <a16:creationId xmlns:a16="http://schemas.microsoft.com/office/drawing/2014/main" id="{4B5DFBBB-3BEE-45C5-96DA-FC833D7E10E0}"/>
              </a:ext>
            </a:extLst>
          </p:cNvPr>
          <p:cNvSpPr>
            <a:spLocks noGrp="1"/>
          </p:cNvSpPr>
          <p:nvPr>
            <p:ph type="body" sz="quarter" idx="11"/>
          </p:nvPr>
        </p:nvSpPr>
        <p:spPr/>
        <p:txBody>
          <a:bodyPr/>
          <a:lstStyle/>
          <a:p>
            <a:r>
              <a:rPr lang="fr-FR" dirty="0"/>
              <a:t>Vers une architecture MVC</a:t>
            </a:r>
          </a:p>
        </p:txBody>
      </p:sp>
      <p:sp>
        <p:nvSpPr>
          <p:cNvPr id="4" name="Espace réservé du contenu 3">
            <a:extLst>
              <a:ext uri="{FF2B5EF4-FFF2-40B4-BE49-F238E27FC236}">
                <a16:creationId xmlns:a16="http://schemas.microsoft.com/office/drawing/2014/main" id="{5395CD28-C6F6-45AB-A8D7-B3C23351E3AA}"/>
              </a:ext>
            </a:extLst>
          </p:cNvPr>
          <p:cNvSpPr>
            <a:spLocks noGrp="1"/>
          </p:cNvSpPr>
          <p:nvPr>
            <p:ph sz="quarter" idx="12"/>
          </p:nvPr>
        </p:nvSpPr>
        <p:spPr/>
        <p:txBody>
          <a:bodyPr/>
          <a:lstStyle/>
          <a:p>
            <a:r>
              <a:rPr lang="fr-FR" dirty="0"/>
              <a:t>3.  Créer un répertoire </a:t>
            </a:r>
            <a:r>
              <a:rPr lang="fr-FR" dirty="0" err="1"/>
              <a:t>Modele</a:t>
            </a:r>
            <a:r>
              <a:rPr lang="fr-FR" dirty="0"/>
              <a:t> qui contient le code d'accès aux données :</a:t>
            </a:r>
          </a:p>
          <a:p>
            <a:pPr marL="628650" lvl="1" indent="-171450">
              <a:buFont typeface="Arial" panose="020B0604020202020204" pitchFamily="34" charset="0"/>
              <a:buChar char="•"/>
            </a:pPr>
            <a:r>
              <a:rPr lang="fr-FR" dirty="0" err="1"/>
              <a:t>Modele.php</a:t>
            </a:r>
            <a:r>
              <a:rPr lang="fr-FR" dirty="0"/>
              <a:t> : Classe abstraite Modèle. Centralise les services d'accès à une base de données et utilise l'API PDO.</a:t>
            </a:r>
          </a:p>
          <a:p>
            <a:pPr marL="628650" lvl="1" indent="-171450">
              <a:buFont typeface="Arial" panose="020B0604020202020204" pitchFamily="34" charset="0"/>
              <a:buChar char="•"/>
            </a:pPr>
            <a:r>
              <a:rPr lang="fr-FR" dirty="0" err="1"/>
              <a:t>Billet.php</a:t>
            </a:r>
            <a:r>
              <a:rPr lang="fr-FR" dirty="0"/>
              <a:t> : Permet d'afficher les informations demandées de la table </a:t>
            </a:r>
            <a:r>
              <a:rPr lang="fr-FR" dirty="0" err="1"/>
              <a:t>t_billet</a:t>
            </a:r>
            <a:r>
              <a:rPr lang="fr-FR" dirty="0"/>
              <a:t>. Contient deux fonctions:</a:t>
            </a:r>
          </a:p>
          <a:p>
            <a:pPr marL="1085850" lvl="2" indent="-171450">
              <a:buFont typeface="Arial" panose="020B0604020202020204" pitchFamily="34" charset="0"/>
              <a:buChar char="•"/>
            </a:pPr>
            <a:r>
              <a:rPr lang="fr-FR" dirty="0" err="1"/>
              <a:t>getBillets</a:t>
            </a:r>
            <a:r>
              <a:rPr lang="fr-FR" dirty="0"/>
              <a:t>() : Renvoie la liste des billets du blog.</a:t>
            </a:r>
          </a:p>
          <a:p>
            <a:pPr marL="1085850" lvl="2" indent="-171450">
              <a:buFont typeface="Arial" panose="020B0604020202020204" pitchFamily="34" charset="0"/>
              <a:buChar char="•"/>
            </a:pPr>
            <a:r>
              <a:rPr lang="fr-FR" dirty="0" err="1"/>
              <a:t>getBillet</a:t>
            </a:r>
            <a:r>
              <a:rPr lang="fr-FR" dirty="0"/>
              <a:t>($</a:t>
            </a:r>
            <a:r>
              <a:rPr lang="fr-FR" dirty="0" err="1"/>
              <a:t>idBillet</a:t>
            </a:r>
            <a:r>
              <a:rPr lang="fr-FR" dirty="0"/>
              <a:t>) : Renvoie les informations sur un billet.</a:t>
            </a:r>
          </a:p>
          <a:p>
            <a:pPr marL="628650" lvl="1" indent="-171450">
              <a:buFont typeface="Arial" panose="020B0604020202020204" pitchFamily="34" charset="0"/>
              <a:buChar char="•"/>
            </a:pPr>
            <a:r>
              <a:rPr lang="fr-FR" dirty="0" err="1"/>
              <a:t>Commentaire.php</a:t>
            </a:r>
            <a:r>
              <a:rPr lang="fr-FR" dirty="0"/>
              <a:t> : Une classe sur le même modèle que la classe Billet. Contient deux fonctions:</a:t>
            </a:r>
          </a:p>
          <a:p>
            <a:pPr marL="1085850" lvl="2" indent="-171450">
              <a:buFont typeface="Arial" panose="020B0604020202020204" pitchFamily="34" charset="0"/>
              <a:buChar char="•"/>
            </a:pPr>
            <a:r>
              <a:rPr lang="fr-FR" dirty="0" err="1"/>
              <a:t>getCommentaires</a:t>
            </a:r>
            <a:r>
              <a:rPr lang="fr-FR" dirty="0"/>
              <a:t>($</a:t>
            </a:r>
            <a:r>
              <a:rPr lang="fr-FR" dirty="0" err="1"/>
              <a:t>idBillet</a:t>
            </a:r>
            <a:r>
              <a:rPr lang="fr-FR" dirty="0"/>
              <a:t>) : Renvoie la liste des commentaires associés à un billet.</a:t>
            </a:r>
          </a:p>
          <a:p>
            <a:pPr marL="1085850" lvl="2" indent="-171450">
              <a:buFont typeface="Arial" panose="020B0604020202020204" pitchFamily="34" charset="0"/>
              <a:buChar char="•"/>
            </a:pPr>
            <a:r>
              <a:rPr lang="fr-FR" dirty="0" err="1"/>
              <a:t>ajouterCommentaire</a:t>
            </a:r>
            <a:r>
              <a:rPr lang="fr-FR" dirty="0"/>
              <a:t>($auteur, $contenu, $</a:t>
            </a:r>
            <a:r>
              <a:rPr lang="fr-FR" dirty="0" err="1"/>
              <a:t>idBillet</a:t>
            </a:r>
            <a:r>
              <a:rPr lang="fr-FR" dirty="0"/>
              <a:t>) : Ajoute un commentaire dans la base de données.</a:t>
            </a:r>
          </a:p>
          <a:p>
            <a:pPr marL="628650" lvl="1" indent="-171450">
              <a:buFont typeface="Arial" panose="020B0604020202020204" pitchFamily="34" charset="0"/>
              <a:buChar char="•"/>
            </a:pPr>
            <a:endParaRPr lang="fr-FR" dirty="0"/>
          </a:p>
          <a:p>
            <a:pPr marL="628650" lvl="1" indent="-171450">
              <a:buFont typeface="Arial" panose="020B0604020202020204" pitchFamily="34" charset="0"/>
              <a:buChar char="•"/>
            </a:pPr>
            <a:endParaRPr lang="fr-FR" dirty="0"/>
          </a:p>
        </p:txBody>
      </p:sp>
    </p:spTree>
    <p:extLst>
      <p:ext uri="{BB962C8B-B14F-4D97-AF65-F5344CB8AC3E}">
        <p14:creationId xmlns:p14="http://schemas.microsoft.com/office/powerpoint/2010/main" val="36003216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8BEDBB52-5D82-4F2F-8F2A-0F19BA8B05A0}"/>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E3C4882D-970A-423F-B1E5-5B6872AD250F}"/>
              </a:ext>
            </a:extLst>
          </p:cNvPr>
          <p:cNvSpPr>
            <a:spLocks noGrp="1"/>
          </p:cNvSpPr>
          <p:nvPr>
            <p:ph type="title"/>
          </p:nvPr>
        </p:nvSpPr>
        <p:spPr/>
        <p:txBody>
          <a:bodyPr/>
          <a:lstStyle/>
          <a:p>
            <a:r>
              <a:rPr lang="fr-FR" dirty="0"/>
              <a:t>Activité 1</a:t>
            </a:r>
          </a:p>
        </p:txBody>
      </p:sp>
      <p:sp>
        <p:nvSpPr>
          <p:cNvPr id="3" name="Espace réservé du texte 2">
            <a:extLst>
              <a:ext uri="{FF2B5EF4-FFF2-40B4-BE49-F238E27FC236}">
                <a16:creationId xmlns:a16="http://schemas.microsoft.com/office/drawing/2014/main" id="{4B5DFBBB-3BEE-45C5-96DA-FC833D7E10E0}"/>
              </a:ext>
            </a:extLst>
          </p:cNvPr>
          <p:cNvSpPr>
            <a:spLocks noGrp="1"/>
          </p:cNvSpPr>
          <p:nvPr>
            <p:ph type="body" sz="quarter" idx="11"/>
          </p:nvPr>
        </p:nvSpPr>
        <p:spPr/>
        <p:txBody>
          <a:bodyPr/>
          <a:lstStyle/>
          <a:p>
            <a:r>
              <a:rPr lang="fr-FR" dirty="0"/>
              <a:t>Vers une architecture MVC</a:t>
            </a:r>
          </a:p>
        </p:txBody>
      </p:sp>
      <p:sp>
        <p:nvSpPr>
          <p:cNvPr id="4" name="Espace réservé du contenu 3">
            <a:extLst>
              <a:ext uri="{FF2B5EF4-FFF2-40B4-BE49-F238E27FC236}">
                <a16:creationId xmlns:a16="http://schemas.microsoft.com/office/drawing/2014/main" id="{5395CD28-C6F6-45AB-A8D7-B3C23351E3AA}"/>
              </a:ext>
            </a:extLst>
          </p:cNvPr>
          <p:cNvSpPr>
            <a:spLocks noGrp="1"/>
          </p:cNvSpPr>
          <p:nvPr>
            <p:ph sz="quarter" idx="12"/>
          </p:nvPr>
        </p:nvSpPr>
        <p:spPr/>
        <p:txBody>
          <a:bodyPr/>
          <a:lstStyle/>
          <a:p>
            <a:endParaRPr lang="fr-FR" dirty="0"/>
          </a:p>
        </p:txBody>
      </p:sp>
      <p:sp>
        <p:nvSpPr>
          <p:cNvPr id="6" name="Rectangle 5">
            <a:extLst>
              <a:ext uri="{FF2B5EF4-FFF2-40B4-BE49-F238E27FC236}">
                <a16:creationId xmlns:a16="http://schemas.microsoft.com/office/drawing/2014/main" id="{862BF7EF-3900-494B-8CE6-1D8AB9CD395D}"/>
              </a:ext>
            </a:extLst>
          </p:cNvPr>
          <p:cNvSpPr/>
          <p:nvPr/>
        </p:nvSpPr>
        <p:spPr>
          <a:xfrm>
            <a:off x="2955977" y="2122456"/>
            <a:ext cx="6011041" cy="41560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569CD6"/>
                </a:solidFill>
                <a:effectLst/>
              </a:rPr>
              <a:t>&lt;?</a:t>
            </a:r>
            <a:r>
              <a:rPr lang="fr-FR" sz="1200" b="0" dirty="0" err="1">
                <a:solidFill>
                  <a:srgbClr val="569CD6"/>
                </a:solidFill>
                <a:effectLst/>
              </a:rPr>
              <a:t>php</a:t>
            </a:r>
            <a:endParaRPr lang="fr-FR" sz="1200" b="0" dirty="0">
              <a:solidFill>
                <a:srgbClr val="D4D4D4"/>
              </a:solidFill>
              <a:effectLst/>
            </a:endParaRPr>
          </a:p>
          <a:p>
            <a:r>
              <a:rPr lang="fr-FR" sz="1200" b="0" dirty="0">
                <a:solidFill>
                  <a:srgbClr val="D4D4D4"/>
                </a:solidFill>
                <a:effectLst/>
              </a:rPr>
              <a:t>    </a:t>
            </a:r>
            <a:r>
              <a:rPr lang="fr-FR" sz="1200" b="0" dirty="0">
                <a:solidFill>
                  <a:srgbClr val="569CD6"/>
                </a:solidFill>
                <a:effectLst/>
              </a:rPr>
              <a:t>abstract</a:t>
            </a:r>
            <a:r>
              <a:rPr lang="fr-FR" sz="1200" b="0" dirty="0">
                <a:solidFill>
                  <a:srgbClr val="D4D4D4"/>
                </a:solidFill>
                <a:effectLst/>
              </a:rPr>
              <a:t> </a:t>
            </a:r>
            <a:r>
              <a:rPr lang="fr-FR" sz="1200" b="0" dirty="0">
                <a:solidFill>
                  <a:srgbClr val="569CD6"/>
                </a:solidFill>
                <a:effectLst/>
              </a:rPr>
              <a:t>class</a:t>
            </a:r>
            <a:r>
              <a:rPr lang="fr-FR" sz="1200" b="0" dirty="0">
                <a:solidFill>
                  <a:srgbClr val="D4D4D4"/>
                </a:solidFill>
                <a:effectLst/>
              </a:rPr>
              <a:t> </a:t>
            </a:r>
            <a:r>
              <a:rPr lang="fr-FR" sz="1200" b="0" dirty="0" err="1">
                <a:solidFill>
                  <a:srgbClr val="4EC9B0"/>
                </a:solidFill>
                <a:effectLst/>
              </a:rPr>
              <a:t>Modele</a:t>
            </a:r>
            <a:r>
              <a:rPr lang="fr-FR" sz="1200" b="0" dirty="0">
                <a:solidFill>
                  <a:srgbClr val="D4D4D4"/>
                </a:solidFill>
                <a:effectLst/>
              </a:rPr>
              <a:t> {</a:t>
            </a:r>
          </a:p>
          <a:p>
            <a:r>
              <a:rPr lang="fr-FR" sz="1200" b="0" dirty="0">
                <a:solidFill>
                  <a:srgbClr val="D4D4D4"/>
                </a:solidFill>
                <a:effectLst/>
              </a:rPr>
              <a:t>        </a:t>
            </a:r>
            <a:r>
              <a:rPr lang="fr-FR" sz="1200" b="0" dirty="0" err="1">
                <a:solidFill>
                  <a:srgbClr val="569CD6"/>
                </a:solidFill>
                <a:effectLst/>
              </a:rPr>
              <a:t>private</a:t>
            </a:r>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bdd</a:t>
            </a:r>
            <a:r>
              <a:rPr lang="fr-FR" sz="1200" b="0" dirty="0">
                <a:solidFill>
                  <a:srgbClr val="D4D4D4"/>
                </a:solidFill>
                <a:effectLst/>
              </a:rPr>
              <a:t>;</a:t>
            </a:r>
          </a:p>
          <a:p>
            <a:r>
              <a:rPr lang="fr-FR" sz="1200" b="0" dirty="0">
                <a:solidFill>
                  <a:srgbClr val="D4D4D4"/>
                </a:solidFill>
                <a:effectLst/>
              </a:rPr>
              <a:t>        </a:t>
            </a:r>
            <a:r>
              <a:rPr lang="fr-FR" sz="1200" b="0" dirty="0" err="1">
                <a:solidFill>
                  <a:srgbClr val="569CD6"/>
                </a:solidFill>
                <a:effectLst/>
              </a:rPr>
              <a:t>protected</a:t>
            </a:r>
            <a:r>
              <a:rPr lang="fr-FR" sz="1200" b="0" dirty="0">
                <a:solidFill>
                  <a:srgbClr val="D4D4D4"/>
                </a:solidFill>
                <a:effectLst/>
              </a:rPr>
              <a:t> </a:t>
            </a:r>
            <a:r>
              <a:rPr lang="fr-FR" sz="1200" b="0" dirty="0" err="1">
                <a:solidFill>
                  <a:srgbClr val="569CD6"/>
                </a:solidFill>
                <a:effectLst/>
              </a:rPr>
              <a:t>function</a:t>
            </a:r>
            <a:r>
              <a:rPr lang="fr-FR" sz="1200" b="0" dirty="0">
                <a:solidFill>
                  <a:srgbClr val="D4D4D4"/>
                </a:solidFill>
                <a:effectLst/>
              </a:rPr>
              <a:t> </a:t>
            </a:r>
            <a:r>
              <a:rPr lang="fr-FR" sz="1200" b="0" dirty="0" err="1">
                <a:solidFill>
                  <a:srgbClr val="DCDCAA"/>
                </a:solidFill>
                <a:effectLst/>
              </a:rPr>
              <a:t>executerRequete</a:t>
            </a:r>
            <a:r>
              <a:rPr lang="fr-FR" sz="1200" b="0" dirty="0">
                <a:solidFill>
                  <a:srgbClr val="D4D4D4"/>
                </a:solidFill>
                <a:effectLst/>
              </a:rPr>
              <a:t>(</a:t>
            </a:r>
            <a:r>
              <a:rPr lang="fr-FR" sz="1200" b="0" dirty="0">
                <a:solidFill>
                  <a:srgbClr val="9CDCFE"/>
                </a:solidFill>
                <a:effectLst/>
              </a:rPr>
              <a:t>$</a:t>
            </a:r>
            <a:r>
              <a:rPr lang="fr-FR" sz="1200" b="0" dirty="0" err="1">
                <a:solidFill>
                  <a:srgbClr val="9CDCFE"/>
                </a:solidFill>
                <a:effectLst/>
              </a:rPr>
              <a:t>sql</a:t>
            </a:r>
            <a:r>
              <a:rPr lang="fr-FR" sz="1200" b="0" dirty="0">
                <a:solidFill>
                  <a:srgbClr val="D4D4D4"/>
                </a:solidFill>
                <a:effectLst/>
              </a:rPr>
              <a:t>, </a:t>
            </a:r>
            <a:r>
              <a:rPr lang="fr-FR" sz="1200" b="0" dirty="0">
                <a:solidFill>
                  <a:srgbClr val="9CDCFE"/>
                </a:solidFill>
                <a:effectLst/>
              </a:rPr>
              <a:t>$params</a:t>
            </a:r>
            <a:r>
              <a:rPr lang="fr-FR" sz="1200" b="0" dirty="0">
                <a:solidFill>
                  <a:srgbClr val="D4D4D4"/>
                </a:solidFill>
                <a:effectLst/>
              </a:rPr>
              <a:t> = </a:t>
            </a:r>
            <a:r>
              <a:rPr lang="fr-FR" sz="1200" b="0" dirty="0" err="1">
                <a:solidFill>
                  <a:srgbClr val="569CD6"/>
                </a:solidFill>
                <a:effectLst/>
              </a:rPr>
              <a:t>null</a:t>
            </a:r>
            <a:r>
              <a:rPr lang="fr-FR" sz="1200" b="0" dirty="0">
                <a:solidFill>
                  <a:srgbClr val="D4D4D4"/>
                </a:solidFill>
                <a:effectLst/>
              </a:rPr>
              <a:t>) {</a:t>
            </a:r>
          </a:p>
          <a:p>
            <a:r>
              <a:rPr lang="fr-FR" sz="1200" b="0" dirty="0">
                <a:solidFill>
                  <a:srgbClr val="D4D4D4"/>
                </a:solidFill>
                <a:effectLst/>
              </a:rPr>
              <a:t>            </a:t>
            </a:r>
            <a:r>
              <a:rPr lang="fr-FR" sz="1200" b="0" dirty="0">
                <a:solidFill>
                  <a:srgbClr val="C586C0"/>
                </a:solidFill>
                <a:effectLst/>
              </a:rPr>
              <a:t>if</a:t>
            </a:r>
            <a:r>
              <a:rPr lang="fr-FR" sz="1200" b="0" dirty="0">
                <a:solidFill>
                  <a:srgbClr val="D4D4D4"/>
                </a:solidFill>
                <a:effectLst/>
              </a:rPr>
              <a:t> (</a:t>
            </a:r>
            <a:r>
              <a:rPr lang="fr-FR" sz="1200" b="0" dirty="0">
                <a:solidFill>
                  <a:srgbClr val="9CDCFE"/>
                </a:solidFill>
                <a:effectLst/>
              </a:rPr>
              <a:t>$params</a:t>
            </a:r>
            <a:r>
              <a:rPr lang="fr-FR" sz="1200" b="0" dirty="0">
                <a:solidFill>
                  <a:srgbClr val="D4D4D4"/>
                </a:solidFill>
                <a:effectLst/>
              </a:rPr>
              <a:t> == </a:t>
            </a:r>
            <a:r>
              <a:rPr lang="fr-FR" sz="1200" b="0" dirty="0" err="1">
                <a:solidFill>
                  <a:srgbClr val="569CD6"/>
                </a:solidFill>
                <a:effectLst/>
              </a:rPr>
              <a:t>null</a:t>
            </a:r>
            <a:r>
              <a:rPr lang="fr-FR" sz="1200" b="0" dirty="0">
                <a:solidFill>
                  <a:srgbClr val="D4D4D4"/>
                </a:solidFill>
                <a:effectLst/>
              </a:rPr>
              <a:t>) {</a:t>
            </a:r>
          </a:p>
          <a:p>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resultat</a:t>
            </a:r>
            <a:r>
              <a:rPr lang="fr-FR" sz="1200" b="0" dirty="0">
                <a:solidFill>
                  <a:srgbClr val="D4D4D4"/>
                </a:solidFill>
                <a:effectLst/>
              </a:rPr>
              <a:t> =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err="1">
                <a:solidFill>
                  <a:srgbClr val="DCDCAA"/>
                </a:solidFill>
                <a:effectLst/>
              </a:rPr>
              <a:t>getBdd</a:t>
            </a:r>
            <a:r>
              <a:rPr lang="fr-FR" sz="1200" b="0" dirty="0">
                <a:solidFill>
                  <a:srgbClr val="D4D4D4"/>
                </a:solidFill>
                <a:effectLst/>
              </a:rPr>
              <a:t>()-&gt;</a:t>
            </a:r>
            <a:r>
              <a:rPr lang="fr-FR" sz="1200" b="0" dirty="0" err="1">
                <a:solidFill>
                  <a:srgbClr val="DCDCAA"/>
                </a:solidFill>
                <a:effectLst/>
              </a:rPr>
              <a:t>query</a:t>
            </a:r>
            <a:r>
              <a:rPr lang="fr-FR" sz="1200" b="0" dirty="0">
                <a:solidFill>
                  <a:srgbClr val="D4D4D4"/>
                </a:solidFill>
                <a:effectLst/>
              </a:rPr>
              <a:t>(</a:t>
            </a:r>
            <a:r>
              <a:rPr lang="fr-FR" sz="1200" b="0" dirty="0">
                <a:solidFill>
                  <a:srgbClr val="9CDCFE"/>
                </a:solidFill>
                <a:effectLst/>
              </a:rPr>
              <a:t>$</a:t>
            </a:r>
            <a:r>
              <a:rPr lang="fr-FR" sz="1200" b="0" dirty="0" err="1">
                <a:solidFill>
                  <a:srgbClr val="9CDCFE"/>
                </a:solidFill>
                <a:effectLst/>
              </a:rPr>
              <a:t>sql</a:t>
            </a:r>
            <a:r>
              <a:rPr lang="fr-FR" sz="1200" b="0" dirty="0">
                <a:solidFill>
                  <a:srgbClr val="D4D4D4"/>
                </a:solidFill>
                <a:effectLst/>
              </a:rPr>
              <a:t>); </a:t>
            </a:r>
          </a:p>
          <a:p>
            <a:r>
              <a:rPr lang="fr-FR" sz="1200" b="0" dirty="0">
                <a:solidFill>
                  <a:srgbClr val="D4D4D4"/>
                </a:solidFill>
                <a:effectLst/>
              </a:rPr>
              <a:t>            }</a:t>
            </a:r>
          </a:p>
          <a:p>
            <a:r>
              <a:rPr lang="fr-FR" sz="1200" b="0" dirty="0">
                <a:solidFill>
                  <a:srgbClr val="D4D4D4"/>
                </a:solidFill>
                <a:effectLst/>
              </a:rPr>
              <a:t>            </a:t>
            </a:r>
            <a:r>
              <a:rPr lang="fr-FR" sz="1200" b="0" dirty="0" err="1">
                <a:solidFill>
                  <a:srgbClr val="C586C0"/>
                </a:solidFill>
                <a:effectLst/>
              </a:rPr>
              <a:t>else</a:t>
            </a:r>
            <a:r>
              <a:rPr lang="fr-FR" sz="1200" b="0" dirty="0">
                <a:solidFill>
                  <a:srgbClr val="D4D4D4"/>
                </a:solidFill>
                <a:effectLst/>
              </a:rPr>
              <a:t> {</a:t>
            </a:r>
          </a:p>
          <a:p>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resultat</a:t>
            </a:r>
            <a:r>
              <a:rPr lang="fr-FR" sz="1200" b="0" dirty="0">
                <a:solidFill>
                  <a:srgbClr val="D4D4D4"/>
                </a:solidFill>
                <a:effectLst/>
              </a:rPr>
              <a:t> =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err="1">
                <a:solidFill>
                  <a:srgbClr val="DCDCAA"/>
                </a:solidFill>
                <a:effectLst/>
              </a:rPr>
              <a:t>getBdd</a:t>
            </a:r>
            <a:r>
              <a:rPr lang="fr-FR" sz="1200" b="0" dirty="0">
                <a:solidFill>
                  <a:srgbClr val="D4D4D4"/>
                </a:solidFill>
                <a:effectLst/>
              </a:rPr>
              <a:t>()-&gt;</a:t>
            </a:r>
            <a:r>
              <a:rPr lang="fr-FR" sz="1200" b="0" dirty="0" err="1">
                <a:solidFill>
                  <a:srgbClr val="DCDCAA"/>
                </a:solidFill>
                <a:effectLst/>
              </a:rPr>
              <a:t>prepare</a:t>
            </a:r>
            <a:r>
              <a:rPr lang="fr-FR" sz="1200" b="0" dirty="0">
                <a:solidFill>
                  <a:srgbClr val="D4D4D4"/>
                </a:solidFill>
                <a:effectLst/>
              </a:rPr>
              <a:t>(</a:t>
            </a:r>
            <a:r>
              <a:rPr lang="fr-FR" sz="1200" b="0" dirty="0">
                <a:solidFill>
                  <a:srgbClr val="9CDCFE"/>
                </a:solidFill>
                <a:effectLst/>
              </a:rPr>
              <a:t>$</a:t>
            </a:r>
            <a:r>
              <a:rPr lang="fr-FR" sz="1200" b="0" dirty="0" err="1">
                <a:solidFill>
                  <a:srgbClr val="9CDCFE"/>
                </a:solidFill>
                <a:effectLst/>
              </a:rPr>
              <a:t>sql</a:t>
            </a:r>
            <a:r>
              <a:rPr lang="fr-FR" sz="1200" b="0" dirty="0">
                <a:solidFill>
                  <a:srgbClr val="D4D4D4"/>
                </a:solidFill>
                <a:effectLst/>
              </a:rPr>
              <a:t>); </a:t>
            </a:r>
          </a:p>
          <a:p>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resultat</a:t>
            </a:r>
            <a:r>
              <a:rPr lang="fr-FR" sz="1200" b="0" dirty="0">
                <a:solidFill>
                  <a:srgbClr val="D4D4D4"/>
                </a:solidFill>
                <a:effectLst/>
              </a:rPr>
              <a:t>-&gt;</a:t>
            </a:r>
            <a:r>
              <a:rPr lang="fr-FR" sz="1200" b="0" dirty="0" err="1">
                <a:solidFill>
                  <a:srgbClr val="DCDCAA"/>
                </a:solidFill>
                <a:effectLst/>
              </a:rPr>
              <a:t>execute</a:t>
            </a:r>
            <a:r>
              <a:rPr lang="fr-FR" sz="1200" b="0" dirty="0">
                <a:solidFill>
                  <a:srgbClr val="D4D4D4"/>
                </a:solidFill>
                <a:effectLst/>
              </a:rPr>
              <a:t>(</a:t>
            </a:r>
            <a:r>
              <a:rPr lang="fr-FR" sz="1200" b="0" dirty="0">
                <a:solidFill>
                  <a:srgbClr val="9CDCFE"/>
                </a:solidFill>
                <a:effectLst/>
              </a:rPr>
              <a:t>$params</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r>
              <a:rPr lang="fr-FR" sz="1200" b="0" dirty="0">
                <a:solidFill>
                  <a:srgbClr val="C586C0"/>
                </a:solidFill>
                <a:effectLst/>
              </a:rPr>
              <a:t>return</a:t>
            </a:r>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resultat</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r>
              <a:rPr lang="fr-FR" sz="1200" b="0" dirty="0" err="1">
                <a:solidFill>
                  <a:srgbClr val="569CD6"/>
                </a:solidFill>
                <a:effectLst/>
              </a:rPr>
              <a:t>private</a:t>
            </a:r>
            <a:r>
              <a:rPr lang="fr-FR" sz="1200" b="0" dirty="0">
                <a:solidFill>
                  <a:srgbClr val="D4D4D4"/>
                </a:solidFill>
                <a:effectLst/>
              </a:rPr>
              <a:t> </a:t>
            </a:r>
            <a:r>
              <a:rPr lang="fr-FR" sz="1200" b="0" dirty="0" err="1">
                <a:solidFill>
                  <a:srgbClr val="569CD6"/>
                </a:solidFill>
                <a:effectLst/>
              </a:rPr>
              <a:t>function</a:t>
            </a:r>
            <a:r>
              <a:rPr lang="fr-FR" sz="1200" b="0" dirty="0">
                <a:solidFill>
                  <a:srgbClr val="D4D4D4"/>
                </a:solidFill>
                <a:effectLst/>
              </a:rPr>
              <a:t> </a:t>
            </a:r>
            <a:r>
              <a:rPr lang="fr-FR" sz="1200" b="0" dirty="0" err="1">
                <a:solidFill>
                  <a:srgbClr val="DCDCAA"/>
                </a:solidFill>
                <a:effectLst/>
              </a:rPr>
              <a:t>getBdd</a:t>
            </a:r>
            <a:r>
              <a:rPr lang="fr-FR" sz="1200" b="0" dirty="0">
                <a:solidFill>
                  <a:srgbClr val="D4D4D4"/>
                </a:solidFill>
                <a:effectLst/>
              </a:rPr>
              <a:t>() {</a:t>
            </a:r>
          </a:p>
          <a:p>
            <a:r>
              <a:rPr lang="fr-FR" sz="1200" b="0" dirty="0">
                <a:solidFill>
                  <a:srgbClr val="D4D4D4"/>
                </a:solidFill>
                <a:effectLst/>
              </a:rPr>
              <a:t>            </a:t>
            </a:r>
            <a:r>
              <a:rPr lang="fr-FR" sz="1200" b="0" dirty="0">
                <a:solidFill>
                  <a:srgbClr val="C586C0"/>
                </a:solidFill>
                <a:effectLst/>
              </a:rPr>
              <a:t>if</a:t>
            </a:r>
            <a:r>
              <a:rPr lang="fr-FR" sz="1200" b="0" dirty="0">
                <a:solidFill>
                  <a:srgbClr val="D4D4D4"/>
                </a:solidFill>
                <a:effectLst/>
              </a:rPr>
              <a:t>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err="1">
                <a:solidFill>
                  <a:srgbClr val="9CDCFE"/>
                </a:solidFill>
                <a:effectLst/>
              </a:rPr>
              <a:t>bdd</a:t>
            </a:r>
            <a:r>
              <a:rPr lang="fr-FR" sz="1200" b="0" dirty="0">
                <a:solidFill>
                  <a:srgbClr val="D4D4D4"/>
                </a:solidFill>
                <a:effectLst/>
              </a:rPr>
              <a:t> == </a:t>
            </a:r>
            <a:r>
              <a:rPr lang="fr-FR" sz="1200" b="0" dirty="0" err="1">
                <a:solidFill>
                  <a:srgbClr val="569CD6"/>
                </a:solidFill>
                <a:effectLst/>
              </a:rPr>
              <a:t>null</a:t>
            </a:r>
            <a:r>
              <a:rPr lang="fr-FR" sz="1200" b="0" dirty="0">
                <a:solidFill>
                  <a:srgbClr val="D4D4D4"/>
                </a:solidFill>
                <a:effectLst/>
              </a:rPr>
              <a:t>) {</a:t>
            </a:r>
          </a:p>
          <a:p>
            <a:r>
              <a:rPr lang="fr-FR" sz="1200" b="0" dirty="0">
                <a:solidFill>
                  <a:srgbClr val="D4D4D4"/>
                </a:solidFill>
                <a:effectLst/>
              </a:rPr>
              <a:t>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err="1">
                <a:solidFill>
                  <a:srgbClr val="9CDCFE"/>
                </a:solidFill>
                <a:effectLst/>
              </a:rPr>
              <a:t>bdd</a:t>
            </a:r>
            <a:r>
              <a:rPr lang="fr-FR" sz="1200" b="0" dirty="0">
                <a:solidFill>
                  <a:srgbClr val="D4D4D4"/>
                </a:solidFill>
                <a:effectLst/>
              </a:rPr>
              <a:t> = </a:t>
            </a:r>
            <a:r>
              <a:rPr lang="fr-FR" sz="1200" b="0" dirty="0">
                <a:solidFill>
                  <a:srgbClr val="569CD6"/>
                </a:solidFill>
                <a:effectLst/>
              </a:rPr>
              <a:t>new</a:t>
            </a:r>
            <a:r>
              <a:rPr lang="fr-FR" sz="1200" b="0" dirty="0">
                <a:solidFill>
                  <a:srgbClr val="D4D4D4"/>
                </a:solidFill>
                <a:effectLst/>
              </a:rPr>
              <a:t> </a:t>
            </a:r>
            <a:r>
              <a:rPr lang="fr-FR" sz="1200" b="0" dirty="0">
                <a:solidFill>
                  <a:srgbClr val="4EC9B0"/>
                </a:solidFill>
                <a:effectLst/>
              </a:rPr>
              <a:t>PDO</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mysql:host</a:t>
            </a:r>
            <a:r>
              <a:rPr lang="fr-FR" sz="1200" b="0" dirty="0">
                <a:solidFill>
                  <a:srgbClr val="CE9178"/>
                </a:solidFill>
                <a:effectLst/>
              </a:rPr>
              <a:t>=</a:t>
            </a:r>
            <a:r>
              <a:rPr lang="fr-FR" sz="1200" b="0" dirty="0" err="1">
                <a:solidFill>
                  <a:srgbClr val="CE9178"/>
                </a:solidFill>
                <a:effectLst/>
              </a:rPr>
              <a:t>localhost;dbname</a:t>
            </a:r>
            <a:r>
              <a:rPr lang="fr-FR" sz="1200" b="0" dirty="0">
                <a:solidFill>
                  <a:srgbClr val="CE9178"/>
                </a:solidFill>
                <a:effectLst/>
              </a:rPr>
              <a:t>=</a:t>
            </a:r>
            <a:r>
              <a:rPr lang="fr-FR" sz="1200" b="0" dirty="0" err="1">
                <a:solidFill>
                  <a:srgbClr val="CE9178"/>
                </a:solidFill>
                <a:effectLst/>
              </a:rPr>
              <a:t>mydb;charset</a:t>
            </a:r>
            <a:r>
              <a:rPr lang="fr-FR" sz="1200" b="0" dirty="0">
                <a:solidFill>
                  <a:srgbClr val="CE9178"/>
                </a:solidFill>
                <a:effectLst/>
              </a:rPr>
              <a:t>=utf8'</a:t>
            </a:r>
            <a:r>
              <a:rPr lang="fr-FR" sz="1200" b="0" dirty="0">
                <a:solidFill>
                  <a:srgbClr val="D4D4D4"/>
                </a:solidFill>
                <a:effectLst/>
              </a:rPr>
              <a:t>,</a:t>
            </a:r>
          </a:p>
          <a:p>
            <a:r>
              <a:rPr lang="fr-FR" sz="1200" b="0" dirty="0">
                <a:solidFill>
                  <a:srgbClr val="D4D4D4"/>
                </a:solidFill>
                <a:effectLst/>
              </a:rPr>
              <a:t>                        </a:t>
            </a:r>
            <a:r>
              <a:rPr lang="fr-FR" sz="1200" b="0" dirty="0">
                <a:solidFill>
                  <a:srgbClr val="CE9178"/>
                </a:solidFill>
                <a:effectLst/>
              </a:rPr>
              <a:t>'root'</a:t>
            </a:r>
            <a:r>
              <a:rPr lang="fr-FR" sz="1200" b="0" dirty="0">
                <a:solidFill>
                  <a:srgbClr val="D4D4D4"/>
                </a:solidFill>
                <a:effectLst/>
              </a:rPr>
              <a:t>, </a:t>
            </a:r>
            <a:r>
              <a:rPr lang="fr-FR" sz="1200" b="0" dirty="0">
                <a:solidFill>
                  <a:srgbClr val="CE9178"/>
                </a:solidFill>
                <a:effectLst/>
              </a:rPr>
              <a:t>'root'</a:t>
            </a:r>
            <a:r>
              <a:rPr lang="fr-FR" sz="1200" b="0" dirty="0">
                <a:solidFill>
                  <a:srgbClr val="D4D4D4"/>
                </a:solidFill>
                <a:effectLst/>
              </a:rPr>
              <a:t>,</a:t>
            </a:r>
          </a:p>
          <a:p>
            <a:r>
              <a:rPr lang="fr-FR" sz="1200" b="0" dirty="0">
                <a:solidFill>
                  <a:srgbClr val="D4D4D4"/>
                </a:solidFill>
                <a:effectLst/>
              </a:rPr>
              <a:t>                        </a:t>
            </a:r>
            <a:r>
              <a:rPr lang="fr-FR" sz="1200" b="0" dirty="0" err="1">
                <a:solidFill>
                  <a:srgbClr val="DCDCAA"/>
                </a:solidFill>
                <a:effectLst/>
              </a:rPr>
              <a:t>array</a:t>
            </a:r>
            <a:r>
              <a:rPr lang="fr-FR" sz="1200" b="0" dirty="0">
                <a:solidFill>
                  <a:srgbClr val="D4D4D4"/>
                </a:solidFill>
                <a:effectLst/>
              </a:rPr>
              <a:t>(</a:t>
            </a:r>
            <a:r>
              <a:rPr lang="fr-FR" sz="1200" b="0" dirty="0">
                <a:solidFill>
                  <a:srgbClr val="4EC9B0"/>
                </a:solidFill>
                <a:effectLst/>
              </a:rPr>
              <a:t>PDO</a:t>
            </a:r>
            <a:r>
              <a:rPr lang="fr-FR" sz="1200" b="0" dirty="0">
                <a:solidFill>
                  <a:srgbClr val="D4D4D4"/>
                </a:solidFill>
                <a:effectLst/>
              </a:rPr>
              <a:t>::ATTR_ERRMODE =&gt; </a:t>
            </a:r>
            <a:r>
              <a:rPr lang="fr-FR" sz="1200" b="0" dirty="0">
                <a:solidFill>
                  <a:srgbClr val="4EC9B0"/>
                </a:solidFill>
                <a:effectLst/>
              </a:rPr>
              <a:t>PDO</a:t>
            </a:r>
            <a:r>
              <a:rPr lang="fr-FR" sz="1200" b="0" dirty="0">
                <a:solidFill>
                  <a:srgbClr val="D4D4D4"/>
                </a:solidFill>
                <a:effectLst/>
              </a:rPr>
              <a:t>::ERRMODE_EXCEPTION));</a:t>
            </a:r>
          </a:p>
          <a:p>
            <a:r>
              <a:rPr lang="fr-FR" sz="1200" b="0" dirty="0">
                <a:solidFill>
                  <a:srgbClr val="D4D4D4"/>
                </a:solidFill>
                <a:effectLst/>
              </a:rPr>
              <a:t>            }</a:t>
            </a:r>
          </a:p>
          <a:p>
            <a:r>
              <a:rPr lang="fr-FR" sz="1200" b="0" dirty="0">
                <a:solidFill>
                  <a:srgbClr val="D4D4D4"/>
                </a:solidFill>
                <a:effectLst/>
              </a:rPr>
              <a:t>            </a:t>
            </a:r>
            <a:r>
              <a:rPr lang="fr-FR" sz="1200" b="0" dirty="0">
                <a:solidFill>
                  <a:srgbClr val="C586C0"/>
                </a:solidFill>
                <a:effectLst/>
              </a:rPr>
              <a:t>return</a:t>
            </a:r>
            <a:r>
              <a:rPr lang="fr-FR" sz="1200" b="0" dirty="0">
                <a:solidFill>
                  <a:srgbClr val="D4D4D4"/>
                </a:solidFill>
                <a:effectLst/>
              </a:rPr>
              <a:t>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err="1">
                <a:solidFill>
                  <a:srgbClr val="9CDCFE"/>
                </a:solidFill>
                <a:effectLst/>
              </a:rPr>
              <a:t>bdd</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p>
        </p:txBody>
      </p:sp>
      <p:sp>
        <p:nvSpPr>
          <p:cNvPr id="8" name="ZoneTexte 7">
            <a:extLst>
              <a:ext uri="{FF2B5EF4-FFF2-40B4-BE49-F238E27FC236}">
                <a16:creationId xmlns:a16="http://schemas.microsoft.com/office/drawing/2014/main" id="{6976CB19-A19E-4B68-8764-7C5194807B44}"/>
              </a:ext>
            </a:extLst>
          </p:cNvPr>
          <p:cNvSpPr txBox="1"/>
          <p:nvPr/>
        </p:nvSpPr>
        <p:spPr>
          <a:xfrm>
            <a:off x="2955977" y="6279969"/>
            <a:ext cx="6011041" cy="278147"/>
          </a:xfrm>
          <a:prstGeom prst="rect">
            <a:avLst/>
          </a:prstGeom>
          <a:noFill/>
        </p:spPr>
        <p:txBody>
          <a:bodyPr wrap="square">
            <a:spAutoFit/>
          </a:bodyPr>
          <a:lstStyle/>
          <a:p>
            <a:pPr algn="ctr"/>
            <a:r>
              <a:rPr lang="fr-FR" sz="1200" dirty="0"/>
              <a:t>Fig. : </a:t>
            </a:r>
            <a:r>
              <a:rPr lang="fr-FR" sz="1200" dirty="0" err="1"/>
              <a:t>Modele.php</a:t>
            </a:r>
            <a:r>
              <a:rPr lang="fr-FR" sz="1200" dirty="0"/>
              <a:t> </a:t>
            </a:r>
          </a:p>
        </p:txBody>
      </p:sp>
    </p:spTree>
    <p:extLst>
      <p:ext uri="{BB962C8B-B14F-4D97-AF65-F5344CB8AC3E}">
        <p14:creationId xmlns:p14="http://schemas.microsoft.com/office/powerpoint/2010/main" val="1316100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8BEDBB52-5D82-4F2F-8F2A-0F19BA8B05A0}"/>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E3C4882D-970A-423F-B1E5-5B6872AD250F}"/>
              </a:ext>
            </a:extLst>
          </p:cNvPr>
          <p:cNvSpPr>
            <a:spLocks noGrp="1"/>
          </p:cNvSpPr>
          <p:nvPr>
            <p:ph type="title"/>
          </p:nvPr>
        </p:nvSpPr>
        <p:spPr/>
        <p:txBody>
          <a:bodyPr/>
          <a:lstStyle/>
          <a:p>
            <a:r>
              <a:rPr lang="fr-FR" dirty="0"/>
              <a:t>Activité 1</a:t>
            </a:r>
          </a:p>
        </p:txBody>
      </p:sp>
      <p:sp>
        <p:nvSpPr>
          <p:cNvPr id="3" name="Espace réservé du texte 2">
            <a:extLst>
              <a:ext uri="{FF2B5EF4-FFF2-40B4-BE49-F238E27FC236}">
                <a16:creationId xmlns:a16="http://schemas.microsoft.com/office/drawing/2014/main" id="{4B5DFBBB-3BEE-45C5-96DA-FC833D7E10E0}"/>
              </a:ext>
            </a:extLst>
          </p:cNvPr>
          <p:cNvSpPr>
            <a:spLocks noGrp="1"/>
          </p:cNvSpPr>
          <p:nvPr>
            <p:ph type="body" sz="quarter" idx="11"/>
          </p:nvPr>
        </p:nvSpPr>
        <p:spPr/>
        <p:txBody>
          <a:bodyPr/>
          <a:lstStyle/>
          <a:p>
            <a:r>
              <a:rPr lang="fr-FR" dirty="0"/>
              <a:t>Vers une architecture MVC</a:t>
            </a:r>
          </a:p>
        </p:txBody>
      </p:sp>
      <p:sp>
        <p:nvSpPr>
          <p:cNvPr id="4" name="Espace réservé du contenu 3">
            <a:extLst>
              <a:ext uri="{FF2B5EF4-FFF2-40B4-BE49-F238E27FC236}">
                <a16:creationId xmlns:a16="http://schemas.microsoft.com/office/drawing/2014/main" id="{5395CD28-C6F6-45AB-A8D7-B3C23351E3AA}"/>
              </a:ext>
            </a:extLst>
          </p:cNvPr>
          <p:cNvSpPr>
            <a:spLocks noGrp="1"/>
          </p:cNvSpPr>
          <p:nvPr>
            <p:ph sz="quarter" idx="12"/>
          </p:nvPr>
        </p:nvSpPr>
        <p:spPr/>
        <p:txBody>
          <a:bodyPr/>
          <a:lstStyle/>
          <a:p>
            <a:endParaRPr lang="fr-FR" dirty="0"/>
          </a:p>
        </p:txBody>
      </p:sp>
      <p:sp>
        <p:nvSpPr>
          <p:cNvPr id="6" name="Rectangle 5">
            <a:extLst>
              <a:ext uri="{FF2B5EF4-FFF2-40B4-BE49-F238E27FC236}">
                <a16:creationId xmlns:a16="http://schemas.microsoft.com/office/drawing/2014/main" id="{862BF7EF-3900-494B-8CE6-1D8AB9CD395D}"/>
              </a:ext>
            </a:extLst>
          </p:cNvPr>
          <p:cNvSpPr/>
          <p:nvPr/>
        </p:nvSpPr>
        <p:spPr>
          <a:xfrm>
            <a:off x="2955977" y="2122456"/>
            <a:ext cx="6011041" cy="41560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569CD6"/>
                </a:solidFill>
                <a:effectLst/>
              </a:rPr>
              <a:t>&lt;?</a:t>
            </a:r>
            <a:r>
              <a:rPr lang="fr-FR" sz="1200" b="0" dirty="0" err="1">
                <a:solidFill>
                  <a:srgbClr val="569CD6"/>
                </a:solidFill>
                <a:effectLst/>
              </a:rPr>
              <a:t>php</a:t>
            </a:r>
            <a:endParaRPr lang="fr-FR" sz="1200" b="0" dirty="0">
              <a:solidFill>
                <a:srgbClr val="D4D4D4"/>
              </a:solidFill>
              <a:effectLst/>
            </a:endParaRPr>
          </a:p>
          <a:p>
            <a:r>
              <a:rPr lang="fr-FR" sz="1200" b="0" dirty="0">
                <a:solidFill>
                  <a:srgbClr val="D4D4D4"/>
                </a:solidFill>
                <a:effectLst/>
              </a:rPr>
              <a:t>    </a:t>
            </a:r>
            <a:r>
              <a:rPr lang="fr-FR" sz="1200" b="0" dirty="0" err="1">
                <a:solidFill>
                  <a:srgbClr val="C586C0"/>
                </a:solidFill>
                <a:effectLst/>
              </a:rPr>
              <a:t>require_once</a:t>
            </a:r>
            <a:r>
              <a:rPr lang="fr-FR" sz="1200" b="0" dirty="0">
                <a:solidFill>
                  <a:srgbClr val="D4D4D4"/>
                </a:solidFill>
                <a:effectLst/>
              </a:rPr>
              <a:t> </a:t>
            </a:r>
            <a:r>
              <a:rPr lang="fr-FR" sz="1200" b="0" dirty="0">
                <a:solidFill>
                  <a:srgbClr val="CE9178"/>
                </a:solidFill>
                <a:effectLst/>
              </a:rPr>
              <a:t>'</a:t>
            </a:r>
            <a:r>
              <a:rPr lang="fr-FR" sz="1200" b="0" dirty="0" err="1">
                <a:solidFill>
                  <a:srgbClr val="CE9178"/>
                </a:solidFill>
                <a:effectLst/>
              </a:rPr>
              <a:t>Modele</a:t>
            </a:r>
            <a:r>
              <a:rPr lang="fr-FR" sz="1200" b="0" dirty="0">
                <a:solidFill>
                  <a:srgbClr val="CE9178"/>
                </a:solidFill>
                <a:effectLst/>
              </a:rPr>
              <a:t>/</a:t>
            </a:r>
            <a:r>
              <a:rPr lang="fr-FR" sz="1200" b="0" dirty="0" err="1">
                <a:solidFill>
                  <a:srgbClr val="CE9178"/>
                </a:solidFill>
                <a:effectLst/>
              </a:rPr>
              <a:t>Modele.php</a:t>
            </a:r>
            <a:r>
              <a:rPr lang="fr-FR" sz="1200" b="0" dirty="0">
                <a:solidFill>
                  <a:srgbClr val="CE9178"/>
                </a:solidFill>
                <a:effectLst/>
              </a:rPr>
              <a:t>'</a:t>
            </a:r>
            <a:r>
              <a:rPr lang="fr-FR" sz="1200" b="0" dirty="0">
                <a:solidFill>
                  <a:srgbClr val="D4D4D4"/>
                </a:solidFill>
                <a:effectLst/>
              </a:rPr>
              <a:t>;</a:t>
            </a:r>
          </a:p>
          <a:p>
            <a:r>
              <a:rPr lang="fr-FR" sz="1200" b="0" dirty="0">
                <a:solidFill>
                  <a:srgbClr val="D4D4D4"/>
                </a:solidFill>
                <a:effectLst/>
              </a:rPr>
              <a:t>    </a:t>
            </a:r>
            <a:r>
              <a:rPr lang="fr-FR" sz="1200" b="0" dirty="0">
                <a:solidFill>
                  <a:srgbClr val="569CD6"/>
                </a:solidFill>
                <a:effectLst/>
              </a:rPr>
              <a:t>class</a:t>
            </a:r>
            <a:r>
              <a:rPr lang="fr-FR" sz="1200" b="0" dirty="0">
                <a:solidFill>
                  <a:srgbClr val="D4D4D4"/>
                </a:solidFill>
                <a:effectLst/>
              </a:rPr>
              <a:t> </a:t>
            </a:r>
            <a:r>
              <a:rPr lang="fr-FR" sz="1200" b="0" dirty="0">
                <a:solidFill>
                  <a:srgbClr val="4EC9B0"/>
                </a:solidFill>
                <a:effectLst/>
              </a:rPr>
              <a:t>Billet</a:t>
            </a:r>
            <a:r>
              <a:rPr lang="fr-FR" sz="1200" b="0" dirty="0">
                <a:solidFill>
                  <a:srgbClr val="D4D4D4"/>
                </a:solidFill>
                <a:effectLst/>
              </a:rPr>
              <a:t> </a:t>
            </a:r>
            <a:r>
              <a:rPr lang="fr-FR" sz="1200" b="0" dirty="0" err="1">
                <a:solidFill>
                  <a:srgbClr val="569CD6"/>
                </a:solidFill>
                <a:effectLst/>
              </a:rPr>
              <a:t>extends</a:t>
            </a:r>
            <a:r>
              <a:rPr lang="fr-FR" sz="1200" b="0" dirty="0">
                <a:solidFill>
                  <a:srgbClr val="D4D4D4"/>
                </a:solidFill>
                <a:effectLst/>
              </a:rPr>
              <a:t> </a:t>
            </a:r>
            <a:r>
              <a:rPr lang="fr-FR" sz="1200" b="0" dirty="0" err="1">
                <a:solidFill>
                  <a:srgbClr val="4EC9B0"/>
                </a:solidFill>
                <a:effectLst/>
              </a:rPr>
              <a:t>Modele</a:t>
            </a:r>
            <a:r>
              <a:rPr lang="fr-FR" sz="1200" b="0" dirty="0">
                <a:solidFill>
                  <a:srgbClr val="D4D4D4"/>
                </a:solidFill>
                <a:effectLst/>
              </a:rPr>
              <a:t> {</a:t>
            </a:r>
          </a:p>
          <a:p>
            <a:r>
              <a:rPr lang="fr-FR" sz="1200" b="0" dirty="0">
                <a:solidFill>
                  <a:srgbClr val="D4D4D4"/>
                </a:solidFill>
                <a:effectLst/>
              </a:rPr>
              <a:t>        </a:t>
            </a:r>
            <a:r>
              <a:rPr lang="fr-FR" sz="1200" b="0" dirty="0">
                <a:solidFill>
                  <a:srgbClr val="569CD6"/>
                </a:solidFill>
                <a:effectLst/>
              </a:rPr>
              <a:t>public</a:t>
            </a:r>
            <a:r>
              <a:rPr lang="fr-FR" sz="1200" b="0" dirty="0">
                <a:solidFill>
                  <a:srgbClr val="D4D4D4"/>
                </a:solidFill>
                <a:effectLst/>
              </a:rPr>
              <a:t> </a:t>
            </a:r>
            <a:r>
              <a:rPr lang="fr-FR" sz="1200" b="0" dirty="0" err="1">
                <a:solidFill>
                  <a:srgbClr val="569CD6"/>
                </a:solidFill>
                <a:effectLst/>
              </a:rPr>
              <a:t>function</a:t>
            </a:r>
            <a:r>
              <a:rPr lang="fr-FR" sz="1200" b="0" dirty="0">
                <a:solidFill>
                  <a:srgbClr val="D4D4D4"/>
                </a:solidFill>
                <a:effectLst/>
              </a:rPr>
              <a:t> </a:t>
            </a:r>
            <a:r>
              <a:rPr lang="fr-FR" sz="1200" b="0" dirty="0" err="1">
                <a:solidFill>
                  <a:srgbClr val="DCDCAA"/>
                </a:solidFill>
                <a:effectLst/>
              </a:rPr>
              <a:t>getBillets</a:t>
            </a:r>
            <a:r>
              <a:rPr lang="fr-FR" sz="1200" b="0" dirty="0">
                <a:solidFill>
                  <a:srgbClr val="D4D4D4"/>
                </a:solidFill>
                <a:effectLst/>
              </a:rPr>
              <a:t>() {</a:t>
            </a:r>
          </a:p>
          <a:p>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sql</a:t>
            </a:r>
            <a:r>
              <a:rPr lang="fr-FR" sz="1200" b="0" dirty="0">
                <a:solidFill>
                  <a:srgbClr val="D4D4D4"/>
                </a:solidFill>
                <a:effectLst/>
              </a:rPr>
              <a:t> = </a:t>
            </a:r>
            <a:r>
              <a:rPr lang="fr-FR" sz="1200" b="0" dirty="0">
                <a:solidFill>
                  <a:srgbClr val="CE9178"/>
                </a:solidFill>
                <a:effectLst/>
              </a:rPr>
              <a:t>'select BIL_ID as id, BIL_DATE as date,'</a:t>
            </a:r>
            <a:endParaRPr lang="fr-FR" sz="1200" b="0" dirty="0">
              <a:solidFill>
                <a:srgbClr val="D4D4D4"/>
              </a:solidFill>
              <a:effectLst/>
            </a:endParaRPr>
          </a:p>
          <a:p>
            <a:r>
              <a:rPr lang="fr-FR" sz="1200" b="0" dirty="0">
                <a:solidFill>
                  <a:srgbClr val="D4D4D4"/>
                </a:solidFill>
                <a:effectLst/>
              </a:rPr>
              <a:t>                    . </a:t>
            </a:r>
            <a:r>
              <a:rPr lang="fr-FR" sz="1200" b="0" dirty="0">
                <a:solidFill>
                  <a:srgbClr val="CE9178"/>
                </a:solidFill>
                <a:effectLst/>
              </a:rPr>
              <a:t>' BIL_TITRE as titre, BIL_CONTENU as contenu </a:t>
            </a:r>
            <a:r>
              <a:rPr lang="fr-FR" sz="1200" b="0" dirty="0" err="1">
                <a:solidFill>
                  <a:srgbClr val="CE9178"/>
                </a:solidFill>
                <a:effectLst/>
              </a:rPr>
              <a:t>from</a:t>
            </a:r>
            <a:r>
              <a:rPr lang="fr-FR" sz="1200" b="0" dirty="0">
                <a:solidFill>
                  <a:srgbClr val="CE9178"/>
                </a:solidFill>
                <a:effectLst/>
              </a:rPr>
              <a:t> T_BILLET'</a:t>
            </a:r>
            <a:endParaRPr lang="fr-FR" sz="1200" b="0" dirty="0">
              <a:solidFill>
                <a:srgbClr val="D4D4D4"/>
              </a:solidFill>
              <a:effectLst/>
            </a:endParaRPr>
          </a:p>
          <a:p>
            <a:r>
              <a:rPr lang="fr-FR" sz="1200" b="0" dirty="0">
                <a:solidFill>
                  <a:srgbClr val="D4D4D4"/>
                </a:solidFill>
                <a:effectLst/>
              </a:rPr>
              <a:t>                    . </a:t>
            </a:r>
            <a:r>
              <a:rPr lang="fr-FR" sz="1200" b="0" dirty="0">
                <a:solidFill>
                  <a:srgbClr val="CE9178"/>
                </a:solidFill>
                <a:effectLst/>
              </a:rPr>
              <a:t>' </a:t>
            </a:r>
            <a:r>
              <a:rPr lang="fr-FR" sz="1200" b="0" dirty="0" err="1">
                <a:solidFill>
                  <a:srgbClr val="CE9178"/>
                </a:solidFill>
                <a:effectLst/>
              </a:rPr>
              <a:t>order</a:t>
            </a:r>
            <a:r>
              <a:rPr lang="fr-FR" sz="1200" b="0" dirty="0">
                <a:solidFill>
                  <a:srgbClr val="CE9178"/>
                </a:solidFill>
                <a:effectLst/>
              </a:rPr>
              <a:t> by BIL_ID </a:t>
            </a:r>
            <a:r>
              <a:rPr lang="fr-FR" sz="1200" b="0" dirty="0" err="1">
                <a:solidFill>
                  <a:srgbClr val="CE9178"/>
                </a:solidFill>
                <a:effectLst/>
              </a:rPr>
              <a:t>desc</a:t>
            </a:r>
            <a:r>
              <a:rPr lang="fr-FR" sz="1200" b="0" dirty="0">
                <a:solidFill>
                  <a:srgbClr val="CE9178"/>
                </a:solidFill>
                <a:effectLst/>
              </a:rPr>
              <a:t>'</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$billets</a:t>
            </a:r>
            <a:r>
              <a:rPr lang="fr-FR" sz="1200" b="0" dirty="0">
                <a:solidFill>
                  <a:srgbClr val="D4D4D4"/>
                </a:solidFill>
                <a:effectLst/>
              </a:rPr>
              <a:t> =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err="1">
                <a:solidFill>
                  <a:srgbClr val="DCDCAA"/>
                </a:solidFill>
                <a:effectLst/>
              </a:rPr>
              <a:t>executerRequete</a:t>
            </a:r>
            <a:r>
              <a:rPr lang="fr-FR" sz="1200" b="0" dirty="0">
                <a:solidFill>
                  <a:srgbClr val="D4D4D4"/>
                </a:solidFill>
                <a:effectLst/>
              </a:rPr>
              <a:t>(</a:t>
            </a:r>
            <a:r>
              <a:rPr lang="fr-FR" sz="1200" b="0" dirty="0">
                <a:solidFill>
                  <a:srgbClr val="9CDCFE"/>
                </a:solidFill>
                <a:effectLst/>
              </a:rPr>
              <a:t>$</a:t>
            </a:r>
            <a:r>
              <a:rPr lang="fr-FR" sz="1200" b="0" dirty="0" err="1">
                <a:solidFill>
                  <a:srgbClr val="9CDCFE"/>
                </a:solidFill>
                <a:effectLst/>
              </a:rPr>
              <a:t>sql</a:t>
            </a:r>
            <a:r>
              <a:rPr lang="fr-FR" sz="1200" b="0" dirty="0">
                <a:solidFill>
                  <a:srgbClr val="D4D4D4"/>
                </a:solidFill>
                <a:effectLst/>
              </a:rPr>
              <a:t>);</a:t>
            </a:r>
          </a:p>
          <a:p>
            <a:r>
              <a:rPr lang="fr-FR" sz="1200" b="0" dirty="0">
                <a:solidFill>
                  <a:srgbClr val="D4D4D4"/>
                </a:solidFill>
                <a:effectLst/>
              </a:rPr>
              <a:t>            </a:t>
            </a:r>
            <a:r>
              <a:rPr lang="fr-FR" sz="1200" b="0" dirty="0">
                <a:solidFill>
                  <a:srgbClr val="C586C0"/>
                </a:solidFill>
                <a:effectLst/>
              </a:rPr>
              <a:t>return</a:t>
            </a:r>
            <a:r>
              <a:rPr lang="fr-FR" sz="1200" b="0" dirty="0">
                <a:solidFill>
                  <a:srgbClr val="D4D4D4"/>
                </a:solidFill>
                <a:effectLst/>
              </a:rPr>
              <a:t> </a:t>
            </a:r>
            <a:r>
              <a:rPr lang="fr-FR" sz="1200" b="0" dirty="0">
                <a:solidFill>
                  <a:srgbClr val="9CDCFE"/>
                </a:solidFill>
                <a:effectLst/>
              </a:rPr>
              <a:t>$billets</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r>
              <a:rPr lang="fr-FR" sz="1200" b="0" dirty="0">
                <a:solidFill>
                  <a:srgbClr val="569CD6"/>
                </a:solidFill>
                <a:effectLst/>
              </a:rPr>
              <a:t>public</a:t>
            </a:r>
            <a:r>
              <a:rPr lang="fr-FR" sz="1200" b="0" dirty="0">
                <a:solidFill>
                  <a:srgbClr val="D4D4D4"/>
                </a:solidFill>
                <a:effectLst/>
              </a:rPr>
              <a:t> </a:t>
            </a:r>
            <a:r>
              <a:rPr lang="fr-FR" sz="1200" b="0" dirty="0" err="1">
                <a:solidFill>
                  <a:srgbClr val="569CD6"/>
                </a:solidFill>
                <a:effectLst/>
              </a:rPr>
              <a:t>function</a:t>
            </a:r>
            <a:r>
              <a:rPr lang="fr-FR" sz="1200" b="0" dirty="0">
                <a:solidFill>
                  <a:srgbClr val="D4D4D4"/>
                </a:solidFill>
                <a:effectLst/>
              </a:rPr>
              <a:t> </a:t>
            </a:r>
            <a:r>
              <a:rPr lang="fr-FR" sz="1200" b="0" dirty="0" err="1">
                <a:solidFill>
                  <a:srgbClr val="DCDCAA"/>
                </a:solidFill>
                <a:effectLst/>
              </a:rPr>
              <a:t>getBillet</a:t>
            </a:r>
            <a:r>
              <a:rPr lang="fr-FR" sz="1200" b="0" dirty="0">
                <a:solidFill>
                  <a:srgbClr val="D4D4D4"/>
                </a:solidFill>
                <a:effectLst/>
              </a:rPr>
              <a:t>(</a:t>
            </a:r>
            <a:r>
              <a:rPr lang="fr-FR" sz="1200" b="0" dirty="0">
                <a:solidFill>
                  <a:srgbClr val="9CDCFE"/>
                </a:solidFill>
                <a:effectLst/>
              </a:rPr>
              <a:t>$</a:t>
            </a:r>
            <a:r>
              <a:rPr lang="fr-FR" sz="1200" b="0" dirty="0" err="1">
                <a:solidFill>
                  <a:srgbClr val="9CDCFE"/>
                </a:solidFill>
                <a:effectLst/>
              </a:rPr>
              <a:t>idBillet</a:t>
            </a:r>
            <a:r>
              <a:rPr lang="fr-FR" sz="1200" b="0" dirty="0">
                <a:solidFill>
                  <a:srgbClr val="D4D4D4"/>
                </a:solidFill>
                <a:effectLst/>
              </a:rPr>
              <a:t>) {</a:t>
            </a:r>
          </a:p>
          <a:p>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sql</a:t>
            </a:r>
            <a:r>
              <a:rPr lang="fr-FR" sz="1200" b="0" dirty="0">
                <a:solidFill>
                  <a:srgbClr val="D4D4D4"/>
                </a:solidFill>
                <a:effectLst/>
              </a:rPr>
              <a:t> = </a:t>
            </a:r>
            <a:r>
              <a:rPr lang="fr-FR" sz="1200" b="0" dirty="0">
                <a:solidFill>
                  <a:srgbClr val="CE9178"/>
                </a:solidFill>
                <a:effectLst/>
              </a:rPr>
              <a:t>'select BIL_ID as id, BIL_DATE as date,'</a:t>
            </a:r>
            <a:endParaRPr lang="fr-FR" sz="1200" b="0" dirty="0">
              <a:solidFill>
                <a:srgbClr val="D4D4D4"/>
              </a:solidFill>
              <a:effectLst/>
            </a:endParaRPr>
          </a:p>
          <a:p>
            <a:r>
              <a:rPr lang="fr-FR" sz="1200" b="0" dirty="0">
                <a:solidFill>
                  <a:srgbClr val="D4D4D4"/>
                </a:solidFill>
                <a:effectLst/>
              </a:rPr>
              <a:t>                    . </a:t>
            </a:r>
            <a:r>
              <a:rPr lang="fr-FR" sz="1200" b="0" dirty="0">
                <a:solidFill>
                  <a:srgbClr val="CE9178"/>
                </a:solidFill>
                <a:effectLst/>
              </a:rPr>
              <a:t>' BIL_TITRE as titre, BIL_CONTENU as contenu </a:t>
            </a:r>
            <a:r>
              <a:rPr lang="fr-FR" sz="1200" b="0" dirty="0" err="1">
                <a:solidFill>
                  <a:srgbClr val="CE9178"/>
                </a:solidFill>
                <a:effectLst/>
              </a:rPr>
              <a:t>from</a:t>
            </a:r>
            <a:r>
              <a:rPr lang="fr-FR" sz="1200" b="0" dirty="0">
                <a:solidFill>
                  <a:srgbClr val="CE9178"/>
                </a:solidFill>
                <a:effectLst/>
              </a:rPr>
              <a:t> T_BILLET'</a:t>
            </a:r>
            <a:endParaRPr lang="fr-FR" sz="1200" b="0" dirty="0">
              <a:solidFill>
                <a:srgbClr val="D4D4D4"/>
              </a:solidFill>
              <a:effectLst/>
            </a:endParaRPr>
          </a:p>
          <a:p>
            <a:r>
              <a:rPr lang="fr-FR" sz="1200" b="0" dirty="0">
                <a:solidFill>
                  <a:srgbClr val="D4D4D4"/>
                </a:solidFill>
                <a:effectLst/>
              </a:rPr>
              <a:t>                    . </a:t>
            </a:r>
            <a:r>
              <a:rPr lang="fr-FR" sz="1200" b="0" dirty="0">
                <a:solidFill>
                  <a:srgbClr val="CE9178"/>
                </a:solidFill>
                <a:effectLst/>
              </a:rPr>
              <a:t>' </a:t>
            </a:r>
            <a:r>
              <a:rPr lang="fr-FR" sz="1200" b="0" dirty="0" err="1">
                <a:solidFill>
                  <a:srgbClr val="CE9178"/>
                </a:solidFill>
                <a:effectLst/>
              </a:rPr>
              <a:t>where</a:t>
            </a:r>
            <a:r>
              <a:rPr lang="fr-FR" sz="1200" b="0" dirty="0">
                <a:solidFill>
                  <a:srgbClr val="CE9178"/>
                </a:solidFill>
                <a:effectLst/>
              </a:rPr>
              <a:t> BIL_ID=?'</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$billet</a:t>
            </a:r>
            <a:r>
              <a:rPr lang="fr-FR" sz="1200" b="0" dirty="0">
                <a:solidFill>
                  <a:srgbClr val="D4D4D4"/>
                </a:solidFill>
                <a:effectLst/>
              </a:rPr>
              <a:t> =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err="1">
                <a:solidFill>
                  <a:srgbClr val="DCDCAA"/>
                </a:solidFill>
                <a:effectLst/>
              </a:rPr>
              <a:t>executerRequete</a:t>
            </a:r>
            <a:r>
              <a:rPr lang="fr-FR" sz="1200" b="0" dirty="0">
                <a:solidFill>
                  <a:srgbClr val="D4D4D4"/>
                </a:solidFill>
                <a:effectLst/>
              </a:rPr>
              <a:t>(</a:t>
            </a:r>
            <a:r>
              <a:rPr lang="fr-FR" sz="1200" b="0" dirty="0">
                <a:solidFill>
                  <a:srgbClr val="9CDCFE"/>
                </a:solidFill>
                <a:effectLst/>
              </a:rPr>
              <a:t>$</a:t>
            </a:r>
            <a:r>
              <a:rPr lang="fr-FR" sz="1200" b="0" dirty="0" err="1">
                <a:solidFill>
                  <a:srgbClr val="9CDCFE"/>
                </a:solidFill>
                <a:effectLst/>
              </a:rPr>
              <a:t>sql</a:t>
            </a:r>
            <a:r>
              <a:rPr lang="fr-FR" sz="1200" b="0" dirty="0">
                <a:solidFill>
                  <a:srgbClr val="D4D4D4"/>
                </a:solidFill>
                <a:effectLst/>
              </a:rPr>
              <a:t>, </a:t>
            </a:r>
            <a:r>
              <a:rPr lang="fr-FR" sz="1200" b="0" dirty="0" err="1">
                <a:solidFill>
                  <a:srgbClr val="DCDCAA"/>
                </a:solidFill>
                <a:effectLst/>
              </a:rPr>
              <a:t>array</a:t>
            </a:r>
            <a:r>
              <a:rPr lang="fr-FR" sz="1200" b="0" dirty="0">
                <a:solidFill>
                  <a:srgbClr val="D4D4D4"/>
                </a:solidFill>
                <a:effectLst/>
              </a:rPr>
              <a:t>(</a:t>
            </a:r>
            <a:r>
              <a:rPr lang="fr-FR" sz="1200" b="0" dirty="0">
                <a:solidFill>
                  <a:srgbClr val="9CDCFE"/>
                </a:solidFill>
                <a:effectLst/>
              </a:rPr>
              <a:t>$</a:t>
            </a:r>
            <a:r>
              <a:rPr lang="fr-FR" sz="1200" b="0" dirty="0" err="1">
                <a:solidFill>
                  <a:srgbClr val="9CDCFE"/>
                </a:solidFill>
                <a:effectLst/>
              </a:rPr>
              <a:t>idBillet</a:t>
            </a:r>
            <a:r>
              <a:rPr lang="fr-FR" sz="1200" b="0" dirty="0">
                <a:solidFill>
                  <a:srgbClr val="D4D4D4"/>
                </a:solidFill>
                <a:effectLst/>
              </a:rPr>
              <a:t>));</a:t>
            </a:r>
          </a:p>
          <a:p>
            <a:r>
              <a:rPr lang="fr-FR" sz="1200" b="0" dirty="0">
                <a:solidFill>
                  <a:srgbClr val="D4D4D4"/>
                </a:solidFill>
                <a:effectLst/>
              </a:rPr>
              <a:t>            </a:t>
            </a:r>
            <a:r>
              <a:rPr lang="fr-FR" sz="1200" b="0" dirty="0">
                <a:solidFill>
                  <a:srgbClr val="C586C0"/>
                </a:solidFill>
                <a:effectLst/>
              </a:rPr>
              <a:t>if</a:t>
            </a:r>
            <a:r>
              <a:rPr lang="fr-FR" sz="1200" b="0" dirty="0">
                <a:solidFill>
                  <a:srgbClr val="D4D4D4"/>
                </a:solidFill>
                <a:effectLst/>
              </a:rPr>
              <a:t> (</a:t>
            </a:r>
            <a:r>
              <a:rPr lang="fr-FR" sz="1200" b="0" dirty="0">
                <a:solidFill>
                  <a:srgbClr val="9CDCFE"/>
                </a:solidFill>
                <a:effectLst/>
              </a:rPr>
              <a:t>$billet</a:t>
            </a:r>
            <a:r>
              <a:rPr lang="fr-FR" sz="1200" b="0" dirty="0">
                <a:solidFill>
                  <a:srgbClr val="D4D4D4"/>
                </a:solidFill>
                <a:effectLst/>
              </a:rPr>
              <a:t>-&gt;</a:t>
            </a:r>
            <a:r>
              <a:rPr lang="fr-FR" sz="1200" b="0" dirty="0" err="1">
                <a:solidFill>
                  <a:srgbClr val="DCDCAA"/>
                </a:solidFill>
                <a:effectLst/>
              </a:rPr>
              <a:t>rowCount</a:t>
            </a:r>
            <a:r>
              <a:rPr lang="fr-FR" sz="1200" b="0" dirty="0">
                <a:solidFill>
                  <a:srgbClr val="D4D4D4"/>
                </a:solidFill>
                <a:effectLst/>
              </a:rPr>
              <a:t>() &gt; </a:t>
            </a:r>
            <a:r>
              <a:rPr lang="fr-FR" sz="1200" b="0" dirty="0">
                <a:solidFill>
                  <a:srgbClr val="B5CEA8"/>
                </a:solidFill>
                <a:effectLst/>
              </a:rPr>
              <a:t>0</a:t>
            </a:r>
            <a:r>
              <a:rPr lang="fr-FR" sz="1200" b="0" dirty="0">
                <a:solidFill>
                  <a:srgbClr val="D4D4D4"/>
                </a:solidFill>
                <a:effectLst/>
              </a:rPr>
              <a:t>)</a:t>
            </a:r>
          </a:p>
          <a:p>
            <a:r>
              <a:rPr lang="fr-FR" sz="1200" b="0" dirty="0">
                <a:solidFill>
                  <a:srgbClr val="D4D4D4"/>
                </a:solidFill>
                <a:effectLst/>
              </a:rPr>
              <a:t>                </a:t>
            </a:r>
            <a:r>
              <a:rPr lang="fr-FR" sz="1200" b="0" dirty="0">
                <a:solidFill>
                  <a:srgbClr val="C586C0"/>
                </a:solidFill>
                <a:effectLst/>
              </a:rPr>
              <a:t>return</a:t>
            </a:r>
            <a:r>
              <a:rPr lang="fr-FR" sz="1200" b="0" dirty="0">
                <a:solidFill>
                  <a:srgbClr val="D4D4D4"/>
                </a:solidFill>
                <a:effectLst/>
              </a:rPr>
              <a:t> </a:t>
            </a:r>
            <a:r>
              <a:rPr lang="fr-FR" sz="1200" b="0" dirty="0">
                <a:solidFill>
                  <a:srgbClr val="9CDCFE"/>
                </a:solidFill>
                <a:effectLst/>
              </a:rPr>
              <a:t>$billet</a:t>
            </a:r>
            <a:r>
              <a:rPr lang="fr-FR" sz="1200" b="0" dirty="0">
                <a:solidFill>
                  <a:srgbClr val="D4D4D4"/>
                </a:solidFill>
                <a:effectLst/>
              </a:rPr>
              <a:t>-&gt;</a:t>
            </a:r>
            <a:r>
              <a:rPr lang="fr-FR" sz="1200" b="0" dirty="0" err="1">
                <a:solidFill>
                  <a:srgbClr val="DCDCAA"/>
                </a:solidFill>
                <a:effectLst/>
              </a:rPr>
              <a:t>fetch</a:t>
            </a:r>
            <a:r>
              <a:rPr lang="fr-FR" sz="1200" b="0" dirty="0">
                <a:solidFill>
                  <a:srgbClr val="D4D4D4"/>
                </a:solidFill>
                <a:effectLst/>
              </a:rPr>
              <a:t>();  </a:t>
            </a:r>
            <a:r>
              <a:rPr lang="fr-FR" sz="1200" b="0" dirty="0">
                <a:solidFill>
                  <a:srgbClr val="6A9955"/>
                </a:solidFill>
                <a:effectLst/>
              </a:rPr>
              <a:t>// Accès à la première ligne de résultat</a:t>
            </a:r>
            <a:endParaRPr lang="fr-FR" sz="1200" b="0" dirty="0">
              <a:solidFill>
                <a:srgbClr val="D4D4D4"/>
              </a:solidFill>
              <a:effectLst/>
            </a:endParaRPr>
          </a:p>
          <a:p>
            <a:r>
              <a:rPr lang="fr-FR" sz="1200" b="0" dirty="0">
                <a:solidFill>
                  <a:srgbClr val="D4D4D4"/>
                </a:solidFill>
                <a:effectLst/>
              </a:rPr>
              <a:t>            </a:t>
            </a:r>
            <a:r>
              <a:rPr lang="fr-FR" sz="1200" b="0" dirty="0" err="1">
                <a:solidFill>
                  <a:srgbClr val="C586C0"/>
                </a:solidFill>
                <a:effectLst/>
              </a:rPr>
              <a:t>else</a:t>
            </a:r>
            <a:endParaRPr lang="fr-FR" sz="1200" b="0" dirty="0">
              <a:solidFill>
                <a:srgbClr val="D4D4D4"/>
              </a:solidFill>
              <a:effectLst/>
            </a:endParaRPr>
          </a:p>
          <a:p>
            <a:r>
              <a:rPr lang="fr-FR" sz="1200" b="0" dirty="0">
                <a:solidFill>
                  <a:srgbClr val="D4D4D4"/>
                </a:solidFill>
                <a:effectLst/>
              </a:rPr>
              <a:t>                </a:t>
            </a:r>
            <a:r>
              <a:rPr lang="fr-FR" sz="1200" b="0" dirty="0" err="1">
                <a:solidFill>
                  <a:srgbClr val="C586C0"/>
                </a:solidFill>
                <a:effectLst/>
              </a:rPr>
              <a:t>throw</a:t>
            </a:r>
            <a:r>
              <a:rPr lang="fr-FR" sz="1200" b="0" dirty="0">
                <a:solidFill>
                  <a:srgbClr val="D4D4D4"/>
                </a:solidFill>
                <a:effectLst/>
              </a:rPr>
              <a:t> </a:t>
            </a:r>
            <a:r>
              <a:rPr lang="fr-FR" sz="1200" b="0" dirty="0">
                <a:solidFill>
                  <a:srgbClr val="569CD6"/>
                </a:solidFill>
                <a:effectLst/>
              </a:rPr>
              <a:t>new</a:t>
            </a:r>
            <a:r>
              <a:rPr lang="fr-FR" sz="1200" b="0" dirty="0">
                <a:solidFill>
                  <a:srgbClr val="D4D4D4"/>
                </a:solidFill>
                <a:effectLst/>
              </a:rPr>
              <a:t> </a:t>
            </a:r>
            <a:r>
              <a:rPr lang="fr-FR" sz="1200" b="0" dirty="0">
                <a:solidFill>
                  <a:srgbClr val="4EC9B0"/>
                </a:solidFill>
                <a:effectLst/>
              </a:rPr>
              <a:t>Exception</a:t>
            </a:r>
            <a:r>
              <a:rPr lang="fr-FR" sz="1200" b="0" dirty="0">
                <a:solidFill>
                  <a:srgbClr val="D4D4D4"/>
                </a:solidFill>
                <a:effectLst/>
              </a:rPr>
              <a:t>(</a:t>
            </a:r>
            <a:r>
              <a:rPr lang="fr-FR" sz="1200" b="0" dirty="0">
                <a:solidFill>
                  <a:srgbClr val="CE9178"/>
                </a:solidFill>
                <a:effectLst/>
              </a:rPr>
              <a:t>"Aucun billet ne correspond à l'identifiant '</a:t>
            </a:r>
            <a:r>
              <a:rPr lang="fr-FR" sz="1200" b="0" dirty="0">
                <a:solidFill>
                  <a:srgbClr val="9CDCFE"/>
                </a:solidFill>
                <a:effectLst/>
              </a:rPr>
              <a:t>$</a:t>
            </a:r>
            <a:r>
              <a:rPr lang="fr-FR" sz="1200" b="0" dirty="0" err="1">
                <a:solidFill>
                  <a:srgbClr val="9CDCFE"/>
                </a:solidFill>
                <a:effectLst/>
              </a:rPr>
              <a:t>idBillet</a:t>
            </a:r>
            <a:r>
              <a:rPr lang="fr-FR" sz="1200" b="0" dirty="0">
                <a:solidFill>
                  <a:srgbClr val="CE9178"/>
                </a:solidFill>
                <a:effectLst/>
              </a:rPr>
              <a:t>'"</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p>
        </p:txBody>
      </p:sp>
      <p:sp>
        <p:nvSpPr>
          <p:cNvPr id="8" name="ZoneTexte 7">
            <a:extLst>
              <a:ext uri="{FF2B5EF4-FFF2-40B4-BE49-F238E27FC236}">
                <a16:creationId xmlns:a16="http://schemas.microsoft.com/office/drawing/2014/main" id="{6976CB19-A19E-4B68-8764-7C5194807B44}"/>
              </a:ext>
            </a:extLst>
          </p:cNvPr>
          <p:cNvSpPr txBox="1"/>
          <p:nvPr/>
        </p:nvSpPr>
        <p:spPr>
          <a:xfrm>
            <a:off x="2955977" y="6279969"/>
            <a:ext cx="6011041" cy="278147"/>
          </a:xfrm>
          <a:prstGeom prst="rect">
            <a:avLst/>
          </a:prstGeom>
          <a:noFill/>
        </p:spPr>
        <p:txBody>
          <a:bodyPr wrap="square">
            <a:spAutoFit/>
          </a:bodyPr>
          <a:lstStyle/>
          <a:p>
            <a:pPr algn="ctr"/>
            <a:r>
              <a:rPr lang="fr-FR" sz="1200" dirty="0"/>
              <a:t>Fig. : </a:t>
            </a:r>
            <a:r>
              <a:rPr lang="fr-FR" sz="1200" dirty="0" err="1"/>
              <a:t>Billet.php</a:t>
            </a:r>
            <a:r>
              <a:rPr lang="fr-FR" sz="1200" dirty="0"/>
              <a:t> </a:t>
            </a:r>
          </a:p>
        </p:txBody>
      </p:sp>
    </p:spTree>
    <p:extLst>
      <p:ext uri="{BB962C8B-B14F-4D97-AF65-F5344CB8AC3E}">
        <p14:creationId xmlns:p14="http://schemas.microsoft.com/office/powerpoint/2010/main" val="167265655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8BEDBB52-5D82-4F2F-8F2A-0F19BA8B05A0}"/>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E3C4882D-970A-423F-B1E5-5B6872AD250F}"/>
              </a:ext>
            </a:extLst>
          </p:cNvPr>
          <p:cNvSpPr>
            <a:spLocks noGrp="1"/>
          </p:cNvSpPr>
          <p:nvPr>
            <p:ph type="title"/>
          </p:nvPr>
        </p:nvSpPr>
        <p:spPr/>
        <p:txBody>
          <a:bodyPr/>
          <a:lstStyle/>
          <a:p>
            <a:r>
              <a:rPr lang="fr-FR" dirty="0"/>
              <a:t>Activité 1</a:t>
            </a:r>
          </a:p>
        </p:txBody>
      </p:sp>
      <p:sp>
        <p:nvSpPr>
          <p:cNvPr id="3" name="Espace réservé du texte 2">
            <a:extLst>
              <a:ext uri="{FF2B5EF4-FFF2-40B4-BE49-F238E27FC236}">
                <a16:creationId xmlns:a16="http://schemas.microsoft.com/office/drawing/2014/main" id="{4B5DFBBB-3BEE-45C5-96DA-FC833D7E10E0}"/>
              </a:ext>
            </a:extLst>
          </p:cNvPr>
          <p:cNvSpPr>
            <a:spLocks noGrp="1"/>
          </p:cNvSpPr>
          <p:nvPr>
            <p:ph type="body" sz="quarter" idx="11"/>
          </p:nvPr>
        </p:nvSpPr>
        <p:spPr/>
        <p:txBody>
          <a:bodyPr/>
          <a:lstStyle/>
          <a:p>
            <a:r>
              <a:rPr lang="fr-FR" dirty="0"/>
              <a:t>Vers une architecture MVC</a:t>
            </a:r>
          </a:p>
        </p:txBody>
      </p:sp>
      <p:sp>
        <p:nvSpPr>
          <p:cNvPr id="4" name="Espace réservé du contenu 3">
            <a:extLst>
              <a:ext uri="{FF2B5EF4-FFF2-40B4-BE49-F238E27FC236}">
                <a16:creationId xmlns:a16="http://schemas.microsoft.com/office/drawing/2014/main" id="{5395CD28-C6F6-45AB-A8D7-B3C23351E3AA}"/>
              </a:ext>
            </a:extLst>
          </p:cNvPr>
          <p:cNvSpPr>
            <a:spLocks noGrp="1"/>
          </p:cNvSpPr>
          <p:nvPr>
            <p:ph sz="quarter" idx="12"/>
          </p:nvPr>
        </p:nvSpPr>
        <p:spPr/>
        <p:txBody>
          <a:bodyPr/>
          <a:lstStyle/>
          <a:p>
            <a:endParaRPr lang="fr-FR" dirty="0"/>
          </a:p>
        </p:txBody>
      </p:sp>
      <p:sp>
        <p:nvSpPr>
          <p:cNvPr id="6" name="Rectangle 5">
            <a:extLst>
              <a:ext uri="{FF2B5EF4-FFF2-40B4-BE49-F238E27FC236}">
                <a16:creationId xmlns:a16="http://schemas.microsoft.com/office/drawing/2014/main" id="{862BF7EF-3900-494B-8CE6-1D8AB9CD395D}"/>
              </a:ext>
            </a:extLst>
          </p:cNvPr>
          <p:cNvSpPr/>
          <p:nvPr/>
        </p:nvSpPr>
        <p:spPr>
          <a:xfrm>
            <a:off x="2955977" y="2122456"/>
            <a:ext cx="6011041" cy="41560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569CD6"/>
                </a:solidFill>
                <a:effectLst/>
              </a:rPr>
              <a:t>&lt;?</a:t>
            </a:r>
            <a:r>
              <a:rPr lang="fr-FR" sz="1200" b="0" dirty="0" err="1">
                <a:solidFill>
                  <a:srgbClr val="569CD6"/>
                </a:solidFill>
                <a:effectLst/>
              </a:rPr>
              <a:t>php</a:t>
            </a:r>
            <a:endParaRPr lang="fr-FR" sz="1200" b="0" dirty="0">
              <a:solidFill>
                <a:srgbClr val="D4D4D4"/>
              </a:solidFill>
              <a:effectLst/>
            </a:endParaRPr>
          </a:p>
          <a:p>
            <a:r>
              <a:rPr lang="fr-FR" sz="1200" b="0" dirty="0">
                <a:solidFill>
                  <a:srgbClr val="D4D4D4"/>
                </a:solidFill>
                <a:effectLst/>
              </a:rPr>
              <a:t>    </a:t>
            </a:r>
            <a:r>
              <a:rPr lang="fr-FR" sz="1200" b="0" dirty="0" err="1">
                <a:solidFill>
                  <a:srgbClr val="C586C0"/>
                </a:solidFill>
                <a:effectLst/>
              </a:rPr>
              <a:t>require_once</a:t>
            </a:r>
            <a:r>
              <a:rPr lang="fr-FR" sz="1200" b="0" dirty="0">
                <a:solidFill>
                  <a:srgbClr val="D4D4D4"/>
                </a:solidFill>
                <a:effectLst/>
              </a:rPr>
              <a:t> </a:t>
            </a:r>
            <a:r>
              <a:rPr lang="fr-FR" sz="1200" b="0" dirty="0">
                <a:solidFill>
                  <a:srgbClr val="CE9178"/>
                </a:solidFill>
                <a:effectLst/>
              </a:rPr>
              <a:t>'</a:t>
            </a:r>
            <a:r>
              <a:rPr lang="fr-FR" sz="1200" b="0" dirty="0" err="1">
                <a:solidFill>
                  <a:srgbClr val="CE9178"/>
                </a:solidFill>
                <a:effectLst/>
              </a:rPr>
              <a:t>Modele</a:t>
            </a:r>
            <a:r>
              <a:rPr lang="fr-FR" sz="1200" b="0" dirty="0">
                <a:solidFill>
                  <a:srgbClr val="CE9178"/>
                </a:solidFill>
                <a:effectLst/>
              </a:rPr>
              <a:t>/</a:t>
            </a:r>
            <a:r>
              <a:rPr lang="fr-FR" sz="1200" b="0" dirty="0" err="1">
                <a:solidFill>
                  <a:srgbClr val="CE9178"/>
                </a:solidFill>
                <a:effectLst/>
              </a:rPr>
              <a:t>Modele.php</a:t>
            </a:r>
            <a:r>
              <a:rPr lang="fr-FR" sz="1200" b="0" dirty="0">
                <a:solidFill>
                  <a:srgbClr val="CE9178"/>
                </a:solidFill>
                <a:effectLst/>
              </a:rPr>
              <a:t>'</a:t>
            </a:r>
            <a:r>
              <a:rPr lang="fr-FR" sz="1200" b="0" dirty="0">
                <a:solidFill>
                  <a:srgbClr val="D4D4D4"/>
                </a:solidFill>
                <a:effectLst/>
              </a:rPr>
              <a:t>;</a:t>
            </a:r>
          </a:p>
          <a:p>
            <a:r>
              <a:rPr lang="fr-FR" sz="1200" b="0" dirty="0">
                <a:solidFill>
                  <a:srgbClr val="D4D4D4"/>
                </a:solidFill>
                <a:effectLst/>
              </a:rPr>
              <a:t>    </a:t>
            </a:r>
            <a:r>
              <a:rPr lang="fr-FR" sz="1200" b="0" dirty="0">
                <a:solidFill>
                  <a:srgbClr val="569CD6"/>
                </a:solidFill>
                <a:effectLst/>
              </a:rPr>
              <a:t>class</a:t>
            </a:r>
            <a:r>
              <a:rPr lang="fr-FR" sz="1200" b="0" dirty="0">
                <a:solidFill>
                  <a:srgbClr val="D4D4D4"/>
                </a:solidFill>
                <a:effectLst/>
              </a:rPr>
              <a:t> </a:t>
            </a:r>
            <a:r>
              <a:rPr lang="fr-FR" sz="1200" b="0" dirty="0">
                <a:solidFill>
                  <a:srgbClr val="4EC9B0"/>
                </a:solidFill>
                <a:effectLst/>
              </a:rPr>
              <a:t>Commentaire</a:t>
            </a:r>
            <a:r>
              <a:rPr lang="fr-FR" sz="1200" b="0" dirty="0">
                <a:solidFill>
                  <a:srgbClr val="D4D4D4"/>
                </a:solidFill>
                <a:effectLst/>
              </a:rPr>
              <a:t> </a:t>
            </a:r>
            <a:r>
              <a:rPr lang="fr-FR" sz="1200" b="0" dirty="0" err="1">
                <a:solidFill>
                  <a:srgbClr val="569CD6"/>
                </a:solidFill>
                <a:effectLst/>
              </a:rPr>
              <a:t>extends</a:t>
            </a:r>
            <a:r>
              <a:rPr lang="fr-FR" sz="1200" b="0" dirty="0">
                <a:solidFill>
                  <a:srgbClr val="D4D4D4"/>
                </a:solidFill>
                <a:effectLst/>
              </a:rPr>
              <a:t> </a:t>
            </a:r>
            <a:r>
              <a:rPr lang="fr-FR" sz="1200" b="0" dirty="0" err="1">
                <a:solidFill>
                  <a:srgbClr val="4EC9B0"/>
                </a:solidFill>
                <a:effectLst/>
              </a:rPr>
              <a:t>Modele</a:t>
            </a:r>
            <a:r>
              <a:rPr lang="fr-FR" sz="1200" b="0" dirty="0">
                <a:solidFill>
                  <a:srgbClr val="D4D4D4"/>
                </a:solidFill>
                <a:effectLst/>
              </a:rPr>
              <a:t> {</a:t>
            </a:r>
          </a:p>
          <a:p>
            <a:r>
              <a:rPr lang="fr-FR" sz="1200" b="0" dirty="0">
                <a:solidFill>
                  <a:srgbClr val="D4D4D4"/>
                </a:solidFill>
                <a:effectLst/>
              </a:rPr>
              <a:t>        </a:t>
            </a:r>
            <a:r>
              <a:rPr lang="fr-FR" sz="1200" b="0" dirty="0">
                <a:solidFill>
                  <a:srgbClr val="569CD6"/>
                </a:solidFill>
                <a:effectLst/>
              </a:rPr>
              <a:t>public</a:t>
            </a:r>
            <a:r>
              <a:rPr lang="fr-FR" sz="1200" b="0" dirty="0">
                <a:solidFill>
                  <a:srgbClr val="D4D4D4"/>
                </a:solidFill>
                <a:effectLst/>
              </a:rPr>
              <a:t> </a:t>
            </a:r>
            <a:r>
              <a:rPr lang="fr-FR" sz="1200" b="0" dirty="0" err="1">
                <a:solidFill>
                  <a:srgbClr val="569CD6"/>
                </a:solidFill>
                <a:effectLst/>
              </a:rPr>
              <a:t>function</a:t>
            </a:r>
            <a:r>
              <a:rPr lang="fr-FR" sz="1200" b="0" dirty="0">
                <a:solidFill>
                  <a:srgbClr val="D4D4D4"/>
                </a:solidFill>
                <a:effectLst/>
              </a:rPr>
              <a:t> </a:t>
            </a:r>
            <a:r>
              <a:rPr lang="fr-FR" sz="1200" b="0" dirty="0" err="1">
                <a:solidFill>
                  <a:srgbClr val="DCDCAA"/>
                </a:solidFill>
                <a:effectLst/>
              </a:rPr>
              <a:t>getCommentaires</a:t>
            </a:r>
            <a:r>
              <a:rPr lang="fr-FR" sz="1200" b="0" dirty="0">
                <a:solidFill>
                  <a:srgbClr val="D4D4D4"/>
                </a:solidFill>
                <a:effectLst/>
              </a:rPr>
              <a:t>(</a:t>
            </a:r>
            <a:r>
              <a:rPr lang="fr-FR" sz="1200" b="0" dirty="0">
                <a:solidFill>
                  <a:srgbClr val="9CDCFE"/>
                </a:solidFill>
                <a:effectLst/>
              </a:rPr>
              <a:t>$</a:t>
            </a:r>
            <a:r>
              <a:rPr lang="fr-FR" sz="1200" b="0" dirty="0" err="1">
                <a:solidFill>
                  <a:srgbClr val="9CDCFE"/>
                </a:solidFill>
                <a:effectLst/>
              </a:rPr>
              <a:t>idBillet</a:t>
            </a:r>
            <a:r>
              <a:rPr lang="fr-FR" sz="1200" b="0" dirty="0">
                <a:solidFill>
                  <a:srgbClr val="D4D4D4"/>
                </a:solidFill>
                <a:effectLst/>
              </a:rPr>
              <a:t>) {</a:t>
            </a:r>
          </a:p>
          <a:p>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sql</a:t>
            </a:r>
            <a:r>
              <a:rPr lang="fr-FR" sz="1200" b="0" dirty="0">
                <a:solidFill>
                  <a:srgbClr val="D4D4D4"/>
                </a:solidFill>
                <a:effectLst/>
              </a:rPr>
              <a:t> = </a:t>
            </a:r>
            <a:r>
              <a:rPr lang="fr-FR" sz="1200" b="0" dirty="0">
                <a:solidFill>
                  <a:srgbClr val="CE9178"/>
                </a:solidFill>
                <a:effectLst/>
              </a:rPr>
              <a:t>'select COM_ID as id, COM_DATE as date,'</a:t>
            </a:r>
            <a:endParaRPr lang="fr-FR" sz="1200" b="0" dirty="0">
              <a:solidFill>
                <a:srgbClr val="D4D4D4"/>
              </a:solidFill>
              <a:effectLst/>
            </a:endParaRPr>
          </a:p>
          <a:p>
            <a:r>
              <a:rPr lang="fr-FR" sz="1200" b="0" dirty="0">
                <a:solidFill>
                  <a:srgbClr val="D4D4D4"/>
                </a:solidFill>
                <a:effectLst/>
              </a:rPr>
              <a:t>                    . </a:t>
            </a:r>
            <a:r>
              <a:rPr lang="fr-FR" sz="1200" b="0" dirty="0">
                <a:solidFill>
                  <a:srgbClr val="CE9178"/>
                </a:solidFill>
                <a:effectLst/>
              </a:rPr>
              <a:t>' COM_AUTEUR as auteur, COM_CONTENU as contenu </a:t>
            </a:r>
            <a:r>
              <a:rPr lang="fr-FR" sz="1200" b="0" dirty="0" err="1">
                <a:solidFill>
                  <a:srgbClr val="CE9178"/>
                </a:solidFill>
                <a:effectLst/>
              </a:rPr>
              <a:t>from</a:t>
            </a:r>
            <a:r>
              <a:rPr lang="fr-FR" sz="1200" b="0" dirty="0">
                <a:solidFill>
                  <a:srgbClr val="CE9178"/>
                </a:solidFill>
                <a:effectLst/>
              </a:rPr>
              <a:t> T_COMMENTAIRE'</a:t>
            </a:r>
            <a:endParaRPr lang="fr-FR" sz="1200" b="0" dirty="0">
              <a:solidFill>
                <a:srgbClr val="D4D4D4"/>
              </a:solidFill>
              <a:effectLst/>
            </a:endParaRPr>
          </a:p>
          <a:p>
            <a:r>
              <a:rPr lang="fr-FR" sz="1200" b="0" dirty="0">
                <a:solidFill>
                  <a:srgbClr val="D4D4D4"/>
                </a:solidFill>
                <a:effectLst/>
              </a:rPr>
              <a:t>                    . </a:t>
            </a:r>
            <a:r>
              <a:rPr lang="fr-FR" sz="1200" b="0" dirty="0">
                <a:solidFill>
                  <a:srgbClr val="CE9178"/>
                </a:solidFill>
                <a:effectLst/>
              </a:rPr>
              <a:t>' </a:t>
            </a:r>
            <a:r>
              <a:rPr lang="fr-FR" sz="1200" b="0" dirty="0" err="1">
                <a:solidFill>
                  <a:srgbClr val="CE9178"/>
                </a:solidFill>
                <a:effectLst/>
              </a:rPr>
              <a:t>where</a:t>
            </a:r>
            <a:r>
              <a:rPr lang="fr-FR" sz="1200" b="0" dirty="0">
                <a:solidFill>
                  <a:srgbClr val="CE9178"/>
                </a:solidFill>
                <a:effectLst/>
              </a:rPr>
              <a:t> BIL_ID=?'</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$commentaires</a:t>
            </a:r>
            <a:r>
              <a:rPr lang="fr-FR" sz="1200" b="0" dirty="0">
                <a:solidFill>
                  <a:srgbClr val="D4D4D4"/>
                </a:solidFill>
                <a:effectLst/>
              </a:rPr>
              <a:t> =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err="1">
                <a:solidFill>
                  <a:srgbClr val="DCDCAA"/>
                </a:solidFill>
                <a:effectLst/>
              </a:rPr>
              <a:t>executerRequete</a:t>
            </a:r>
            <a:r>
              <a:rPr lang="fr-FR" sz="1200" b="0" dirty="0">
                <a:solidFill>
                  <a:srgbClr val="D4D4D4"/>
                </a:solidFill>
                <a:effectLst/>
              </a:rPr>
              <a:t>(</a:t>
            </a:r>
            <a:r>
              <a:rPr lang="fr-FR" sz="1200" b="0" dirty="0">
                <a:solidFill>
                  <a:srgbClr val="9CDCFE"/>
                </a:solidFill>
                <a:effectLst/>
              </a:rPr>
              <a:t>$</a:t>
            </a:r>
            <a:r>
              <a:rPr lang="fr-FR" sz="1200" b="0" dirty="0" err="1">
                <a:solidFill>
                  <a:srgbClr val="9CDCFE"/>
                </a:solidFill>
                <a:effectLst/>
              </a:rPr>
              <a:t>sql</a:t>
            </a:r>
            <a:r>
              <a:rPr lang="fr-FR" sz="1200" b="0" dirty="0">
                <a:solidFill>
                  <a:srgbClr val="D4D4D4"/>
                </a:solidFill>
                <a:effectLst/>
              </a:rPr>
              <a:t>, </a:t>
            </a:r>
            <a:r>
              <a:rPr lang="fr-FR" sz="1200" b="0" dirty="0" err="1">
                <a:solidFill>
                  <a:srgbClr val="DCDCAA"/>
                </a:solidFill>
                <a:effectLst/>
              </a:rPr>
              <a:t>array</a:t>
            </a:r>
            <a:r>
              <a:rPr lang="fr-FR" sz="1200" b="0" dirty="0">
                <a:solidFill>
                  <a:srgbClr val="D4D4D4"/>
                </a:solidFill>
                <a:effectLst/>
              </a:rPr>
              <a:t>(</a:t>
            </a:r>
            <a:r>
              <a:rPr lang="fr-FR" sz="1200" b="0" dirty="0">
                <a:solidFill>
                  <a:srgbClr val="9CDCFE"/>
                </a:solidFill>
                <a:effectLst/>
              </a:rPr>
              <a:t>$</a:t>
            </a:r>
            <a:r>
              <a:rPr lang="fr-FR" sz="1200" b="0" dirty="0" err="1">
                <a:solidFill>
                  <a:srgbClr val="9CDCFE"/>
                </a:solidFill>
                <a:effectLst/>
              </a:rPr>
              <a:t>idBillet</a:t>
            </a:r>
            <a:r>
              <a:rPr lang="fr-FR" sz="1200" b="0" dirty="0">
                <a:solidFill>
                  <a:srgbClr val="D4D4D4"/>
                </a:solidFill>
                <a:effectLst/>
              </a:rPr>
              <a:t>));</a:t>
            </a:r>
          </a:p>
          <a:p>
            <a:r>
              <a:rPr lang="fr-FR" sz="1200" b="0" dirty="0">
                <a:solidFill>
                  <a:srgbClr val="D4D4D4"/>
                </a:solidFill>
                <a:effectLst/>
              </a:rPr>
              <a:t>            </a:t>
            </a:r>
            <a:r>
              <a:rPr lang="fr-FR" sz="1200" b="0" dirty="0">
                <a:solidFill>
                  <a:srgbClr val="C586C0"/>
                </a:solidFill>
                <a:effectLst/>
              </a:rPr>
              <a:t>return</a:t>
            </a:r>
            <a:r>
              <a:rPr lang="fr-FR" sz="1200" b="0" dirty="0">
                <a:solidFill>
                  <a:srgbClr val="D4D4D4"/>
                </a:solidFill>
                <a:effectLst/>
              </a:rPr>
              <a:t> </a:t>
            </a:r>
            <a:r>
              <a:rPr lang="fr-FR" sz="1200" b="0" dirty="0">
                <a:solidFill>
                  <a:srgbClr val="9CDCFE"/>
                </a:solidFill>
                <a:effectLst/>
              </a:rPr>
              <a:t>$commentaires</a:t>
            </a:r>
            <a:r>
              <a:rPr lang="fr-FR" sz="1200" b="0" dirty="0">
                <a:solidFill>
                  <a:srgbClr val="D4D4D4"/>
                </a:solidFill>
                <a:effectLst/>
              </a:rPr>
              <a:t>;</a:t>
            </a:r>
          </a:p>
          <a:p>
            <a:r>
              <a:rPr lang="fr-FR" sz="1200" b="0" dirty="0">
                <a:solidFill>
                  <a:srgbClr val="D4D4D4"/>
                </a:solidFill>
                <a:effectLst/>
              </a:rPr>
              <a:t>        }</a:t>
            </a:r>
          </a:p>
          <a:p>
            <a:br>
              <a:rPr lang="fr-FR" sz="1200" b="0" dirty="0">
                <a:solidFill>
                  <a:srgbClr val="D4D4D4"/>
                </a:solidFill>
                <a:effectLst/>
              </a:rPr>
            </a:br>
            <a:r>
              <a:rPr lang="fr-FR" sz="1200" b="0" dirty="0">
                <a:solidFill>
                  <a:srgbClr val="D4D4D4"/>
                </a:solidFill>
                <a:effectLst/>
              </a:rPr>
              <a:t>        </a:t>
            </a:r>
            <a:r>
              <a:rPr lang="fr-FR" sz="1200" b="0" dirty="0">
                <a:solidFill>
                  <a:srgbClr val="569CD6"/>
                </a:solidFill>
                <a:effectLst/>
              </a:rPr>
              <a:t>public</a:t>
            </a:r>
            <a:r>
              <a:rPr lang="fr-FR" sz="1200" b="0" dirty="0">
                <a:solidFill>
                  <a:srgbClr val="D4D4D4"/>
                </a:solidFill>
                <a:effectLst/>
              </a:rPr>
              <a:t> </a:t>
            </a:r>
            <a:r>
              <a:rPr lang="fr-FR" sz="1200" b="0" dirty="0" err="1">
                <a:solidFill>
                  <a:srgbClr val="569CD6"/>
                </a:solidFill>
                <a:effectLst/>
              </a:rPr>
              <a:t>function</a:t>
            </a:r>
            <a:r>
              <a:rPr lang="fr-FR" sz="1200" b="0" dirty="0">
                <a:solidFill>
                  <a:srgbClr val="D4D4D4"/>
                </a:solidFill>
                <a:effectLst/>
              </a:rPr>
              <a:t> </a:t>
            </a:r>
            <a:r>
              <a:rPr lang="fr-FR" sz="1200" b="0" dirty="0" err="1">
                <a:solidFill>
                  <a:srgbClr val="DCDCAA"/>
                </a:solidFill>
                <a:effectLst/>
              </a:rPr>
              <a:t>ajouterCommentaire</a:t>
            </a:r>
            <a:r>
              <a:rPr lang="fr-FR" sz="1200" b="0" dirty="0">
                <a:solidFill>
                  <a:srgbClr val="D4D4D4"/>
                </a:solidFill>
                <a:effectLst/>
              </a:rPr>
              <a:t>(</a:t>
            </a:r>
            <a:r>
              <a:rPr lang="fr-FR" sz="1200" b="0" dirty="0">
                <a:solidFill>
                  <a:srgbClr val="9CDCFE"/>
                </a:solidFill>
                <a:effectLst/>
              </a:rPr>
              <a:t>$auteur</a:t>
            </a:r>
            <a:r>
              <a:rPr lang="fr-FR" sz="1200" b="0" dirty="0">
                <a:solidFill>
                  <a:srgbClr val="D4D4D4"/>
                </a:solidFill>
                <a:effectLst/>
              </a:rPr>
              <a:t>, </a:t>
            </a:r>
            <a:r>
              <a:rPr lang="fr-FR" sz="1200" b="0" dirty="0">
                <a:solidFill>
                  <a:srgbClr val="9CDCFE"/>
                </a:solidFill>
                <a:effectLst/>
              </a:rPr>
              <a:t>$contenu</a:t>
            </a:r>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idBillet</a:t>
            </a:r>
            <a:r>
              <a:rPr lang="fr-FR" sz="1200" b="0" dirty="0">
                <a:solidFill>
                  <a:srgbClr val="D4D4D4"/>
                </a:solidFill>
                <a:effectLst/>
              </a:rPr>
              <a:t>) {</a:t>
            </a:r>
          </a:p>
          <a:p>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sql</a:t>
            </a:r>
            <a:r>
              <a:rPr lang="fr-FR" sz="1200" b="0" dirty="0">
                <a:solidFill>
                  <a:srgbClr val="D4D4D4"/>
                </a:solidFill>
                <a:effectLst/>
              </a:rPr>
              <a:t> = </a:t>
            </a:r>
            <a:r>
              <a:rPr lang="fr-FR" sz="1200" b="0" dirty="0">
                <a:solidFill>
                  <a:srgbClr val="CE9178"/>
                </a:solidFill>
                <a:effectLst/>
              </a:rPr>
              <a:t>'insert </a:t>
            </a:r>
            <a:r>
              <a:rPr lang="fr-FR" sz="1200" b="0" dirty="0" err="1">
                <a:solidFill>
                  <a:srgbClr val="CE9178"/>
                </a:solidFill>
                <a:effectLst/>
              </a:rPr>
              <a:t>into</a:t>
            </a:r>
            <a:r>
              <a:rPr lang="fr-FR" sz="1200" b="0" dirty="0">
                <a:solidFill>
                  <a:srgbClr val="CE9178"/>
                </a:solidFill>
                <a:effectLst/>
              </a:rPr>
              <a:t> T_COMMENTAIRE(COM_DATE, COM_AUTEUR, COM_CONTENU, BIL_ID)'</a:t>
            </a:r>
            <a:endParaRPr lang="fr-FR" sz="1200" b="0" dirty="0">
              <a:solidFill>
                <a:srgbClr val="D4D4D4"/>
              </a:solidFill>
              <a:effectLst/>
            </a:endParaRPr>
          </a:p>
          <a:p>
            <a:r>
              <a:rPr lang="fr-FR" sz="1200" b="0" dirty="0">
                <a:solidFill>
                  <a:srgbClr val="D4D4D4"/>
                </a:solidFill>
                <a:effectLst/>
              </a:rPr>
              <a:t>                . </a:t>
            </a:r>
            <a:r>
              <a:rPr lang="fr-FR" sz="1200" b="0" dirty="0">
                <a:solidFill>
                  <a:srgbClr val="CE9178"/>
                </a:solidFill>
                <a:effectLst/>
              </a:rPr>
              <a:t>' values(?, ?, ?, ?)'</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$date</a:t>
            </a:r>
            <a:r>
              <a:rPr lang="fr-FR" sz="1200" b="0" dirty="0">
                <a:solidFill>
                  <a:srgbClr val="D4D4D4"/>
                </a:solidFill>
                <a:effectLst/>
              </a:rPr>
              <a:t> = </a:t>
            </a:r>
            <a:r>
              <a:rPr lang="fr-FR" sz="1200" b="0" dirty="0">
                <a:solidFill>
                  <a:srgbClr val="DCDCAA"/>
                </a:solidFill>
                <a:effectLst/>
              </a:rPr>
              <a:t>date</a:t>
            </a:r>
            <a:r>
              <a:rPr lang="fr-FR" sz="1200" b="0" dirty="0">
                <a:solidFill>
                  <a:srgbClr val="D4D4D4"/>
                </a:solidFill>
                <a:effectLst/>
              </a:rPr>
              <a:t>(DATE_W3C);  </a:t>
            </a:r>
            <a:r>
              <a:rPr lang="fr-FR" sz="1200" b="0" dirty="0">
                <a:solidFill>
                  <a:srgbClr val="6A9955"/>
                </a:solidFill>
                <a:effectLst/>
              </a:rPr>
              <a:t>// Récupère la date courante</a:t>
            </a:r>
            <a:endParaRPr lang="fr-FR" sz="1200" b="0" dirty="0">
              <a:solidFill>
                <a:srgbClr val="D4D4D4"/>
              </a:solidFill>
              <a:effectLst/>
            </a:endParaRPr>
          </a:p>
          <a:p>
            <a:r>
              <a:rPr lang="fr-FR" sz="1200" b="0" dirty="0">
                <a:solidFill>
                  <a:srgbClr val="D4D4D4"/>
                </a:solidFill>
                <a:effectLst/>
              </a:rPr>
              <a:t>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err="1">
                <a:solidFill>
                  <a:srgbClr val="DCDCAA"/>
                </a:solidFill>
                <a:effectLst/>
              </a:rPr>
              <a:t>executerRequete</a:t>
            </a:r>
            <a:r>
              <a:rPr lang="fr-FR" sz="1200" b="0" dirty="0">
                <a:solidFill>
                  <a:srgbClr val="D4D4D4"/>
                </a:solidFill>
                <a:effectLst/>
              </a:rPr>
              <a:t>(</a:t>
            </a:r>
            <a:r>
              <a:rPr lang="fr-FR" sz="1200" b="0" dirty="0">
                <a:solidFill>
                  <a:srgbClr val="9CDCFE"/>
                </a:solidFill>
                <a:effectLst/>
              </a:rPr>
              <a:t>$</a:t>
            </a:r>
            <a:r>
              <a:rPr lang="fr-FR" sz="1200" b="0" dirty="0" err="1">
                <a:solidFill>
                  <a:srgbClr val="9CDCFE"/>
                </a:solidFill>
                <a:effectLst/>
              </a:rPr>
              <a:t>sql</a:t>
            </a:r>
            <a:r>
              <a:rPr lang="fr-FR" sz="1200" b="0" dirty="0">
                <a:solidFill>
                  <a:srgbClr val="D4D4D4"/>
                </a:solidFill>
                <a:effectLst/>
              </a:rPr>
              <a:t>, </a:t>
            </a:r>
            <a:r>
              <a:rPr lang="fr-FR" sz="1200" b="0" dirty="0" err="1">
                <a:solidFill>
                  <a:srgbClr val="DCDCAA"/>
                </a:solidFill>
                <a:effectLst/>
              </a:rPr>
              <a:t>array</a:t>
            </a:r>
            <a:r>
              <a:rPr lang="fr-FR" sz="1200" b="0" dirty="0">
                <a:solidFill>
                  <a:srgbClr val="D4D4D4"/>
                </a:solidFill>
                <a:effectLst/>
              </a:rPr>
              <a:t>(</a:t>
            </a:r>
            <a:r>
              <a:rPr lang="fr-FR" sz="1200" b="0" dirty="0">
                <a:solidFill>
                  <a:srgbClr val="9CDCFE"/>
                </a:solidFill>
                <a:effectLst/>
              </a:rPr>
              <a:t>$date</a:t>
            </a:r>
            <a:r>
              <a:rPr lang="fr-FR" sz="1200" b="0" dirty="0">
                <a:solidFill>
                  <a:srgbClr val="D4D4D4"/>
                </a:solidFill>
                <a:effectLst/>
              </a:rPr>
              <a:t>, </a:t>
            </a:r>
            <a:r>
              <a:rPr lang="fr-FR" sz="1200" b="0" dirty="0">
                <a:solidFill>
                  <a:srgbClr val="9CDCFE"/>
                </a:solidFill>
                <a:effectLst/>
              </a:rPr>
              <a:t>$auteur</a:t>
            </a:r>
            <a:r>
              <a:rPr lang="fr-FR" sz="1200" b="0" dirty="0">
                <a:solidFill>
                  <a:srgbClr val="D4D4D4"/>
                </a:solidFill>
                <a:effectLst/>
              </a:rPr>
              <a:t>, </a:t>
            </a:r>
            <a:r>
              <a:rPr lang="fr-FR" sz="1200" b="0" dirty="0">
                <a:solidFill>
                  <a:srgbClr val="9CDCFE"/>
                </a:solidFill>
                <a:effectLst/>
              </a:rPr>
              <a:t>$contenu</a:t>
            </a:r>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idBillet</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p>
        </p:txBody>
      </p:sp>
      <p:sp>
        <p:nvSpPr>
          <p:cNvPr id="8" name="ZoneTexte 7">
            <a:extLst>
              <a:ext uri="{FF2B5EF4-FFF2-40B4-BE49-F238E27FC236}">
                <a16:creationId xmlns:a16="http://schemas.microsoft.com/office/drawing/2014/main" id="{6976CB19-A19E-4B68-8764-7C5194807B44}"/>
              </a:ext>
            </a:extLst>
          </p:cNvPr>
          <p:cNvSpPr txBox="1"/>
          <p:nvPr/>
        </p:nvSpPr>
        <p:spPr>
          <a:xfrm>
            <a:off x="2955977" y="6279969"/>
            <a:ext cx="6011041" cy="278147"/>
          </a:xfrm>
          <a:prstGeom prst="rect">
            <a:avLst/>
          </a:prstGeom>
          <a:noFill/>
        </p:spPr>
        <p:txBody>
          <a:bodyPr wrap="square">
            <a:spAutoFit/>
          </a:bodyPr>
          <a:lstStyle/>
          <a:p>
            <a:pPr algn="ctr"/>
            <a:r>
              <a:rPr lang="fr-FR" sz="1200" dirty="0"/>
              <a:t>Fig. : </a:t>
            </a:r>
            <a:r>
              <a:rPr lang="fr-FR" sz="1200" dirty="0" err="1"/>
              <a:t>Commentaire.php</a:t>
            </a:r>
            <a:r>
              <a:rPr lang="fr-FR" sz="1200" dirty="0"/>
              <a:t> </a:t>
            </a:r>
          </a:p>
        </p:txBody>
      </p:sp>
    </p:spTree>
    <p:extLst>
      <p:ext uri="{BB962C8B-B14F-4D97-AF65-F5344CB8AC3E}">
        <p14:creationId xmlns:p14="http://schemas.microsoft.com/office/powerpoint/2010/main" val="4828833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8BEDBB52-5D82-4F2F-8F2A-0F19BA8B05A0}"/>
              </a:ext>
            </a:extLst>
          </p:cNvPr>
          <p:cNvSpPr>
            <a:spLocks noGrp="1"/>
          </p:cNvSpPr>
          <p:nvPr>
            <p:ph sz="quarter" idx="13"/>
          </p:nvPr>
        </p:nvSpPr>
        <p:spPr/>
        <p:txBody>
          <a:bodyPr/>
          <a:lstStyle/>
          <a:p>
            <a:r>
              <a:rPr lang="fr-FR" dirty="0"/>
              <a:t>Exercice</a:t>
            </a:r>
          </a:p>
        </p:txBody>
      </p:sp>
      <p:sp>
        <p:nvSpPr>
          <p:cNvPr id="2" name="Titre 1">
            <a:extLst>
              <a:ext uri="{FF2B5EF4-FFF2-40B4-BE49-F238E27FC236}">
                <a16:creationId xmlns:a16="http://schemas.microsoft.com/office/drawing/2014/main" id="{E3C4882D-970A-423F-B1E5-5B6872AD250F}"/>
              </a:ext>
            </a:extLst>
          </p:cNvPr>
          <p:cNvSpPr>
            <a:spLocks noGrp="1"/>
          </p:cNvSpPr>
          <p:nvPr>
            <p:ph type="title"/>
          </p:nvPr>
        </p:nvSpPr>
        <p:spPr/>
        <p:txBody>
          <a:bodyPr/>
          <a:lstStyle/>
          <a:p>
            <a:r>
              <a:rPr lang="fr-FR" dirty="0"/>
              <a:t>Activité 1</a:t>
            </a:r>
          </a:p>
        </p:txBody>
      </p:sp>
      <p:sp>
        <p:nvSpPr>
          <p:cNvPr id="3" name="Espace réservé du texte 2">
            <a:extLst>
              <a:ext uri="{FF2B5EF4-FFF2-40B4-BE49-F238E27FC236}">
                <a16:creationId xmlns:a16="http://schemas.microsoft.com/office/drawing/2014/main" id="{4B5DFBBB-3BEE-45C5-96DA-FC833D7E10E0}"/>
              </a:ext>
            </a:extLst>
          </p:cNvPr>
          <p:cNvSpPr>
            <a:spLocks noGrp="1"/>
          </p:cNvSpPr>
          <p:nvPr>
            <p:ph type="body" sz="quarter" idx="11"/>
          </p:nvPr>
        </p:nvSpPr>
        <p:spPr/>
        <p:txBody>
          <a:bodyPr/>
          <a:lstStyle/>
          <a:p>
            <a:r>
              <a:rPr lang="fr-FR" dirty="0"/>
              <a:t>Vers une architecture MVC</a:t>
            </a:r>
          </a:p>
        </p:txBody>
      </p:sp>
      <p:sp>
        <p:nvSpPr>
          <p:cNvPr id="4" name="Espace réservé du contenu 3">
            <a:extLst>
              <a:ext uri="{FF2B5EF4-FFF2-40B4-BE49-F238E27FC236}">
                <a16:creationId xmlns:a16="http://schemas.microsoft.com/office/drawing/2014/main" id="{5395CD28-C6F6-45AB-A8D7-B3C23351E3AA}"/>
              </a:ext>
            </a:extLst>
          </p:cNvPr>
          <p:cNvSpPr>
            <a:spLocks noGrp="1"/>
          </p:cNvSpPr>
          <p:nvPr>
            <p:ph sz="quarter" idx="12"/>
          </p:nvPr>
        </p:nvSpPr>
        <p:spPr/>
        <p:txBody>
          <a:bodyPr/>
          <a:lstStyle/>
          <a:p>
            <a:r>
              <a:rPr lang="fr-FR" dirty="0"/>
              <a:t>4. Créer un répertoire Vue regroupant le code d'affichage :</a:t>
            </a:r>
          </a:p>
          <a:p>
            <a:pPr marL="628650" lvl="1" indent="-171450">
              <a:buFont typeface="Arial" panose="020B0604020202020204" pitchFamily="34" charset="0"/>
              <a:buChar char="•"/>
            </a:pPr>
            <a:r>
              <a:rPr lang="fr-FR" dirty="0" err="1"/>
              <a:t>gabarit.php</a:t>
            </a:r>
            <a:r>
              <a:rPr lang="fr-FR" dirty="0"/>
              <a:t> : (</a:t>
            </a:r>
            <a:r>
              <a:rPr lang="fr-FR" dirty="0" err="1"/>
              <a:t>template</a:t>
            </a:r>
            <a:r>
              <a:rPr lang="fr-FR" dirty="0"/>
              <a:t> en anglais) Ce modèle contiendra tous les éléments communs et permettra d'ajouter les éléments spécifiques à chaque vue.</a:t>
            </a:r>
          </a:p>
          <a:p>
            <a:pPr marL="628650" lvl="1" indent="-171450">
              <a:buFont typeface="Arial" panose="020B0604020202020204" pitchFamily="34" charset="0"/>
              <a:buChar char="•"/>
            </a:pPr>
            <a:r>
              <a:rPr lang="fr-FR" dirty="0" err="1"/>
              <a:t>vueAccueil.php</a:t>
            </a:r>
            <a:r>
              <a:rPr lang="fr-FR" dirty="0"/>
              <a:t> : Permet d’afficher la l’ensemble des titres billets (lien qui renvoie à la </a:t>
            </a:r>
            <a:r>
              <a:rPr lang="fr-FR" dirty="0" err="1"/>
              <a:t>vueBillet.php</a:t>
            </a:r>
            <a:r>
              <a:rPr lang="fr-FR" dirty="0"/>
              <a:t>) avec leurs date. </a:t>
            </a:r>
          </a:p>
          <a:p>
            <a:pPr marL="628650" lvl="1" indent="-171450">
              <a:buFont typeface="Arial" panose="020B0604020202020204" pitchFamily="34" charset="0"/>
              <a:buChar char="•"/>
            </a:pPr>
            <a:r>
              <a:rPr lang="fr-FR" dirty="0" err="1"/>
              <a:t>vueBillet.php</a:t>
            </a:r>
            <a:r>
              <a:rPr lang="fr-FR" dirty="0"/>
              <a:t> : Permet d’afficher l’ensemble des commentaires du Billet sélectionné. Permet d’ajouter un nouveau commentaire pour ce billet.</a:t>
            </a:r>
          </a:p>
          <a:p>
            <a:pPr marL="628650" lvl="1" indent="-171450">
              <a:buFont typeface="Arial" panose="020B0604020202020204" pitchFamily="34" charset="0"/>
              <a:buChar char="•"/>
            </a:pPr>
            <a:r>
              <a:rPr lang="fr-FR" dirty="0" err="1"/>
              <a:t>vueErreur.php</a:t>
            </a:r>
            <a:r>
              <a:rPr lang="fr-FR" dirty="0"/>
              <a:t> : Permet d’afficher un message d’erreur. Exemples :</a:t>
            </a:r>
          </a:p>
          <a:p>
            <a:pPr marL="1085850" lvl="2" indent="-171450">
              <a:buFont typeface="Arial" panose="020B0604020202020204" pitchFamily="34" charset="0"/>
              <a:buChar char="•"/>
            </a:pPr>
            <a:r>
              <a:rPr lang="fr-FR" dirty="0">
                <a:hlinkClick r:id="rId2"/>
              </a:rPr>
              <a:t>http://localhost:122/index.php?action=billet&amp;id=UIF</a:t>
            </a:r>
            <a:r>
              <a:rPr lang="fr-FR" dirty="0"/>
              <a:t> =&gt; Affiche : Identifiant de billet non valide (toujours avec l’entête et le pied de la page)</a:t>
            </a:r>
          </a:p>
          <a:p>
            <a:pPr marL="1085850" lvl="2" indent="-171450">
              <a:buFont typeface="Arial" panose="020B0604020202020204" pitchFamily="34" charset="0"/>
              <a:buChar char="•"/>
            </a:pPr>
            <a:r>
              <a:rPr lang="fr-FR" dirty="0">
                <a:hlinkClick r:id="rId3"/>
              </a:rPr>
              <a:t>http://localhost:122/index.php?action=billet</a:t>
            </a:r>
            <a:r>
              <a:rPr lang="fr-FR" dirty="0"/>
              <a:t> =&gt; Affiche : Paramètre 'id' absent (toujours avec l’entête et le pied de la page)</a:t>
            </a:r>
          </a:p>
          <a:p>
            <a:pPr marL="628650" lvl="1" indent="-171450">
              <a:buFont typeface="Arial" panose="020B0604020202020204" pitchFamily="34" charset="0"/>
              <a:buChar char="•"/>
            </a:pPr>
            <a:r>
              <a:rPr lang="fr-FR" dirty="0" err="1"/>
              <a:t>Vue.php</a:t>
            </a:r>
            <a:r>
              <a:rPr lang="fr-FR" dirty="0"/>
              <a:t> : La classe Vue dont le rôle sera de gérer la génération des vues.</a:t>
            </a:r>
          </a:p>
        </p:txBody>
      </p:sp>
    </p:spTree>
    <p:extLst>
      <p:ext uri="{BB962C8B-B14F-4D97-AF65-F5344CB8AC3E}">
        <p14:creationId xmlns:p14="http://schemas.microsoft.com/office/powerpoint/2010/main" val="40561418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8BEDBB52-5D82-4F2F-8F2A-0F19BA8B05A0}"/>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E3C4882D-970A-423F-B1E5-5B6872AD250F}"/>
              </a:ext>
            </a:extLst>
          </p:cNvPr>
          <p:cNvSpPr>
            <a:spLocks noGrp="1"/>
          </p:cNvSpPr>
          <p:nvPr>
            <p:ph type="title"/>
          </p:nvPr>
        </p:nvSpPr>
        <p:spPr/>
        <p:txBody>
          <a:bodyPr/>
          <a:lstStyle/>
          <a:p>
            <a:r>
              <a:rPr lang="fr-FR" dirty="0"/>
              <a:t>Activité 1</a:t>
            </a:r>
          </a:p>
        </p:txBody>
      </p:sp>
      <p:sp>
        <p:nvSpPr>
          <p:cNvPr id="3" name="Espace réservé du texte 2">
            <a:extLst>
              <a:ext uri="{FF2B5EF4-FFF2-40B4-BE49-F238E27FC236}">
                <a16:creationId xmlns:a16="http://schemas.microsoft.com/office/drawing/2014/main" id="{4B5DFBBB-3BEE-45C5-96DA-FC833D7E10E0}"/>
              </a:ext>
            </a:extLst>
          </p:cNvPr>
          <p:cNvSpPr>
            <a:spLocks noGrp="1"/>
          </p:cNvSpPr>
          <p:nvPr>
            <p:ph type="body" sz="quarter" idx="11"/>
          </p:nvPr>
        </p:nvSpPr>
        <p:spPr/>
        <p:txBody>
          <a:bodyPr/>
          <a:lstStyle/>
          <a:p>
            <a:r>
              <a:rPr lang="fr-FR" dirty="0"/>
              <a:t>Vers une architecture MVC</a:t>
            </a:r>
          </a:p>
        </p:txBody>
      </p:sp>
      <p:sp>
        <p:nvSpPr>
          <p:cNvPr id="4" name="Espace réservé du contenu 3">
            <a:extLst>
              <a:ext uri="{FF2B5EF4-FFF2-40B4-BE49-F238E27FC236}">
                <a16:creationId xmlns:a16="http://schemas.microsoft.com/office/drawing/2014/main" id="{5395CD28-C6F6-45AB-A8D7-B3C23351E3AA}"/>
              </a:ext>
            </a:extLst>
          </p:cNvPr>
          <p:cNvSpPr>
            <a:spLocks noGrp="1"/>
          </p:cNvSpPr>
          <p:nvPr>
            <p:ph sz="quarter" idx="12"/>
          </p:nvPr>
        </p:nvSpPr>
        <p:spPr/>
        <p:txBody>
          <a:bodyPr/>
          <a:lstStyle/>
          <a:p>
            <a:endParaRPr lang="fr-FR" dirty="0"/>
          </a:p>
        </p:txBody>
      </p:sp>
      <p:sp>
        <p:nvSpPr>
          <p:cNvPr id="6" name="Rectangle 5">
            <a:extLst>
              <a:ext uri="{FF2B5EF4-FFF2-40B4-BE49-F238E27FC236}">
                <a16:creationId xmlns:a16="http://schemas.microsoft.com/office/drawing/2014/main" id="{862BF7EF-3900-494B-8CE6-1D8AB9CD395D}"/>
              </a:ext>
            </a:extLst>
          </p:cNvPr>
          <p:cNvSpPr/>
          <p:nvPr/>
        </p:nvSpPr>
        <p:spPr>
          <a:xfrm>
            <a:off x="2955977" y="2122456"/>
            <a:ext cx="6011041" cy="41560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808080"/>
                </a:solidFill>
                <a:effectLst/>
              </a:rPr>
              <a:t>&lt;!</a:t>
            </a:r>
            <a:r>
              <a:rPr lang="fr-FR" sz="1200" b="0" dirty="0">
                <a:solidFill>
                  <a:srgbClr val="569CD6"/>
                </a:solidFill>
                <a:effectLst/>
              </a:rPr>
              <a:t>doctype</a:t>
            </a:r>
            <a:r>
              <a:rPr lang="fr-FR" sz="1200" b="0" dirty="0">
                <a:solidFill>
                  <a:srgbClr val="D4D4D4"/>
                </a:solidFill>
                <a:effectLst/>
              </a:rPr>
              <a:t> </a:t>
            </a:r>
            <a:r>
              <a:rPr lang="fr-FR" sz="1200" b="0" dirty="0">
                <a:solidFill>
                  <a:srgbClr val="9CDCFE"/>
                </a:solidFill>
                <a:effectLst/>
              </a:rPr>
              <a:t>html</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a:solidFill>
                  <a:srgbClr val="569CD6"/>
                </a:solidFill>
                <a:effectLst/>
              </a:rPr>
              <a:t>html</a:t>
            </a:r>
            <a:r>
              <a:rPr lang="fr-FR" sz="1200" b="0" dirty="0">
                <a:solidFill>
                  <a:srgbClr val="D4D4D4"/>
                </a:solidFill>
                <a:effectLst/>
              </a:rPr>
              <a:t> </a:t>
            </a:r>
            <a:r>
              <a:rPr lang="fr-FR" sz="1200" b="0" dirty="0" err="1">
                <a:solidFill>
                  <a:srgbClr val="9CDCFE"/>
                </a:solidFill>
                <a:effectLst/>
              </a:rPr>
              <a:t>lang</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fr</a:t>
            </a:r>
            <a:r>
              <a:rPr lang="fr-FR" sz="1200" b="0" dirty="0">
                <a:solidFill>
                  <a:srgbClr val="CE9178"/>
                </a:solidFill>
                <a:effectLst/>
              </a:rPr>
              <a:t>"</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head</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meta</a:t>
            </a:r>
            <a:r>
              <a:rPr lang="fr-FR" sz="1200" b="0" dirty="0">
                <a:solidFill>
                  <a:srgbClr val="D4D4D4"/>
                </a:solidFill>
                <a:effectLst/>
              </a:rPr>
              <a:t> </a:t>
            </a:r>
            <a:r>
              <a:rPr lang="fr-FR" sz="1200" b="0" dirty="0" err="1">
                <a:solidFill>
                  <a:srgbClr val="9CDCFE"/>
                </a:solidFill>
                <a:effectLst/>
              </a:rPr>
              <a:t>charset</a:t>
            </a:r>
            <a:r>
              <a:rPr lang="fr-FR" sz="1200" b="0" dirty="0">
                <a:solidFill>
                  <a:srgbClr val="D4D4D4"/>
                </a:solidFill>
                <a:effectLst/>
              </a:rPr>
              <a:t>=</a:t>
            </a:r>
            <a:r>
              <a:rPr lang="fr-FR" sz="1200" b="0" dirty="0">
                <a:solidFill>
                  <a:srgbClr val="CE9178"/>
                </a:solidFill>
                <a:effectLst/>
              </a:rPr>
              <a:t>"UTF-8"</a:t>
            </a:r>
            <a:r>
              <a:rPr lang="fr-FR" sz="1200" b="0" dirty="0">
                <a:solidFill>
                  <a:srgbClr val="D4D4D4"/>
                </a:solidFill>
                <a:effectLst/>
              </a:rPr>
              <a:t> </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link</a:t>
            </a:r>
            <a:r>
              <a:rPr lang="fr-FR" sz="1200" b="0" dirty="0">
                <a:solidFill>
                  <a:srgbClr val="D4D4D4"/>
                </a:solidFill>
                <a:effectLst/>
              </a:rPr>
              <a:t> </a:t>
            </a:r>
            <a:r>
              <a:rPr lang="fr-FR" sz="1200" b="0" dirty="0">
                <a:solidFill>
                  <a:srgbClr val="9CDCFE"/>
                </a:solidFill>
                <a:effectLst/>
              </a:rPr>
              <a:t>rel</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stylesheet</a:t>
            </a:r>
            <a:r>
              <a:rPr lang="fr-FR" sz="1200" b="0" dirty="0">
                <a:solidFill>
                  <a:srgbClr val="CE9178"/>
                </a:solidFill>
                <a:effectLst/>
              </a:rPr>
              <a:t>"</a:t>
            </a:r>
            <a:r>
              <a:rPr lang="fr-FR" sz="1200" b="0" dirty="0">
                <a:solidFill>
                  <a:srgbClr val="D4D4D4"/>
                </a:solidFill>
                <a:effectLst/>
              </a:rPr>
              <a:t> </a:t>
            </a:r>
            <a:r>
              <a:rPr lang="fr-FR" sz="1200" b="0" dirty="0">
                <a:solidFill>
                  <a:srgbClr val="9CDCFE"/>
                </a:solidFill>
                <a:effectLst/>
              </a:rPr>
              <a:t>href</a:t>
            </a:r>
            <a:r>
              <a:rPr lang="fr-FR" sz="1200" b="0" dirty="0">
                <a:solidFill>
                  <a:srgbClr val="D4D4D4"/>
                </a:solidFill>
                <a:effectLst/>
              </a:rPr>
              <a:t>=</a:t>
            </a:r>
            <a:r>
              <a:rPr lang="fr-FR" sz="1200" b="0" dirty="0">
                <a:solidFill>
                  <a:srgbClr val="CE9178"/>
                </a:solidFill>
                <a:effectLst/>
              </a:rPr>
              <a:t>"Contenu/style.css"</a:t>
            </a:r>
            <a:r>
              <a:rPr lang="fr-FR" sz="1200" b="0" dirty="0">
                <a:solidFill>
                  <a:srgbClr val="D4D4D4"/>
                </a:solidFill>
                <a:effectLst/>
              </a:rPr>
              <a:t> </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title</a:t>
            </a:r>
            <a:r>
              <a:rPr lang="fr-FR" sz="1200" b="0" dirty="0">
                <a:solidFill>
                  <a:srgbClr val="808080"/>
                </a:solidFill>
                <a:effectLst/>
              </a:rPr>
              <a:t>&gt;</a:t>
            </a:r>
            <a:r>
              <a:rPr lang="fr-FR" sz="1200" b="0" dirty="0">
                <a:solidFill>
                  <a:srgbClr val="569CD6"/>
                </a:solidFill>
                <a:effectLst/>
              </a:rPr>
              <a:t>&lt;?=</a:t>
            </a:r>
            <a:r>
              <a:rPr lang="fr-FR" sz="1200" b="0" dirty="0">
                <a:solidFill>
                  <a:srgbClr val="D4D4D4"/>
                </a:solidFill>
                <a:effectLst/>
              </a:rPr>
              <a:t> </a:t>
            </a:r>
            <a:r>
              <a:rPr lang="fr-FR" sz="1200" b="0" dirty="0">
                <a:solidFill>
                  <a:srgbClr val="9CDCFE"/>
                </a:solidFill>
                <a:effectLst/>
              </a:rPr>
              <a:t>$titre</a:t>
            </a:r>
            <a:r>
              <a:rPr lang="fr-FR" sz="1200" b="0" dirty="0">
                <a:solidFill>
                  <a:srgbClr val="D4D4D4"/>
                </a:solidFill>
                <a:effectLst/>
              </a:rPr>
              <a:t> </a:t>
            </a:r>
            <a:r>
              <a:rPr lang="fr-FR" sz="1200" b="0" dirty="0">
                <a:solidFill>
                  <a:srgbClr val="569CD6"/>
                </a:solidFill>
                <a:effectLst/>
              </a:rPr>
              <a:t>?&gt;</a:t>
            </a:r>
            <a:r>
              <a:rPr lang="fr-FR" sz="1200" b="0" dirty="0">
                <a:solidFill>
                  <a:srgbClr val="808080"/>
                </a:solidFill>
                <a:effectLst/>
              </a:rPr>
              <a:t>&lt;/</a:t>
            </a:r>
            <a:r>
              <a:rPr lang="fr-FR" sz="1200" b="0" dirty="0" err="1">
                <a:solidFill>
                  <a:srgbClr val="569CD6"/>
                </a:solidFill>
                <a:effectLst/>
              </a:rPr>
              <a:t>title</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head</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body</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div</a:t>
            </a:r>
            <a:r>
              <a:rPr lang="fr-FR" sz="1200" b="0" dirty="0">
                <a:solidFill>
                  <a:srgbClr val="D4D4D4"/>
                </a:solidFill>
                <a:effectLst/>
              </a:rPr>
              <a:t> </a:t>
            </a:r>
            <a:r>
              <a:rPr lang="fr-FR" sz="1200" b="0" dirty="0">
                <a:solidFill>
                  <a:srgbClr val="9CDCFE"/>
                </a:solidFill>
                <a:effectLst/>
              </a:rPr>
              <a:t>id</a:t>
            </a:r>
            <a:r>
              <a:rPr lang="fr-FR" sz="1200" b="0" dirty="0">
                <a:solidFill>
                  <a:srgbClr val="D4D4D4"/>
                </a:solidFill>
                <a:effectLst/>
              </a:rPr>
              <a:t>=</a:t>
            </a:r>
            <a:r>
              <a:rPr lang="fr-FR" sz="1200" b="0" dirty="0">
                <a:solidFill>
                  <a:srgbClr val="CE9178"/>
                </a:solidFill>
                <a:effectLst/>
              </a:rPr>
              <a:t>"global"</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header</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a</a:t>
            </a:r>
            <a:r>
              <a:rPr lang="fr-FR" sz="1200" b="0" dirty="0">
                <a:solidFill>
                  <a:srgbClr val="D4D4D4"/>
                </a:solidFill>
                <a:effectLst/>
              </a:rPr>
              <a:t> </a:t>
            </a:r>
            <a:r>
              <a:rPr lang="fr-FR" sz="1200" b="0" dirty="0">
                <a:solidFill>
                  <a:srgbClr val="9CDCFE"/>
                </a:solidFill>
                <a:effectLst/>
              </a:rPr>
              <a:t>href</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index.php</a:t>
            </a:r>
            <a:r>
              <a:rPr lang="fr-FR" sz="1200" b="0" dirty="0">
                <a:solidFill>
                  <a:srgbClr val="CE9178"/>
                </a:solidFill>
                <a:effectLst/>
              </a:rPr>
              <a:t>"</a:t>
            </a:r>
            <a:r>
              <a:rPr lang="fr-FR" sz="1200" b="0" dirty="0">
                <a:solidFill>
                  <a:srgbClr val="808080"/>
                </a:solidFill>
                <a:effectLst/>
              </a:rPr>
              <a:t>&gt;&lt;</a:t>
            </a:r>
            <a:r>
              <a:rPr lang="fr-FR" sz="1200" b="0" dirty="0">
                <a:solidFill>
                  <a:srgbClr val="569CD6"/>
                </a:solidFill>
                <a:effectLst/>
              </a:rPr>
              <a:t>h1</a:t>
            </a:r>
            <a:r>
              <a:rPr lang="fr-FR" sz="1200" b="0" dirty="0">
                <a:solidFill>
                  <a:srgbClr val="D4D4D4"/>
                </a:solidFill>
                <a:effectLst/>
              </a:rPr>
              <a:t> </a:t>
            </a:r>
            <a:r>
              <a:rPr lang="fr-FR" sz="1200" b="0" dirty="0">
                <a:solidFill>
                  <a:srgbClr val="9CDCFE"/>
                </a:solidFill>
                <a:effectLst/>
              </a:rPr>
              <a:t>id</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titreBlog</a:t>
            </a:r>
            <a:r>
              <a:rPr lang="fr-FR" sz="1200" b="0" dirty="0">
                <a:solidFill>
                  <a:srgbClr val="CE9178"/>
                </a:solidFill>
                <a:effectLst/>
              </a:rPr>
              <a:t>"</a:t>
            </a:r>
            <a:r>
              <a:rPr lang="fr-FR" sz="1200" b="0" dirty="0">
                <a:solidFill>
                  <a:srgbClr val="808080"/>
                </a:solidFill>
                <a:effectLst/>
              </a:rPr>
              <a:t>&gt;</a:t>
            </a:r>
            <a:r>
              <a:rPr lang="fr-FR" sz="1200" b="0" dirty="0">
                <a:solidFill>
                  <a:srgbClr val="D4D4D4"/>
                </a:solidFill>
                <a:effectLst/>
              </a:rPr>
              <a:t>TP Blog</a:t>
            </a:r>
            <a:r>
              <a:rPr lang="fr-FR" sz="1200" b="0" dirty="0">
                <a:solidFill>
                  <a:srgbClr val="808080"/>
                </a:solidFill>
                <a:effectLst/>
              </a:rPr>
              <a:t>&lt;/</a:t>
            </a:r>
            <a:r>
              <a:rPr lang="fr-FR" sz="1200" b="0" dirty="0">
                <a:solidFill>
                  <a:srgbClr val="569CD6"/>
                </a:solidFill>
                <a:effectLst/>
              </a:rPr>
              <a:t>h1</a:t>
            </a:r>
            <a:r>
              <a:rPr lang="fr-FR" sz="1200" b="0" dirty="0">
                <a:solidFill>
                  <a:srgbClr val="808080"/>
                </a:solidFill>
                <a:effectLst/>
              </a:rPr>
              <a:t>&gt;&lt;/</a:t>
            </a:r>
            <a:r>
              <a:rPr lang="fr-FR" sz="1200" b="0" dirty="0">
                <a:solidFill>
                  <a:srgbClr val="569CD6"/>
                </a:solidFill>
                <a:effectLst/>
              </a:rPr>
              <a:t>a</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p</a:t>
            </a:r>
            <a:r>
              <a:rPr lang="fr-FR" sz="1200" b="0" dirty="0">
                <a:solidFill>
                  <a:srgbClr val="808080"/>
                </a:solidFill>
                <a:effectLst/>
              </a:rPr>
              <a:t>&gt;</a:t>
            </a:r>
            <a:r>
              <a:rPr lang="fr-FR" sz="1200" b="0" dirty="0">
                <a:solidFill>
                  <a:srgbClr val="D4D4D4"/>
                </a:solidFill>
                <a:effectLst/>
              </a:rPr>
              <a:t>Je vous souhaite la bienvenue sur ce blog.</a:t>
            </a:r>
            <a:r>
              <a:rPr lang="fr-FR" sz="1200" b="0" dirty="0">
                <a:solidFill>
                  <a:srgbClr val="808080"/>
                </a:solidFill>
                <a:effectLst/>
              </a:rPr>
              <a:t>&lt;/</a:t>
            </a:r>
            <a:r>
              <a:rPr lang="fr-FR" sz="1200" b="0" dirty="0">
                <a:solidFill>
                  <a:srgbClr val="569CD6"/>
                </a:solidFill>
                <a:effectLst/>
              </a:rPr>
              <a:t>p</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header</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div</a:t>
            </a:r>
            <a:r>
              <a:rPr lang="fr-FR" sz="1200" b="0" dirty="0">
                <a:solidFill>
                  <a:srgbClr val="D4D4D4"/>
                </a:solidFill>
                <a:effectLst/>
              </a:rPr>
              <a:t> </a:t>
            </a:r>
            <a:r>
              <a:rPr lang="fr-FR" sz="1200" b="0" dirty="0">
                <a:solidFill>
                  <a:srgbClr val="9CDCFE"/>
                </a:solidFill>
                <a:effectLst/>
              </a:rPr>
              <a:t>id</a:t>
            </a:r>
            <a:r>
              <a:rPr lang="fr-FR" sz="1200" b="0" dirty="0">
                <a:solidFill>
                  <a:srgbClr val="D4D4D4"/>
                </a:solidFill>
                <a:effectLst/>
              </a:rPr>
              <a:t>=</a:t>
            </a:r>
            <a:r>
              <a:rPr lang="fr-FR" sz="1200" b="0" dirty="0">
                <a:solidFill>
                  <a:srgbClr val="CE9178"/>
                </a:solidFill>
                <a:effectLst/>
              </a:rPr>
              <a:t>"contenu"</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569CD6"/>
                </a:solidFill>
                <a:effectLst/>
              </a:rPr>
              <a:t>&lt;?=</a:t>
            </a:r>
            <a:r>
              <a:rPr lang="fr-FR" sz="1200" b="0" dirty="0">
                <a:solidFill>
                  <a:srgbClr val="D4D4D4"/>
                </a:solidFill>
                <a:effectLst/>
              </a:rPr>
              <a:t> </a:t>
            </a:r>
            <a:r>
              <a:rPr lang="fr-FR" sz="1200" b="0" dirty="0">
                <a:solidFill>
                  <a:srgbClr val="9CDCFE"/>
                </a:solidFill>
                <a:effectLst/>
              </a:rPr>
              <a:t>$contenu</a:t>
            </a:r>
            <a:r>
              <a:rPr lang="fr-FR" sz="1200" b="0" dirty="0">
                <a:solidFill>
                  <a:srgbClr val="D4D4D4"/>
                </a:solidFill>
                <a:effectLst/>
              </a:rPr>
              <a:t> </a:t>
            </a:r>
            <a:r>
              <a:rPr lang="fr-FR" sz="1200" b="0" dirty="0">
                <a:solidFill>
                  <a:srgbClr val="569CD6"/>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div</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footer</a:t>
            </a:r>
            <a:r>
              <a:rPr lang="fr-FR" sz="1200" b="0" dirty="0">
                <a:solidFill>
                  <a:srgbClr val="D4D4D4"/>
                </a:solidFill>
                <a:effectLst/>
              </a:rPr>
              <a:t> </a:t>
            </a:r>
            <a:r>
              <a:rPr lang="fr-FR" sz="1200" b="0" dirty="0">
                <a:solidFill>
                  <a:srgbClr val="9CDCFE"/>
                </a:solidFill>
                <a:effectLst/>
              </a:rPr>
              <a:t>id</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piedBlog</a:t>
            </a:r>
            <a:r>
              <a:rPr lang="fr-FR" sz="1200" b="0" dirty="0">
                <a:solidFill>
                  <a:srgbClr val="CE9178"/>
                </a:solidFill>
                <a:effectLst/>
              </a:rPr>
              <a:t>"</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Blog réalisé dans le cadre d'un TP.</a:t>
            </a: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footer</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div</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body</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a:solidFill>
                  <a:srgbClr val="569CD6"/>
                </a:solidFill>
                <a:effectLst/>
              </a:rPr>
              <a:t>html</a:t>
            </a:r>
            <a:r>
              <a:rPr lang="fr-FR" sz="1200" b="0" dirty="0">
                <a:solidFill>
                  <a:srgbClr val="808080"/>
                </a:solidFill>
                <a:effectLst/>
              </a:rPr>
              <a:t>&gt;</a:t>
            </a:r>
            <a:endParaRPr lang="fr-FR" sz="1200" b="0" dirty="0">
              <a:solidFill>
                <a:srgbClr val="D4D4D4"/>
              </a:solidFill>
              <a:effectLst/>
            </a:endParaRPr>
          </a:p>
        </p:txBody>
      </p:sp>
      <p:sp>
        <p:nvSpPr>
          <p:cNvPr id="8" name="ZoneTexte 7">
            <a:extLst>
              <a:ext uri="{FF2B5EF4-FFF2-40B4-BE49-F238E27FC236}">
                <a16:creationId xmlns:a16="http://schemas.microsoft.com/office/drawing/2014/main" id="{6976CB19-A19E-4B68-8764-7C5194807B44}"/>
              </a:ext>
            </a:extLst>
          </p:cNvPr>
          <p:cNvSpPr txBox="1"/>
          <p:nvPr/>
        </p:nvSpPr>
        <p:spPr>
          <a:xfrm>
            <a:off x="2955977" y="6279969"/>
            <a:ext cx="6011041" cy="278147"/>
          </a:xfrm>
          <a:prstGeom prst="rect">
            <a:avLst/>
          </a:prstGeom>
          <a:noFill/>
        </p:spPr>
        <p:txBody>
          <a:bodyPr wrap="square">
            <a:spAutoFit/>
          </a:bodyPr>
          <a:lstStyle/>
          <a:p>
            <a:pPr algn="ctr"/>
            <a:r>
              <a:rPr lang="fr-FR" sz="1200" dirty="0"/>
              <a:t>Fig. : </a:t>
            </a:r>
            <a:r>
              <a:rPr lang="fr-FR" sz="1200" dirty="0" err="1"/>
              <a:t>gabarit.php</a:t>
            </a:r>
            <a:r>
              <a:rPr lang="fr-FR" sz="1200" dirty="0"/>
              <a:t> </a:t>
            </a:r>
          </a:p>
        </p:txBody>
      </p:sp>
    </p:spTree>
    <p:extLst>
      <p:ext uri="{BB962C8B-B14F-4D97-AF65-F5344CB8AC3E}">
        <p14:creationId xmlns:p14="http://schemas.microsoft.com/office/powerpoint/2010/main" val="41190532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8BEDBB52-5D82-4F2F-8F2A-0F19BA8B05A0}"/>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E3C4882D-970A-423F-B1E5-5B6872AD250F}"/>
              </a:ext>
            </a:extLst>
          </p:cNvPr>
          <p:cNvSpPr>
            <a:spLocks noGrp="1"/>
          </p:cNvSpPr>
          <p:nvPr>
            <p:ph type="title"/>
          </p:nvPr>
        </p:nvSpPr>
        <p:spPr/>
        <p:txBody>
          <a:bodyPr/>
          <a:lstStyle/>
          <a:p>
            <a:r>
              <a:rPr lang="fr-FR" dirty="0"/>
              <a:t>Activité 1</a:t>
            </a:r>
          </a:p>
        </p:txBody>
      </p:sp>
      <p:sp>
        <p:nvSpPr>
          <p:cNvPr id="3" name="Espace réservé du texte 2">
            <a:extLst>
              <a:ext uri="{FF2B5EF4-FFF2-40B4-BE49-F238E27FC236}">
                <a16:creationId xmlns:a16="http://schemas.microsoft.com/office/drawing/2014/main" id="{4B5DFBBB-3BEE-45C5-96DA-FC833D7E10E0}"/>
              </a:ext>
            </a:extLst>
          </p:cNvPr>
          <p:cNvSpPr>
            <a:spLocks noGrp="1"/>
          </p:cNvSpPr>
          <p:nvPr>
            <p:ph type="body" sz="quarter" idx="11"/>
          </p:nvPr>
        </p:nvSpPr>
        <p:spPr/>
        <p:txBody>
          <a:bodyPr/>
          <a:lstStyle/>
          <a:p>
            <a:r>
              <a:rPr lang="fr-FR" dirty="0"/>
              <a:t>Vers une architecture MVC</a:t>
            </a:r>
          </a:p>
        </p:txBody>
      </p:sp>
      <p:sp>
        <p:nvSpPr>
          <p:cNvPr id="4" name="Espace réservé du contenu 3">
            <a:extLst>
              <a:ext uri="{FF2B5EF4-FFF2-40B4-BE49-F238E27FC236}">
                <a16:creationId xmlns:a16="http://schemas.microsoft.com/office/drawing/2014/main" id="{5395CD28-C6F6-45AB-A8D7-B3C23351E3AA}"/>
              </a:ext>
            </a:extLst>
          </p:cNvPr>
          <p:cNvSpPr>
            <a:spLocks noGrp="1"/>
          </p:cNvSpPr>
          <p:nvPr>
            <p:ph sz="quarter" idx="12"/>
          </p:nvPr>
        </p:nvSpPr>
        <p:spPr/>
        <p:txBody>
          <a:bodyPr/>
          <a:lstStyle/>
          <a:p>
            <a:endParaRPr lang="fr-FR" dirty="0"/>
          </a:p>
        </p:txBody>
      </p:sp>
      <p:sp>
        <p:nvSpPr>
          <p:cNvPr id="6" name="Rectangle 5">
            <a:extLst>
              <a:ext uri="{FF2B5EF4-FFF2-40B4-BE49-F238E27FC236}">
                <a16:creationId xmlns:a16="http://schemas.microsoft.com/office/drawing/2014/main" id="{862BF7EF-3900-494B-8CE6-1D8AB9CD395D}"/>
              </a:ext>
            </a:extLst>
          </p:cNvPr>
          <p:cNvSpPr/>
          <p:nvPr/>
        </p:nvSpPr>
        <p:spPr>
          <a:xfrm>
            <a:off x="2955977" y="2122456"/>
            <a:ext cx="6011041" cy="41560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569CD6"/>
                </a:solidFill>
                <a:effectLst/>
              </a:rPr>
              <a:t>&lt;?</a:t>
            </a:r>
            <a:r>
              <a:rPr lang="fr-FR" sz="1200" b="0" dirty="0" err="1">
                <a:solidFill>
                  <a:srgbClr val="569CD6"/>
                </a:solidFill>
                <a:effectLst/>
              </a:rPr>
              <a:t>php</a:t>
            </a:r>
            <a:r>
              <a:rPr lang="fr-FR" sz="1200" b="0" dirty="0">
                <a:solidFill>
                  <a:srgbClr val="D4D4D4"/>
                </a:solidFill>
                <a:effectLst/>
              </a:rPr>
              <a:t>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a:solidFill>
                  <a:srgbClr val="9CDCFE"/>
                </a:solidFill>
                <a:effectLst/>
              </a:rPr>
              <a:t>titre</a:t>
            </a:r>
            <a:r>
              <a:rPr lang="fr-FR" sz="1200" b="0" dirty="0">
                <a:solidFill>
                  <a:srgbClr val="D4D4D4"/>
                </a:solidFill>
                <a:effectLst/>
              </a:rPr>
              <a:t> = </a:t>
            </a:r>
            <a:r>
              <a:rPr lang="fr-FR" sz="1200" b="0" dirty="0">
                <a:solidFill>
                  <a:srgbClr val="CE9178"/>
                </a:solidFill>
                <a:effectLst/>
              </a:rPr>
              <a:t>"Mon Blog"</a:t>
            </a:r>
            <a:r>
              <a:rPr lang="fr-FR" sz="1200" b="0" dirty="0">
                <a:solidFill>
                  <a:srgbClr val="D4D4D4"/>
                </a:solidFill>
                <a:effectLst/>
              </a:rPr>
              <a:t>; </a:t>
            </a:r>
            <a:r>
              <a:rPr lang="fr-FR" sz="1200" b="0" dirty="0">
                <a:solidFill>
                  <a:srgbClr val="569CD6"/>
                </a:solidFill>
                <a:effectLst/>
              </a:rPr>
              <a:t>?&gt;</a:t>
            </a:r>
            <a:endParaRPr lang="fr-FR" sz="1200" b="0" dirty="0">
              <a:solidFill>
                <a:srgbClr val="D4D4D4"/>
              </a:solidFill>
              <a:effectLst/>
            </a:endParaRPr>
          </a:p>
          <a:p>
            <a:br>
              <a:rPr lang="fr-FR" sz="1200" b="0" dirty="0">
                <a:solidFill>
                  <a:srgbClr val="D4D4D4"/>
                </a:solidFill>
                <a:effectLst/>
              </a:rPr>
            </a:br>
            <a:r>
              <a:rPr lang="fr-FR" sz="1200" b="0" dirty="0">
                <a:solidFill>
                  <a:srgbClr val="569CD6"/>
                </a:solidFill>
                <a:effectLst/>
              </a:rPr>
              <a:t>&lt;?</a:t>
            </a:r>
            <a:r>
              <a:rPr lang="fr-FR" sz="1200" b="0" dirty="0" err="1">
                <a:solidFill>
                  <a:srgbClr val="569CD6"/>
                </a:solidFill>
                <a:effectLst/>
              </a:rPr>
              <a:t>php</a:t>
            </a:r>
            <a:r>
              <a:rPr lang="fr-FR" sz="1200" b="0" dirty="0">
                <a:solidFill>
                  <a:srgbClr val="D4D4D4"/>
                </a:solidFill>
                <a:effectLst/>
              </a:rPr>
              <a:t> </a:t>
            </a:r>
            <a:r>
              <a:rPr lang="fr-FR" sz="1200" b="0" dirty="0" err="1">
                <a:solidFill>
                  <a:srgbClr val="C586C0"/>
                </a:solidFill>
                <a:effectLst/>
              </a:rPr>
              <a:t>foreach</a:t>
            </a:r>
            <a:r>
              <a:rPr lang="fr-FR" sz="1200" b="0" dirty="0">
                <a:solidFill>
                  <a:srgbClr val="D4D4D4"/>
                </a:solidFill>
                <a:effectLst/>
              </a:rPr>
              <a:t> (</a:t>
            </a:r>
            <a:r>
              <a:rPr lang="fr-FR" sz="1200" b="0" dirty="0">
                <a:solidFill>
                  <a:srgbClr val="9CDCFE"/>
                </a:solidFill>
                <a:effectLst/>
              </a:rPr>
              <a:t>$billets</a:t>
            </a:r>
            <a:r>
              <a:rPr lang="fr-FR" sz="1200" b="0" dirty="0">
                <a:solidFill>
                  <a:srgbClr val="D4D4D4"/>
                </a:solidFill>
                <a:effectLst/>
              </a:rPr>
              <a:t> as </a:t>
            </a:r>
            <a:r>
              <a:rPr lang="fr-FR" sz="1200" b="0" dirty="0">
                <a:solidFill>
                  <a:srgbClr val="9CDCFE"/>
                </a:solidFill>
                <a:effectLst/>
              </a:rPr>
              <a:t>$billet</a:t>
            </a:r>
            <a:r>
              <a:rPr lang="fr-FR" sz="1200" b="0" dirty="0">
                <a:solidFill>
                  <a:srgbClr val="D4D4D4"/>
                </a:solidFill>
                <a:effectLst/>
              </a:rPr>
              <a:t>): </a:t>
            </a:r>
            <a:r>
              <a:rPr lang="fr-FR" sz="1200" b="0" dirty="0">
                <a:solidFill>
                  <a:srgbClr val="569CD6"/>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a:solidFill>
                  <a:srgbClr val="569CD6"/>
                </a:solidFill>
                <a:effectLst/>
              </a:rPr>
              <a:t>article</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header</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a</a:t>
            </a:r>
            <a:r>
              <a:rPr lang="fr-FR" sz="1200" b="0" dirty="0">
                <a:solidFill>
                  <a:srgbClr val="D4D4D4"/>
                </a:solidFill>
                <a:effectLst/>
              </a:rPr>
              <a:t> </a:t>
            </a:r>
            <a:r>
              <a:rPr lang="fr-FR" sz="1200" b="0" dirty="0">
                <a:solidFill>
                  <a:srgbClr val="9CDCFE"/>
                </a:solidFill>
                <a:effectLst/>
              </a:rPr>
              <a:t>href</a:t>
            </a:r>
            <a:r>
              <a:rPr lang="fr-FR" sz="1200" b="0" dirty="0">
                <a:solidFill>
                  <a:srgbClr val="D4D4D4"/>
                </a:solidFill>
                <a:effectLst/>
              </a:rPr>
              <a:t>=</a:t>
            </a:r>
            <a:r>
              <a:rPr lang="fr-FR" sz="1200" b="0" dirty="0">
                <a:solidFill>
                  <a:srgbClr val="CE9178"/>
                </a:solidFill>
                <a:effectLst/>
              </a:rPr>
              <a:t>"</a:t>
            </a:r>
            <a:r>
              <a:rPr lang="fr-FR" sz="1200" b="0" dirty="0">
                <a:solidFill>
                  <a:srgbClr val="569CD6"/>
                </a:solidFill>
                <a:effectLst/>
              </a:rPr>
              <a:t>&lt;?=</a:t>
            </a:r>
            <a:r>
              <a:rPr lang="fr-FR" sz="1200" b="0" dirty="0">
                <a:solidFill>
                  <a:srgbClr val="D4D4D4"/>
                </a:solidFill>
                <a:effectLst/>
              </a:rPr>
              <a:t> </a:t>
            </a:r>
            <a:r>
              <a:rPr lang="fr-FR" sz="1200" b="0" dirty="0">
                <a:solidFill>
                  <a:srgbClr val="CE9178"/>
                </a:solidFill>
                <a:effectLst/>
              </a:rPr>
              <a:t>"</a:t>
            </a:r>
            <a:r>
              <a:rPr lang="fr-FR" sz="1200" b="0" dirty="0" err="1">
                <a:solidFill>
                  <a:srgbClr val="CE9178"/>
                </a:solidFill>
                <a:effectLst/>
              </a:rPr>
              <a:t>index.php?action</a:t>
            </a:r>
            <a:r>
              <a:rPr lang="fr-FR" sz="1200" b="0" dirty="0">
                <a:solidFill>
                  <a:srgbClr val="CE9178"/>
                </a:solidFill>
                <a:effectLst/>
              </a:rPr>
              <a:t>=</a:t>
            </a:r>
            <a:r>
              <a:rPr lang="fr-FR" sz="1200" b="0" dirty="0" err="1">
                <a:solidFill>
                  <a:srgbClr val="CE9178"/>
                </a:solidFill>
                <a:effectLst/>
              </a:rPr>
              <a:t>billet&amp;id</a:t>
            </a:r>
            <a:r>
              <a:rPr lang="fr-FR" sz="1200" b="0" dirty="0">
                <a:solidFill>
                  <a:srgbClr val="CE9178"/>
                </a:solidFill>
                <a:effectLst/>
              </a:rPr>
              <a:t>="</a:t>
            </a:r>
            <a:r>
              <a:rPr lang="fr-FR" sz="1200" b="0" dirty="0">
                <a:solidFill>
                  <a:srgbClr val="D4D4D4"/>
                </a:solidFill>
                <a:effectLst/>
              </a:rPr>
              <a:t> . </a:t>
            </a:r>
            <a:r>
              <a:rPr lang="fr-FR" sz="1200" b="0" dirty="0">
                <a:solidFill>
                  <a:srgbClr val="9CDCFE"/>
                </a:solidFill>
                <a:effectLst/>
              </a:rPr>
              <a:t>$billet</a:t>
            </a:r>
            <a:r>
              <a:rPr lang="fr-FR" sz="1200" b="0" dirty="0">
                <a:solidFill>
                  <a:srgbClr val="D4D4D4"/>
                </a:solidFill>
                <a:effectLst/>
              </a:rPr>
              <a:t>[</a:t>
            </a:r>
            <a:r>
              <a:rPr lang="fr-FR" sz="1200" b="0" dirty="0">
                <a:solidFill>
                  <a:srgbClr val="CE9178"/>
                </a:solidFill>
                <a:effectLst/>
              </a:rPr>
              <a:t>'id'</a:t>
            </a:r>
            <a:r>
              <a:rPr lang="fr-FR" sz="1200" b="0" dirty="0">
                <a:solidFill>
                  <a:srgbClr val="D4D4D4"/>
                </a:solidFill>
                <a:effectLst/>
              </a:rPr>
              <a:t>] </a:t>
            </a:r>
            <a:r>
              <a:rPr lang="fr-FR" sz="1200" b="0" dirty="0">
                <a:solidFill>
                  <a:srgbClr val="569CD6"/>
                </a:solidFill>
                <a:effectLst/>
              </a:rPr>
              <a:t>?&gt;</a:t>
            </a:r>
            <a:r>
              <a:rPr lang="fr-FR" sz="1200" b="0" dirty="0">
                <a:solidFill>
                  <a:srgbClr val="CE9178"/>
                </a:solidFill>
                <a:effectLst/>
              </a:rPr>
              <a:t>"</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h1</a:t>
            </a:r>
            <a:r>
              <a:rPr lang="fr-FR" sz="1200" b="0" dirty="0">
                <a:solidFill>
                  <a:srgbClr val="D4D4D4"/>
                </a:solidFill>
                <a:effectLst/>
              </a:rPr>
              <a:t> </a:t>
            </a:r>
            <a:r>
              <a:rPr lang="fr-FR" sz="1200" b="0" dirty="0">
                <a:solidFill>
                  <a:srgbClr val="9CDCFE"/>
                </a:solidFill>
                <a:effectLst/>
              </a:rPr>
              <a:t>class</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titreBillet</a:t>
            </a:r>
            <a:r>
              <a:rPr lang="fr-FR" sz="1200" b="0" dirty="0">
                <a:solidFill>
                  <a:srgbClr val="CE9178"/>
                </a:solidFill>
                <a:effectLst/>
              </a:rPr>
              <a:t>"</a:t>
            </a:r>
            <a:r>
              <a:rPr lang="fr-FR" sz="1200" b="0" dirty="0">
                <a:solidFill>
                  <a:srgbClr val="808080"/>
                </a:solidFill>
                <a:effectLst/>
              </a:rPr>
              <a:t>&gt;</a:t>
            </a:r>
            <a:r>
              <a:rPr lang="fr-FR" sz="1200" b="0" dirty="0">
                <a:solidFill>
                  <a:srgbClr val="569CD6"/>
                </a:solidFill>
                <a:effectLst/>
              </a:rPr>
              <a:t>&lt;?=</a:t>
            </a:r>
            <a:r>
              <a:rPr lang="fr-FR" sz="1200" b="0" dirty="0">
                <a:solidFill>
                  <a:srgbClr val="D4D4D4"/>
                </a:solidFill>
                <a:effectLst/>
              </a:rPr>
              <a:t> </a:t>
            </a:r>
            <a:r>
              <a:rPr lang="fr-FR" sz="1200" b="0" dirty="0">
                <a:solidFill>
                  <a:srgbClr val="9CDCFE"/>
                </a:solidFill>
                <a:effectLst/>
              </a:rPr>
              <a:t>$billet</a:t>
            </a:r>
            <a:r>
              <a:rPr lang="fr-FR" sz="1200" b="0" dirty="0">
                <a:solidFill>
                  <a:srgbClr val="D4D4D4"/>
                </a:solidFill>
                <a:effectLst/>
              </a:rPr>
              <a:t>[</a:t>
            </a:r>
            <a:r>
              <a:rPr lang="fr-FR" sz="1200" b="0" dirty="0">
                <a:solidFill>
                  <a:srgbClr val="CE9178"/>
                </a:solidFill>
                <a:effectLst/>
              </a:rPr>
              <a:t>'titre'</a:t>
            </a:r>
            <a:r>
              <a:rPr lang="fr-FR" sz="1200" b="0" dirty="0">
                <a:solidFill>
                  <a:srgbClr val="D4D4D4"/>
                </a:solidFill>
                <a:effectLst/>
              </a:rPr>
              <a:t>] </a:t>
            </a:r>
            <a:r>
              <a:rPr lang="fr-FR" sz="1200" b="0" dirty="0">
                <a:solidFill>
                  <a:srgbClr val="569CD6"/>
                </a:solidFill>
                <a:effectLst/>
              </a:rPr>
              <a:t>?&gt;</a:t>
            </a:r>
            <a:r>
              <a:rPr lang="fr-FR" sz="1200" b="0" dirty="0">
                <a:solidFill>
                  <a:srgbClr val="808080"/>
                </a:solidFill>
                <a:effectLst/>
              </a:rPr>
              <a:t>&lt;/</a:t>
            </a:r>
            <a:r>
              <a:rPr lang="fr-FR" sz="1200" b="0" dirty="0">
                <a:solidFill>
                  <a:srgbClr val="569CD6"/>
                </a:solidFill>
                <a:effectLst/>
              </a:rPr>
              <a:t>h1</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a</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time</a:t>
            </a:r>
            <a:r>
              <a:rPr lang="fr-FR" sz="1200" b="0" dirty="0">
                <a:solidFill>
                  <a:srgbClr val="808080"/>
                </a:solidFill>
                <a:effectLst/>
              </a:rPr>
              <a:t>&gt;</a:t>
            </a:r>
            <a:r>
              <a:rPr lang="fr-FR" sz="1200" b="0" dirty="0">
                <a:solidFill>
                  <a:srgbClr val="569CD6"/>
                </a:solidFill>
                <a:effectLst/>
              </a:rPr>
              <a:t>&lt;?=</a:t>
            </a:r>
            <a:r>
              <a:rPr lang="fr-FR" sz="1200" b="0" dirty="0">
                <a:solidFill>
                  <a:srgbClr val="D4D4D4"/>
                </a:solidFill>
                <a:effectLst/>
              </a:rPr>
              <a:t> </a:t>
            </a:r>
            <a:r>
              <a:rPr lang="fr-FR" sz="1200" b="0" dirty="0">
                <a:solidFill>
                  <a:srgbClr val="9CDCFE"/>
                </a:solidFill>
                <a:effectLst/>
              </a:rPr>
              <a:t>$billet</a:t>
            </a:r>
            <a:r>
              <a:rPr lang="fr-FR" sz="1200" b="0" dirty="0">
                <a:solidFill>
                  <a:srgbClr val="D4D4D4"/>
                </a:solidFill>
                <a:effectLst/>
              </a:rPr>
              <a:t>[</a:t>
            </a:r>
            <a:r>
              <a:rPr lang="fr-FR" sz="1200" b="0" dirty="0">
                <a:solidFill>
                  <a:srgbClr val="CE9178"/>
                </a:solidFill>
                <a:effectLst/>
              </a:rPr>
              <a:t>'date'</a:t>
            </a:r>
            <a:r>
              <a:rPr lang="fr-FR" sz="1200" b="0" dirty="0">
                <a:solidFill>
                  <a:srgbClr val="D4D4D4"/>
                </a:solidFill>
                <a:effectLst/>
              </a:rPr>
              <a:t>] </a:t>
            </a:r>
            <a:r>
              <a:rPr lang="fr-FR" sz="1200" b="0" dirty="0">
                <a:solidFill>
                  <a:srgbClr val="569CD6"/>
                </a:solidFill>
                <a:effectLst/>
              </a:rPr>
              <a:t>?&gt;</a:t>
            </a:r>
            <a:r>
              <a:rPr lang="fr-FR" sz="1200" b="0" dirty="0">
                <a:solidFill>
                  <a:srgbClr val="808080"/>
                </a:solidFill>
                <a:effectLst/>
              </a:rPr>
              <a:t>&lt;/</a:t>
            </a:r>
            <a:r>
              <a:rPr lang="fr-FR" sz="1200" b="0" dirty="0">
                <a:solidFill>
                  <a:srgbClr val="569CD6"/>
                </a:solidFill>
                <a:effectLst/>
              </a:rPr>
              <a:t>time</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header</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p</a:t>
            </a:r>
            <a:r>
              <a:rPr lang="fr-FR" sz="1200" b="0" dirty="0">
                <a:solidFill>
                  <a:srgbClr val="808080"/>
                </a:solidFill>
                <a:effectLst/>
              </a:rPr>
              <a:t>&gt;</a:t>
            </a:r>
            <a:r>
              <a:rPr lang="fr-FR" sz="1200" b="0" dirty="0">
                <a:solidFill>
                  <a:srgbClr val="569CD6"/>
                </a:solidFill>
                <a:effectLst/>
              </a:rPr>
              <a:t>&lt;?=</a:t>
            </a:r>
            <a:r>
              <a:rPr lang="fr-FR" sz="1200" b="0" dirty="0">
                <a:solidFill>
                  <a:srgbClr val="D4D4D4"/>
                </a:solidFill>
                <a:effectLst/>
              </a:rPr>
              <a:t> </a:t>
            </a:r>
            <a:r>
              <a:rPr lang="fr-FR" sz="1200" b="0" dirty="0">
                <a:solidFill>
                  <a:srgbClr val="9CDCFE"/>
                </a:solidFill>
                <a:effectLst/>
              </a:rPr>
              <a:t>$billet</a:t>
            </a:r>
            <a:r>
              <a:rPr lang="fr-FR" sz="1200" b="0" dirty="0">
                <a:solidFill>
                  <a:srgbClr val="D4D4D4"/>
                </a:solidFill>
                <a:effectLst/>
              </a:rPr>
              <a:t>[</a:t>
            </a:r>
            <a:r>
              <a:rPr lang="fr-FR" sz="1200" b="0" dirty="0">
                <a:solidFill>
                  <a:srgbClr val="CE9178"/>
                </a:solidFill>
                <a:effectLst/>
              </a:rPr>
              <a:t>'contenu'</a:t>
            </a:r>
            <a:r>
              <a:rPr lang="fr-FR" sz="1200" b="0" dirty="0">
                <a:solidFill>
                  <a:srgbClr val="D4D4D4"/>
                </a:solidFill>
                <a:effectLst/>
              </a:rPr>
              <a:t>] </a:t>
            </a:r>
            <a:r>
              <a:rPr lang="fr-FR" sz="1200" b="0" dirty="0">
                <a:solidFill>
                  <a:srgbClr val="569CD6"/>
                </a:solidFill>
                <a:effectLst/>
              </a:rPr>
              <a:t>?&gt;</a:t>
            </a:r>
            <a:r>
              <a:rPr lang="fr-FR" sz="1200" b="0" dirty="0">
                <a:solidFill>
                  <a:srgbClr val="808080"/>
                </a:solidFill>
                <a:effectLst/>
              </a:rPr>
              <a:t>&lt;/</a:t>
            </a:r>
            <a:r>
              <a:rPr lang="fr-FR" sz="1200" b="0" dirty="0">
                <a:solidFill>
                  <a:srgbClr val="569CD6"/>
                </a:solidFill>
                <a:effectLst/>
              </a:rPr>
              <a:t>p</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a:solidFill>
                  <a:srgbClr val="569CD6"/>
                </a:solidFill>
                <a:effectLst/>
              </a:rPr>
              <a:t>article</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err="1">
                <a:solidFill>
                  <a:srgbClr val="569CD6"/>
                </a:solidFill>
                <a:effectLst/>
              </a:rPr>
              <a:t>hr</a:t>
            </a:r>
            <a:r>
              <a:rPr lang="fr-FR" sz="1200" b="0" dirty="0">
                <a:solidFill>
                  <a:srgbClr val="D4D4D4"/>
                </a:solidFill>
                <a:effectLst/>
              </a:rPr>
              <a:t> </a:t>
            </a:r>
            <a:r>
              <a:rPr lang="fr-FR" sz="1200" b="0" dirty="0">
                <a:solidFill>
                  <a:srgbClr val="808080"/>
                </a:solidFill>
                <a:effectLst/>
              </a:rPr>
              <a:t>/&gt;</a:t>
            </a:r>
            <a:endParaRPr lang="fr-FR" sz="1200" b="0" dirty="0">
              <a:solidFill>
                <a:srgbClr val="D4D4D4"/>
              </a:solidFill>
              <a:effectLst/>
            </a:endParaRPr>
          </a:p>
          <a:p>
            <a:r>
              <a:rPr lang="fr-FR" sz="1200" b="0" dirty="0">
                <a:solidFill>
                  <a:srgbClr val="569CD6"/>
                </a:solidFill>
                <a:effectLst/>
              </a:rPr>
              <a:t>&lt;?</a:t>
            </a:r>
            <a:r>
              <a:rPr lang="fr-FR" sz="1200" b="0" dirty="0" err="1">
                <a:solidFill>
                  <a:srgbClr val="569CD6"/>
                </a:solidFill>
                <a:effectLst/>
              </a:rPr>
              <a:t>php</a:t>
            </a:r>
            <a:r>
              <a:rPr lang="fr-FR" sz="1200" b="0" dirty="0">
                <a:solidFill>
                  <a:srgbClr val="D4D4D4"/>
                </a:solidFill>
                <a:effectLst/>
              </a:rPr>
              <a:t> </a:t>
            </a:r>
            <a:r>
              <a:rPr lang="fr-FR" sz="1200" b="0" dirty="0" err="1">
                <a:solidFill>
                  <a:srgbClr val="C586C0"/>
                </a:solidFill>
                <a:effectLst/>
              </a:rPr>
              <a:t>endforeach</a:t>
            </a:r>
            <a:r>
              <a:rPr lang="fr-FR" sz="1200" b="0" dirty="0">
                <a:solidFill>
                  <a:srgbClr val="D4D4D4"/>
                </a:solidFill>
                <a:effectLst/>
              </a:rPr>
              <a:t>; </a:t>
            </a:r>
            <a:r>
              <a:rPr lang="fr-FR" sz="1200" b="0" dirty="0">
                <a:solidFill>
                  <a:srgbClr val="569CD6"/>
                </a:solidFill>
                <a:effectLst/>
              </a:rPr>
              <a:t>?&gt;</a:t>
            </a:r>
            <a:endParaRPr lang="fr-FR" sz="1200" b="0" dirty="0">
              <a:solidFill>
                <a:srgbClr val="D4D4D4"/>
              </a:solidFill>
              <a:effectLst/>
            </a:endParaRPr>
          </a:p>
        </p:txBody>
      </p:sp>
      <p:sp>
        <p:nvSpPr>
          <p:cNvPr id="8" name="ZoneTexte 7">
            <a:extLst>
              <a:ext uri="{FF2B5EF4-FFF2-40B4-BE49-F238E27FC236}">
                <a16:creationId xmlns:a16="http://schemas.microsoft.com/office/drawing/2014/main" id="{6976CB19-A19E-4B68-8764-7C5194807B44}"/>
              </a:ext>
            </a:extLst>
          </p:cNvPr>
          <p:cNvSpPr txBox="1"/>
          <p:nvPr/>
        </p:nvSpPr>
        <p:spPr>
          <a:xfrm>
            <a:off x="2955977" y="6279969"/>
            <a:ext cx="6011041" cy="278147"/>
          </a:xfrm>
          <a:prstGeom prst="rect">
            <a:avLst/>
          </a:prstGeom>
          <a:noFill/>
        </p:spPr>
        <p:txBody>
          <a:bodyPr wrap="square">
            <a:spAutoFit/>
          </a:bodyPr>
          <a:lstStyle/>
          <a:p>
            <a:pPr algn="ctr"/>
            <a:r>
              <a:rPr lang="fr-FR" sz="1200" dirty="0"/>
              <a:t>Fig. : </a:t>
            </a:r>
            <a:r>
              <a:rPr lang="fr-FR" sz="1200" dirty="0" err="1"/>
              <a:t>vueAccueil.php</a:t>
            </a:r>
            <a:r>
              <a:rPr lang="fr-FR" sz="1200" dirty="0"/>
              <a:t> </a:t>
            </a:r>
          </a:p>
        </p:txBody>
      </p:sp>
    </p:spTree>
    <p:extLst>
      <p:ext uri="{BB962C8B-B14F-4D97-AF65-F5344CB8AC3E}">
        <p14:creationId xmlns:p14="http://schemas.microsoft.com/office/powerpoint/2010/main" val="3316432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49B2DDC1-B4A6-408B-B566-7CF6AB5C68B8}"/>
              </a:ext>
            </a:extLst>
          </p:cNvPr>
          <p:cNvSpPr>
            <a:spLocks noGrp="1"/>
          </p:cNvSpPr>
          <p:nvPr>
            <p:ph type="title"/>
          </p:nvPr>
        </p:nvSpPr>
        <p:spPr/>
        <p:txBody>
          <a:bodyPr/>
          <a:lstStyle/>
          <a:p>
            <a:r>
              <a:rPr lang="fr-FR" dirty="0"/>
              <a:t>Activité 1</a:t>
            </a:r>
          </a:p>
        </p:txBody>
      </p:sp>
      <p:sp>
        <p:nvSpPr>
          <p:cNvPr id="7" name="Espace réservé du texte 6">
            <a:extLst>
              <a:ext uri="{FF2B5EF4-FFF2-40B4-BE49-F238E27FC236}">
                <a16:creationId xmlns:a16="http://schemas.microsoft.com/office/drawing/2014/main" id="{7ACC6735-0262-41B2-92E0-2F631B896FBD}"/>
              </a:ext>
            </a:extLst>
          </p:cNvPr>
          <p:cNvSpPr>
            <a:spLocks noGrp="1"/>
          </p:cNvSpPr>
          <p:nvPr>
            <p:ph type="body" sz="quarter" idx="11"/>
          </p:nvPr>
        </p:nvSpPr>
        <p:spPr/>
        <p:txBody>
          <a:bodyPr/>
          <a:lstStyle/>
          <a:p>
            <a:r>
              <a:rPr lang="fr-FR" dirty="0"/>
              <a:t>Apache</a:t>
            </a:r>
          </a:p>
        </p:txBody>
      </p:sp>
      <p:sp>
        <p:nvSpPr>
          <p:cNvPr id="8" name="Espace réservé du contenu 7">
            <a:extLst>
              <a:ext uri="{FF2B5EF4-FFF2-40B4-BE49-F238E27FC236}">
                <a16:creationId xmlns:a16="http://schemas.microsoft.com/office/drawing/2014/main" id="{5EC9D91A-366C-4B10-91F0-C48134D39286}"/>
              </a:ext>
            </a:extLst>
          </p:cNvPr>
          <p:cNvSpPr>
            <a:spLocks noGrp="1"/>
          </p:cNvSpPr>
          <p:nvPr>
            <p:ph sz="quarter" idx="12"/>
          </p:nvPr>
        </p:nvSpPr>
        <p:spPr/>
        <p:txBody>
          <a:bodyPr/>
          <a:lstStyle/>
          <a:p>
            <a:pPr marL="171450" indent="-171450">
              <a:buFont typeface="Arial" panose="020B0604020202020204" pitchFamily="34" charset="0"/>
              <a:buChar char="•"/>
            </a:pPr>
            <a:r>
              <a:rPr lang="fr-FR" dirty="0"/>
              <a:t>Étape 1 : Accéder au « Panneau de configuration &gt; Système et sécurité &gt; Système &gt; Paramètres avancés du système » pour modifier les variables d’environnement système. Cliquer sur le bouton « Variables d’environnement », dans les variables système sélectionner « Path »  et ajouter « C:\Apache24\bin »</a:t>
            </a:r>
          </a:p>
          <a:p>
            <a:pPr marL="171450" indent="-171450">
              <a:buFont typeface="Arial" panose="020B0604020202020204" pitchFamily="34" charset="0"/>
              <a:buChar char="•"/>
            </a:pPr>
            <a:r>
              <a:rPr lang="fr-FR" dirty="0"/>
              <a:t>Étape 2 : Accéder au fichier « </a:t>
            </a:r>
            <a:r>
              <a:rPr lang="fr-FR" dirty="0" err="1"/>
              <a:t>httpd.conf</a:t>
            </a:r>
            <a:r>
              <a:rPr lang="fr-FR" dirty="0"/>
              <a:t> » depuis « C:\Apache24\conf » et modifier les commandes « #Listen 12.34.56.78:80 » et « </a:t>
            </a:r>
            <a:r>
              <a:rPr lang="fr-FR" dirty="0" err="1"/>
              <a:t>Listen</a:t>
            </a:r>
            <a:r>
              <a:rPr lang="fr-FR" dirty="0"/>
              <a:t> 80 » par  « #Listen 127.0.0.1:122 » et « </a:t>
            </a:r>
            <a:r>
              <a:rPr lang="fr-FR" dirty="0" err="1"/>
              <a:t>Listen</a:t>
            </a:r>
            <a:r>
              <a:rPr lang="fr-FR" dirty="0"/>
              <a:t> 122 » par exemple </a:t>
            </a:r>
          </a:p>
          <a:p>
            <a:pPr marL="171450" indent="-171450">
              <a:buFont typeface="Arial" panose="020B0604020202020204" pitchFamily="34" charset="0"/>
              <a:buChar char="•"/>
            </a:pPr>
            <a:r>
              <a:rPr lang="fr-FR" dirty="0"/>
              <a:t>Étape 3 : Ouvrir l’invite de commande avec les privilèges administrateur et écrire la commande suivante « </a:t>
            </a:r>
            <a:r>
              <a:rPr lang="fr-FR" dirty="0" err="1"/>
              <a:t>httpd</a:t>
            </a:r>
            <a:r>
              <a:rPr lang="fr-FR" dirty="0"/>
              <a:t> –k </a:t>
            </a:r>
            <a:r>
              <a:rPr lang="fr-FR" dirty="0" err="1"/>
              <a:t>install</a:t>
            </a:r>
            <a:r>
              <a:rPr lang="fr-FR" dirty="0"/>
              <a:t> »</a:t>
            </a:r>
          </a:p>
          <a:p>
            <a:pPr marL="171450" indent="-171450">
              <a:buFont typeface="Arial" panose="020B0604020202020204" pitchFamily="34" charset="0"/>
              <a:buChar char="•"/>
            </a:pPr>
            <a:r>
              <a:rPr lang="fr-FR" dirty="0"/>
              <a:t>Étape 4 : Pour lancer Apache il y a deux façons :</a:t>
            </a:r>
          </a:p>
          <a:p>
            <a:pPr marL="628650" lvl="1" indent="-171450">
              <a:buFont typeface="Arial" panose="020B0604020202020204" pitchFamily="34" charset="0"/>
              <a:buChar char="•"/>
            </a:pPr>
            <a:r>
              <a:rPr lang="fr-FR" dirty="0"/>
              <a:t>Ouvrir « Gestionnaire des tâches &gt; Services » click droit et démarrer</a:t>
            </a:r>
          </a:p>
          <a:p>
            <a:pPr marL="628650" lvl="1" indent="-171450">
              <a:buFont typeface="Arial" panose="020B0604020202020204" pitchFamily="34" charset="0"/>
              <a:buChar char="•"/>
            </a:pPr>
            <a:r>
              <a:rPr lang="fr-FR" dirty="0"/>
              <a:t>Ouvrir l’invite de commande avec les privilèges administrateur et écrire la commande suivante « </a:t>
            </a:r>
            <a:r>
              <a:rPr lang="fr-FR" dirty="0" err="1"/>
              <a:t>httpd</a:t>
            </a:r>
            <a:r>
              <a:rPr lang="fr-FR" dirty="0"/>
              <a:t> –k start »</a:t>
            </a:r>
          </a:p>
          <a:p>
            <a:pPr marL="171450" indent="-171450">
              <a:buFont typeface="Arial" panose="020B0604020202020204" pitchFamily="34" charset="0"/>
              <a:buChar char="•"/>
            </a:pPr>
            <a:r>
              <a:rPr lang="fr-FR" dirty="0"/>
              <a:t>Étape 5 : Lancer Apache dans un navigateur, mettre dans l’URL « 127.0.0.1:122 »  ou « http://localhost:122/ »</a:t>
            </a:r>
          </a:p>
          <a:p>
            <a:pPr marL="171450" indent="-171450">
              <a:buFont typeface="Arial" panose="020B0604020202020204" pitchFamily="34" charset="0"/>
              <a:buChar char="•"/>
            </a:pPr>
            <a:r>
              <a:rPr lang="fr-FR" dirty="0"/>
              <a:t>Étape 6 : Vous pouvez modifier le texte dans « index.html » présent dans «  C:\Apache24\htdocs »</a:t>
            </a:r>
          </a:p>
          <a:p>
            <a:pPr marL="628650" lvl="1"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endParaRPr lang="fr-FR" dirty="0"/>
          </a:p>
        </p:txBody>
      </p:sp>
      <p:sp>
        <p:nvSpPr>
          <p:cNvPr id="9" name="Espace réservé du contenu 8">
            <a:extLst>
              <a:ext uri="{FF2B5EF4-FFF2-40B4-BE49-F238E27FC236}">
                <a16:creationId xmlns:a16="http://schemas.microsoft.com/office/drawing/2014/main" id="{060F881C-1849-48F1-9835-2BEC37B91388}"/>
              </a:ext>
            </a:extLst>
          </p:cNvPr>
          <p:cNvSpPr>
            <a:spLocks noGrp="1"/>
          </p:cNvSpPr>
          <p:nvPr>
            <p:ph sz="quarter" idx="13"/>
          </p:nvPr>
        </p:nvSpPr>
        <p:spPr/>
        <p:txBody>
          <a:bodyPr/>
          <a:lstStyle/>
          <a:p>
            <a:r>
              <a:rPr lang="fr-FR" dirty="0"/>
              <a:t>Configurer Apache</a:t>
            </a:r>
          </a:p>
        </p:txBody>
      </p:sp>
      <p:pic>
        <p:nvPicPr>
          <p:cNvPr id="5" name="Image 4">
            <a:extLst>
              <a:ext uri="{FF2B5EF4-FFF2-40B4-BE49-F238E27FC236}">
                <a16:creationId xmlns:a16="http://schemas.microsoft.com/office/drawing/2014/main" id="{84D80664-C13B-4997-992A-D7D9F0CBD602}"/>
              </a:ext>
            </a:extLst>
          </p:cNvPr>
          <p:cNvPicPr>
            <a:picLocks noChangeAspect="1"/>
          </p:cNvPicPr>
          <p:nvPr/>
        </p:nvPicPr>
        <p:blipFill>
          <a:blip r:embed="rId2"/>
          <a:stretch>
            <a:fillRect/>
          </a:stretch>
        </p:blipFill>
        <p:spPr>
          <a:xfrm>
            <a:off x="2897739" y="4836325"/>
            <a:ext cx="5899752" cy="1628309"/>
          </a:xfrm>
          <a:prstGeom prst="rect">
            <a:avLst/>
          </a:prstGeom>
        </p:spPr>
      </p:pic>
    </p:spTree>
    <p:extLst>
      <p:ext uri="{BB962C8B-B14F-4D97-AF65-F5344CB8AC3E}">
        <p14:creationId xmlns:p14="http://schemas.microsoft.com/office/powerpoint/2010/main" val="40658725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8BEDBB52-5D82-4F2F-8F2A-0F19BA8B05A0}"/>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E3C4882D-970A-423F-B1E5-5B6872AD250F}"/>
              </a:ext>
            </a:extLst>
          </p:cNvPr>
          <p:cNvSpPr>
            <a:spLocks noGrp="1"/>
          </p:cNvSpPr>
          <p:nvPr>
            <p:ph type="title"/>
          </p:nvPr>
        </p:nvSpPr>
        <p:spPr/>
        <p:txBody>
          <a:bodyPr/>
          <a:lstStyle/>
          <a:p>
            <a:r>
              <a:rPr lang="fr-FR" dirty="0"/>
              <a:t>Activité 1</a:t>
            </a:r>
          </a:p>
        </p:txBody>
      </p:sp>
      <p:sp>
        <p:nvSpPr>
          <p:cNvPr id="3" name="Espace réservé du texte 2">
            <a:extLst>
              <a:ext uri="{FF2B5EF4-FFF2-40B4-BE49-F238E27FC236}">
                <a16:creationId xmlns:a16="http://schemas.microsoft.com/office/drawing/2014/main" id="{4B5DFBBB-3BEE-45C5-96DA-FC833D7E10E0}"/>
              </a:ext>
            </a:extLst>
          </p:cNvPr>
          <p:cNvSpPr>
            <a:spLocks noGrp="1"/>
          </p:cNvSpPr>
          <p:nvPr>
            <p:ph type="body" sz="quarter" idx="11"/>
          </p:nvPr>
        </p:nvSpPr>
        <p:spPr/>
        <p:txBody>
          <a:bodyPr/>
          <a:lstStyle/>
          <a:p>
            <a:r>
              <a:rPr lang="fr-FR" dirty="0"/>
              <a:t>Vers une architecture MVC</a:t>
            </a:r>
          </a:p>
        </p:txBody>
      </p:sp>
      <p:sp>
        <p:nvSpPr>
          <p:cNvPr id="4" name="Espace réservé du contenu 3">
            <a:extLst>
              <a:ext uri="{FF2B5EF4-FFF2-40B4-BE49-F238E27FC236}">
                <a16:creationId xmlns:a16="http://schemas.microsoft.com/office/drawing/2014/main" id="{5395CD28-C6F6-45AB-A8D7-B3C23351E3AA}"/>
              </a:ext>
            </a:extLst>
          </p:cNvPr>
          <p:cNvSpPr>
            <a:spLocks noGrp="1"/>
          </p:cNvSpPr>
          <p:nvPr>
            <p:ph sz="quarter" idx="12"/>
          </p:nvPr>
        </p:nvSpPr>
        <p:spPr/>
        <p:txBody>
          <a:bodyPr/>
          <a:lstStyle/>
          <a:p>
            <a:endParaRPr lang="fr-FR" dirty="0"/>
          </a:p>
        </p:txBody>
      </p:sp>
      <p:sp>
        <p:nvSpPr>
          <p:cNvPr id="6" name="Rectangle 5">
            <a:extLst>
              <a:ext uri="{FF2B5EF4-FFF2-40B4-BE49-F238E27FC236}">
                <a16:creationId xmlns:a16="http://schemas.microsoft.com/office/drawing/2014/main" id="{862BF7EF-3900-494B-8CE6-1D8AB9CD395D}"/>
              </a:ext>
            </a:extLst>
          </p:cNvPr>
          <p:cNvSpPr/>
          <p:nvPr/>
        </p:nvSpPr>
        <p:spPr>
          <a:xfrm>
            <a:off x="1936151" y="2040468"/>
            <a:ext cx="8050691" cy="423950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569CD6"/>
                </a:solidFill>
                <a:effectLst/>
              </a:rPr>
              <a:t>&lt;?</a:t>
            </a:r>
            <a:r>
              <a:rPr lang="fr-FR" sz="1200" b="0" dirty="0" err="1">
                <a:solidFill>
                  <a:srgbClr val="569CD6"/>
                </a:solidFill>
                <a:effectLst/>
              </a:rPr>
              <a:t>php</a:t>
            </a:r>
            <a:r>
              <a:rPr lang="fr-FR" sz="1200" b="0" dirty="0">
                <a:solidFill>
                  <a:srgbClr val="D4D4D4"/>
                </a:solidFill>
                <a:effectLst/>
              </a:rPr>
              <a:t>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a:solidFill>
                  <a:srgbClr val="9CDCFE"/>
                </a:solidFill>
                <a:effectLst/>
              </a:rPr>
              <a:t>titre</a:t>
            </a:r>
            <a:r>
              <a:rPr lang="fr-FR" sz="1200" b="0" dirty="0">
                <a:solidFill>
                  <a:srgbClr val="D4D4D4"/>
                </a:solidFill>
                <a:effectLst/>
              </a:rPr>
              <a:t> = </a:t>
            </a:r>
            <a:r>
              <a:rPr lang="fr-FR" sz="1200" b="0" dirty="0">
                <a:solidFill>
                  <a:srgbClr val="CE9178"/>
                </a:solidFill>
                <a:effectLst/>
              </a:rPr>
              <a:t>"Mon Blog - "</a:t>
            </a:r>
            <a:r>
              <a:rPr lang="fr-FR" sz="1200" b="0" dirty="0">
                <a:solidFill>
                  <a:srgbClr val="D4D4D4"/>
                </a:solidFill>
                <a:effectLst/>
              </a:rPr>
              <a:t> . </a:t>
            </a:r>
            <a:r>
              <a:rPr lang="fr-FR" sz="1200" b="0" dirty="0">
                <a:solidFill>
                  <a:srgbClr val="9CDCFE"/>
                </a:solidFill>
                <a:effectLst/>
              </a:rPr>
              <a:t>$billet</a:t>
            </a:r>
            <a:r>
              <a:rPr lang="fr-FR" sz="1200" b="0" dirty="0">
                <a:solidFill>
                  <a:srgbClr val="D4D4D4"/>
                </a:solidFill>
                <a:effectLst/>
              </a:rPr>
              <a:t>[</a:t>
            </a:r>
            <a:r>
              <a:rPr lang="fr-FR" sz="1200" b="0" dirty="0">
                <a:solidFill>
                  <a:srgbClr val="CE9178"/>
                </a:solidFill>
                <a:effectLst/>
              </a:rPr>
              <a:t>'titre'</a:t>
            </a:r>
            <a:r>
              <a:rPr lang="fr-FR" sz="1200" b="0" dirty="0">
                <a:solidFill>
                  <a:srgbClr val="D4D4D4"/>
                </a:solidFill>
                <a:effectLst/>
              </a:rPr>
              <a:t>]; </a:t>
            </a:r>
            <a:r>
              <a:rPr lang="fr-FR" sz="1200" b="0" dirty="0">
                <a:solidFill>
                  <a:srgbClr val="569CD6"/>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a:solidFill>
                  <a:srgbClr val="569CD6"/>
                </a:solidFill>
                <a:effectLst/>
              </a:rPr>
              <a:t>article</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header</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h1</a:t>
            </a:r>
            <a:r>
              <a:rPr lang="fr-FR" sz="1200" b="0" dirty="0">
                <a:solidFill>
                  <a:srgbClr val="D4D4D4"/>
                </a:solidFill>
                <a:effectLst/>
              </a:rPr>
              <a:t> </a:t>
            </a:r>
            <a:r>
              <a:rPr lang="fr-FR" sz="1200" b="0" dirty="0">
                <a:solidFill>
                  <a:srgbClr val="9CDCFE"/>
                </a:solidFill>
                <a:effectLst/>
              </a:rPr>
              <a:t>class</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titreBillet</a:t>
            </a:r>
            <a:r>
              <a:rPr lang="fr-FR" sz="1200" b="0" dirty="0">
                <a:solidFill>
                  <a:srgbClr val="CE9178"/>
                </a:solidFill>
                <a:effectLst/>
              </a:rPr>
              <a:t>"</a:t>
            </a:r>
            <a:r>
              <a:rPr lang="fr-FR" sz="1200" b="0" dirty="0">
                <a:solidFill>
                  <a:srgbClr val="808080"/>
                </a:solidFill>
                <a:effectLst/>
              </a:rPr>
              <a:t>&gt;</a:t>
            </a:r>
            <a:r>
              <a:rPr lang="fr-FR" sz="1200" b="0" dirty="0">
                <a:solidFill>
                  <a:srgbClr val="569CD6"/>
                </a:solidFill>
                <a:effectLst/>
              </a:rPr>
              <a:t>&lt;?=</a:t>
            </a:r>
            <a:r>
              <a:rPr lang="fr-FR" sz="1200" b="0" dirty="0">
                <a:solidFill>
                  <a:srgbClr val="D4D4D4"/>
                </a:solidFill>
                <a:effectLst/>
              </a:rPr>
              <a:t> </a:t>
            </a:r>
            <a:r>
              <a:rPr lang="fr-FR" sz="1200" b="0" dirty="0">
                <a:solidFill>
                  <a:srgbClr val="9CDCFE"/>
                </a:solidFill>
                <a:effectLst/>
              </a:rPr>
              <a:t>$billet</a:t>
            </a:r>
            <a:r>
              <a:rPr lang="fr-FR" sz="1200" b="0" dirty="0">
                <a:solidFill>
                  <a:srgbClr val="D4D4D4"/>
                </a:solidFill>
                <a:effectLst/>
              </a:rPr>
              <a:t>[</a:t>
            </a:r>
            <a:r>
              <a:rPr lang="fr-FR" sz="1200" b="0" dirty="0">
                <a:solidFill>
                  <a:srgbClr val="CE9178"/>
                </a:solidFill>
                <a:effectLst/>
              </a:rPr>
              <a:t>'titre'</a:t>
            </a:r>
            <a:r>
              <a:rPr lang="fr-FR" sz="1200" b="0" dirty="0">
                <a:solidFill>
                  <a:srgbClr val="D4D4D4"/>
                </a:solidFill>
                <a:effectLst/>
              </a:rPr>
              <a:t>] </a:t>
            </a:r>
            <a:r>
              <a:rPr lang="fr-FR" sz="1200" b="0" dirty="0">
                <a:solidFill>
                  <a:srgbClr val="569CD6"/>
                </a:solidFill>
                <a:effectLst/>
              </a:rPr>
              <a:t>?&gt;</a:t>
            </a:r>
            <a:r>
              <a:rPr lang="fr-FR" sz="1200" b="0" dirty="0">
                <a:solidFill>
                  <a:srgbClr val="808080"/>
                </a:solidFill>
                <a:effectLst/>
              </a:rPr>
              <a:t>&lt;/</a:t>
            </a:r>
            <a:r>
              <a:rPr lang="fr-FR" sz="1200" b="0" dirty="0">
                <a:solidFill>
                  <a:srgbClr val="569CD6"/>
                </a:solidFill>
                <a:effectLst/>
              </a:rPr>
              <a:t>h1</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time</a:t>
            </a:r>
            <a:r>
              <a:rPr lang="fr-FR" sz="1200" b="0" dirty="0">
                <a:solidFill>
                  <a:srgbClr val="808080"/>
                </a:solidFill>
                <a:effectLst/>
              </a:rPr>
              <a:t>&gt;</a:t>
            </a:r>
            <a:r>
              <a:rPr lang="fr-FR" sz="1200" b="0" dirty="0">
                <a:solidFill>
                  <a:srgbClr val="569CD6"/>
                </a:solidFill>
                <a:effectLst/>
              </a:rPr>
              <a:t>&lt;?=</a:t>
            </a:r>
            <a:r>
              <a:rPr lang="fr-FR" sz="1200" b="0" dirty="0">
                <a:solidFill>
                  <a:srgbClr val="D4D4D4"/>
                </a:solidFill>
                <a:effectLst/>
              </a:rPr>
              <a:t> </a:t>
            </a:r>
            <a:r>
              <a:rPr lang="fr-FR" sz="1200" b="0" dirty="0">
                <a:solidFill>
                  <a:srgbClr val="9CDCFE"/>
                </a:solidFill>
                <a:effectLst/>
              </a:rPr>
              <a:t>$billet</a:t>
            </a:r>
            <a:r>
              <a:rPr lang="fr-FR" sz="1200" b="0" dirty="0">
                <a:solidFill>
                  <a:srgbClr val="D4D4D4"/>
                </a:solidFill>
                <a:effectLst/>
              </a:rPr>
              <a:t>[</a:t>
            </a:r>
            <a:r>
              <a:rPr lang="fr-FR" sz="1200" b="0" dirty="0">
                <a:solidFill>
                  <a:srgbClr val="CE9178"/>
                </a:solidFill>
                <a:effectLst/>
              </a:rPr>
              <a:t>'date'</a:t>
            </a:r>
            <a:r>
              <a:rPr lang="fr-FR" sz="1200" b="0" dirty="0">
                <a:solidFill>
                  <a:srgbClr val="D4D4D4"/>
                </a:solidFill>
                <a:effectLst/>
              </a:rPr>
              <a:t>] </a:t>
            </a:r>
            <a:r>
              <a:rPr lang="fr-FR" sz="1200" b="0" dirty="0">
                <a:solidFill>
                  <a:srgbClr val="569CD6"/>
                </a:solidFill>
                <a:effectLst/>
              </a:rPr>
              <a:t>?&gt;</a:t>
            </a:r>
            <a:r>
              <a:rPr lang="fr-FR" sz="1200" b="0" dirty="0">
                <a:solidFill>
                  <a:srgbClr val="808080"/>
                </a:solidFill>
                <a:effectLst/>
              </a:rPr>
              <a:t>&lt;/</a:t>
            </a:r>
            <a:r>
              <a:rPr lang="fr-FR" sz="1200" b="0" dirty="0">
                <a:solidFill>
                  <a:srgbClr val="569CD6"/>
                </a:solidFill>
                <a:effectLst/>
              </a:rPr>
              <a:t>time</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header</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p</a:t>
            </a:r>
            <a:r>
              <a:rPr lang="fr-FR" sz="1200" b="0" dirty="0">
                <a:solidFill>
                  <a:srgbClr val="808080"/>
                </a:solidFill>
                <a:effectLst/>
              </a:rPr>
              <a:t>&gt;</a:t>
            </a:r>
            <a:r>
              <a:rPr lang="fr-FR" sz="1200" b="0" dirty="0">
                <a:solidFill>
                  <a:srgbClr val="569CD6"/>
                </a:solidFill>
                <a:effectLst/>
              </a:rPr>
              <a:t>&lt;?=</a:t>
            </a:r>
            <a:r>
              <a:rPr lang="fr-FR" sz="1200" b="0" dirty="0">
                <a:solidFill>
                  <a:srgbClr val="D4D4D4"/>
                </a:solidFill>
                <a:effectLst/>
              </a:rPr>
              <a:t> </a:t>
            </a:r>
            <a:r>
              <a:rPr lang="fr-FR" sz="1200" b="0" dirty="0">
                <a:solidFill>
                  <a:srgbClr val="9CDCFE"/>
                </a:solidFill>
                <a:effectLst/>
              </a:rPr>
              <a:t>$billet</a:t>
            </a:r>
            <a:r>
              <a:rPr lang="fr-FR" sz="1200" b="0" dirty="0">
                <a:solidFill>
                  <a:srgbClr val="D4D4D4"/>
                </a:solidFill>
                <a:effectLst/>
              </a:rPr>
              <a:t>[</a:t>
            </a:r>
            <a:r>
              <a:rPr lang="fr-FR" sz="1200" b="0" dirty="0">
                <a:solidFill>
                  <a:srgbClr val="CE9178"/>
                </a:solidFill>
                <a:effectLst/>
              </a:rPr>
              <a:t>'contenu'</a:t>
            </a:r>
            <a:r>
              <a:rPr lang="fr-FR" sz="1200" b="0" dirty="0">
                <a:solidFill>
                  <a:srgbClr val="D4D4D4"/>
                </a:solidFill>
                <a:effectLst/>
              </a:rPr>
              <a:t>] </a:t>
            </a:r>
            <a:r>
              <a:rPr lang="fr-FR" sz="1200" b="0" dirty="0">
                <a:solidFill>
                  <a:srgbClr val="569CD6"/>
                </a:solidFill>
                <a:effectLst/>
              </a:rPr>
              <a:t>?&gt;</a:t>
            </a:r>
            <a:r>
              <a:rPr lang="fr-FR" sz="1200" b="0" dirty="0">
                <a:solidFill>
                  <a:srgbClr val="808080"/>
                </a:solidFill>
                <a:effectLst/>
              </a:rPr>
              <a:t>&lt;/</a:t>
            </a:r>
            <a:r>
              <a:rPr lang="fr-FR" sz="1200" b="0" dirty="0">
                <a:solidFill>
                  <a:srgbClr val="569CD6"/>
                </a:solidFill>
                <a:effectLst/>
              </a:rPr>
              <a:t>p</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a:solidFill>
                  <a:srgbClr val="569CD6"/>
                </a:solidFill>
                <a:effectLst/>
              </a:rPr>
              <a:t>article</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err="1">
                <a:solidFill>
                  <a:srgbClr val="569CD6"/>
                </a:solidFill>
                <a:effectLst/>
              </a:rPr>
              <a:t>hr</a:t>
            </a:r>
            <a:r>
              <a:rPr lang="fr-FR" sz="1200" b="0" dirty="0">
                <a:solidFill>
                  <a:srgbClr val="D4D4D4"/>
                </a:solidFill>
                <a:effectLst/>
              </a:rPr>
              <a:t> </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a:solidFill>
                  <a:srgbClr val="569CD6"/>
                </a:solidFill>
                <a:effectLst/>
              </a:rPr>
              <a:t>header</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h1</a:t>
            </a:r>
            <a:r>
              <a:rPr lang="fr-FR" sz="1200" b="0" dirty="0">
                <a:solidFill>
                  <a:srgbClr val="D4D4D4"/>
                </a:solidFill>
                <a:effectLst/>
              </a:rPr>
              <a:t> </a:t>
            </a:r>
            <a:r>
              <a:rPr lang="fr-FR" sz="1200" b="0" dirty="0">
                <a:solidFill>
                  <a:srgbClr val="9CDCFE"/>
                </a:solidFill>
                <a:effectLst/>
              </a:rPr>
              <a:t>id</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titreReponses</a:t>
            </a:r>
            <a:r>
              <a:rPr lang="fr-FR" sz="1200" b="0" dirty="0">
                <a:solidFill>
                  <a:srgbClr val="CE9178"/>
                </a:solidFill>
                <a:effectLst/>
              </a:rPr>
              <a:t>"</a:t>
            </a:r>
            <a:r>
              <a:rPr lang="fr-FR" sz="1200" b="0" dirty="0">
                <a:solidFill>
                  <a:srgbClr val="808080"/>
                </a:solidFill>
                <a:effectLst/>
              </a:rPr>
              <a:t>&gt;</a:t>
            </a:r>
            <a:r>
              <a:rPr lang="fr-FR" sz="1200" b="0" dirty="0">
                <a:solidFill>
                  <a:srgbClr val="D4D4D4"/>
                </a:solidFill>
                <a:effectLst/>
              </a:rPr>
              <a:t>Réponses à </a:t>
            </a:r>
            <a:r>
              <a:rPr lang="fr-FR" sz="1200" b="0" dirty="0">
                <a:solidFill>
                  <a:srgbClr val="569CD6"/>
                </a:solidFill>
                <a:effectLst/>
              </a:rPr>
              <a:t>&lt;?=</a:t>
            </a:r>
            <a:r>
              <a:rPr lang="fr-FR" sz="1200" b="0" dirty="0">
                <a:solidFill>
                  <a:srgbClr val="D4D4D4"/>
                </a:solidFill>
                <a:effectLst/>
              </a:rPr>
              <a:t> </a:t>
            </a:r>
            <a:r>
              <a:rPr lang="fr-FR" sz="1200" b="0" dirty="0">
                <a:solidFill>
                  <a:srgbClr val="9CDCFE"/>
                </a:solidFill>
                <a:effectLst/>
              </a:rPr>
              <a:t>$billet</a:t>
            </a:r>
            <a:r>
              <a:rPr lang="fr-FR" sz="1200" b="0" dirty="0">
                <a:solidFill>
                  <a:srgbClr val="D4D4D4"/>
                </a:solidFill>
                <a:effectLst/>
              </a:rPr>
              <a:t>[</a:t>
            </a:r>
            <a:r>
              <a:rPr lang="fr-FR" sz="1200" b="0" dirty="0">
                <a:solidFill>
                  <a:srgbClr val="CE9178"/>
                </a:solidFill>
                <a:effectLst/>
              </a:rPr>
              <a:t>'titre'</a:t>
            </a:r>
            <a:r>
              <a:rPr lang="fr-FR" sz="1200" b="0" dirty="0">
                <a:solidFill>
                  <a:srgbClr val="D4D4D4"/>
                </a:solidFill>
                <a:effectLst/>
              </a:rPr>
              <a:t>] </a:t>
            </a:r>
            <a:r>
              <a:rPr lang="fr-FR" sz="1200" b="0" dirty="0">
                <a:solidFill>
                  <a:srgbClr val="569CD6"/>
                </a:solidFill>
                <a:effectLst/>
              </a:rPr>
              <a:t>?&gt;</a:t>
            </a:r>
            <a:r>
              <a:rPr lang="fr-FR" sz="1200" b="0" dirty="0">
                <a:solidFill>
                  <a:srgbClr val="808080"/>
                </a:solidFill>
                <a:effectLst/>
              </a:rPr>
              <a:t>&lt;/</a:t>
            </a:r>
            <a:r>
              <a:rPr lang="fr-FR" sz="1200" b="0" dirty="0">
                <a:solidFill>
                  <a:srgbClr val="569CD6"/>
                </a:solidFill>
                <a:effectLst/>
              </a:rPr>
              <a:t>h1</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a:solidFill>
                  <a:srgbClr val="569CD6"/>
                </a:solidFill>
                <a:effectLst/>
              </a:rPr>
              <a:t>header</a:t>
            </a:r>
            <a:r>
              <a:rPr lang="fr-FR" sz="1200" b="0" dirty="0">
                <a:solidFill>
                  <a:srgbClr val="808080"/>
                </a:solidFill>
                <a:effectLst/>
              </a:rPr>
              <a:t>&gt;</a:t>
            </a:r>
            <a:endParaRPr lang="fr-FR" sz="1200" b="0" dirty="0">
              <a:solidFill>
                <a:srgbClr val="D4D4D4"/>
              </a:solidFill>
              <a:effectLst/>
            </a:endParaRPr>
          </a:p>
          <a:p>
            <a:r>
              <a:rPr lang="fr-FR" sz="1200" b="0" dirty="0">
                <a:solidFill>
                  <a:srgbClr val="569CD6"/>
                </a:solidFill>
                <a:effectLst/>
              </a:rPr>
              <a:t>&lt;?</a:t>
            </a:r>
            <a:r>
              <a:rPr lang="fr-FR" sz="1200" b="0" dirty="0" err="1">
                <a:solidFill>
                  <a:srgbClr val="569CD6"/>
                </a:solidFill>
                <a:effectLst/>
              </a:rPr>
              <a:t>php</a:t>
            </a:r>
            <a:r>
              <a:rPr lang="fr-FR" sz="1200" b="0" dirty="0">
                <a:solidFill>
                  <a:srgbClr val="D4D4D4"/>
                </a:solidFill>
                <a:effectLst/>
              </a:rPr>
              <a:t> </a:t>
            </a:r>
            <a:r>
              <a:rPr lang="fr-FR" sz="1200" b="0" dirty="0" err="1">
                <a:solidFill>
                  <a:srgbClr val="C586C0"/>
                </a:solidFill>
                <a:effectLst/>
              </a:rPr>
              <a:t>foreach</a:t>
            </a:r>
            <a:r>
              <a:rPr lang="fr-FR" sz="1200" b="0" dirty="0">
                <a:solidFill>
                  <a:srgbClr val="D4D4D4"/>
                </a:solidFill>
                <a:effectLst/>
              </a:rPr>
              <a:t> (</a:t>
            </a:r>
            <a:r>
              <a:rPr lang="fr-FR" sz="1200" b="0" dirty="0">
                <a:solidFill>
                  <a:srgbClr val="9CDCFE"/>
                </a:solidFill>
                <a:effectLst/>
              </a:rPr>
              <a:t>$commentaires</a:t>
            </a:r>
            <a:r>
              <a:rPr lang="fr-FR" sz="1200" b="0" dirty="0">
                <a:solidFill>
                  <a:srgbClr val="D4D4D4"/>
                </a:solidFill>
                <a:effectLst/>
              </a:rPr>
              <a:t> as </a:t>
            </a:r>
            <a:r>
              <a:rPr lang="fr-FR" sz="1200" b="0" dirty="0">
                <a:solidFill>
                  <a:srgbClr val="9CDCFE"/>
                </a:solidFill>
                <a:effectLst/>
              </a:rPr>
              <a:t>$commentaire</a:t>
            </a:r>
            <a:r>
              <a:rPr lang="fr-FR" sz="1200" b="0" dirty="0">
                <a:solidFill>
                  <a:srgbClr val="D4D4D4"/>
                </a:solidFill>
                <a:effectLst/>
              </a:rPr>
              <a:t>): </a:t>
            </a:r>
            <a:r>
              <a:rPr lang="fr-FR" sz="1200" b="0" dirty="0">
                <a:solidFill>
                  <a:srgbClr val="569CD6"/>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a:solidFill>
                  <a:srgbClr val="569CD6"/>
                </a:solidFill>
                <a:effectLst/>
              </a:rPr>
              <a:t>p</a:t>
            </a:r>
            <a:r>
              <a:rPr lang="fr-FR" sz="1200" b="0" dirty="0">
                <a:solidFill>
                  <a:srgbClr val="808080"/>
                </a:solidFill>
                <a:effectLst/>
              </a:rPr>
              <a:t>&gt;</a:t>
            </a:r>
            <a:r>
              <a:rPr lang="fr-FR" sz="1200" b="0" dirty="0">
                <a:solidFill>
                  <a:srgbClr val="569CD6"/>
                </a:solidFill>
                <a:effectLst/>
              </a:rPr>
              <a:t>&lt;?=</a:t>
            </a:r>
            <a:r>
              <a:rPr lang="fr-FR" sz="1200" b="0" dirty="0">
                <a:solidFill>
                  <a:srgbClr val="D4D4D4"/>
                </a:solidFill>
                <a:effectLst/>
              </a:rPr>
              <a:t> </a:t>
            </a:r>
            <a:r>
              <a:rPr lang="fr-FR" sz="1200" b="0" dirty="0">
                <a:solidFill>
                  <a:srgbClr val="9CDCFE"/>
                </a:solidFill>
                <a:effectLst/>
              </a:rPr>
              <a:t>$commentaire</a:t>
            </a:r>
            <a:r>
              <a:rPr lang="fr-FR" sz="1200" b="0" dirty="0">
                <a:solidFill>
                  <a:srgbClr val="D4D4D4"/>
                </a:solidFill>
                <a:effectLst/>
              </a:rPr>
              <a:t>[</a:t>
            </a:r>
            <a:r>
              <a:rPr lang="fr-FR" sz="1200" b="0" dirty="0">
                <a:solidFill>
                  <a:srgbClr val="CE9178"/>
                </a:solidFill>
                <a:effectLst/>
              </a:rPr>
              <a:t>'auteur'</a:t>
            </a:r>
            <a:r>
              <a:rPr lang="fr-FR" sz="1200" b="0" dirty="0">
                <a:solidFill>
                  <a:srgbClr val="D4D4D4"/>
                </a:solidFill>
                <a:effectLst/>
              </a:rPr>
              <a:t>] </a:t>
            </a:r>
            <a:r>
              <a:rPr lang="fr-FR" sz="1200" b="0" dirty="0">
                <a:solidFill>
                  <a:srgbClr val="569CD6"/>
                </a:solidFill>
                <a:effectLst/>
              </a:rPr>
              <a:t>?&gt;</a:t>
            </a:r>
            <a:r>
              <a:rPr lang="fr-FR" sz="1200" b="0" dirty="0">
                <a:solidFill>
                  <a:srgbClr val="D4D4D4"/>
                </a:solidFill>
                <a:effectLst/>
              </a:rPr>
              <a:t> dit :</a:t>
            </a:r>
            <a:r>
              <a:rPr lang="fr-FR" sz="1200" b="0" dirty="0">
                <a:solidFill>
                  <a:srgbClr val="808080"/>
                </a:solidFill>
                <a:effectLst/>
              </a:rPr>
              <a:t>&lt;/</a:t>
            </a:r>
            <a:r>
              <a:rPr lang="fr-FR" sz="1200" b="0" dirty="0">
                <a:solidFill>
                  <a:srgbClr val="569CD6"/>
                </a:solidFill>
                <a:effectLst/>
              </a:rPr>
              <a:t>p</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a:solidFill>
                  <a:srgbClr val="569CD6"/>
                </a:solidFill>
                <a:effectLst/>
              </a:rPr>
              <a:t>p</a:t>
            </a:r>
            <a:r>
              <a:rPr lang="fr-FR" sz="1200" b="0" dirty="0">
                <a:solidFill>
                  <a:srgbClr val="808080"/>
                </a:solidFill>
                <a:effectLst/>
              </a:rPr>
              <a:t>&gt;</a:t>
            </a:r>
            <a:r>
              <a:rPr lang="fr-FR" sz="1200" b="0" dirty="0">
                <a:solidFill>
                  <a:srgbClr val="569CD6"/>
                </a:solidFill>
                <a:effectLst/>
              </a:rPr>
              <a:t>&lt;?=</a:t>
            </a:r>
            <a:r>
              <a:rPr lang="fr-FR" sz="1200" b="0" dirty="0">
                <a:solidFill>
                  <a:srgbClr val="D4D4D4"/>
                </a:solidFill>
                <a:effectLst/>
              </a:rPr>
              <a:t> </a:t>
            </a:r>
            <a:r>
              <a:rPr lang="fr-FR" sz="1200" b="0" dirty="0">
                <a:solidFill>
                  <a:srgbClr val="9CDCFE"/>
                </a:solidFill>
                <a:effectLst/>
              </a:rPr>
              <a:t>$commentaire</a:t>
            </a:r>
            <a:r>
              <a:rPr lang="fr-FR" sz="1200" b="0" dirty="0">
                <a:solidFill>
                  <a:srgbClr val="D4D4D4"/>
                </a:solidFill>
                <a:effectLst/>
              </a:rPr>
              <a:t>[</a:t>
            </a:r>
            <a:r>
              <a:rPr lang="fr-FR" sz="1200" b="0" dirty="0">
                <a:solidFill>
                  <a:srgbClr val="CE9178"/>
                </a:solidFill>
                <a:effectLst/>
              </a:rPr>
              <a:t>'contenu'</a:t>
            </a:r>
            <a:r>
              <a:rPr lang="fr-FR" sz="1200" b="0" dirty="0">
                <a:solidFill>
                  <a:srgbClr val="D4D4D4"/>
                </a:solidFill>
                <a:effectLst/>
              </a:rPr>
              <a:t>] </a:t>
            </a:r>
            <a:r>
              <a:rPr lang="fr-FR" sz="1200" b="0" dirty="0">
                <a:solidFill>
                  <a:srgbClr val="569CD6"/>
                </a:solidFill>
                <a:effectLst/>
              </a:rPr>
              <a:t>?&gt;</a:t>
            </a:r>
            <a:r>
              <a:rPr lang="fr-FR" sz="1200" b="0" dirty="0">
                <a:solidFill>
                  <a:srgbClr val="808080"/>
                </a:solidFill>
                <a:effectLst/>
              </a:rPr>
              <a:t>&lt;/</a:t>
            </a:r>
            <a:r>
              <a:rPr lang="fr-FR" sz="1200" b="0" dirty="0">
                <a:solidFill>
                  <a:srgbClr val="569CD6"/>
                </a:solidFill>
                <a:effectLst/>
              </a:rPr>
              <a:t>p</a:t>
            </a:r>
            <a:r>
              <a:rPr lang="fr-FR" sz="1200" b="0" dirty="0">
                <a:solidFill>
                  <a:srgbClr val="808080"/>
                </a:solidFill>
                <a:effectLst/>
              </a:rPr>
              <a:t>&gt;</a:t>
            </a:r>
            <a:endParaRPr lang="fr-FR" sz="1200" b="0" dirty="0">
              <a:solidFill>
                <a:srgbClr val="D4D4D4"/>
              </a:solidFill>
              <a:effectLst/>
            </a:endParaRPr>
          </a:p>
          <a:p>
            <a:r>
              <a:rPr lang="fr-FR" sz="1200" b="0" dirty="0">
                <a:solidFill>
                  <a:srgbClr val="569CD6"/>
                </a:solidFill>
                <a:effectLst/>
              </a:rPr>
              <a:t>&lt;?</a:t>
            </a:r>
            <a:r>
              <a:rPr lang="fr-FR" sz="1200" b="0" dirty="0" err="1">
                <a:solidFill>
                  <a:srgbClr val="569CD6"/>
                </a:solidFill>
                <a:effectLst/>
              </a:rPr>
              <a:t>php</a:t>
            </a:r>
            <a:r>
              <a:rPr lang="fr-FR" sz="1200" b="0" dirty="0">
                <a:solidFill>
                  <a:srgbClr val="D4D4D4"/>
                </a:solidFill>
                <a:effectLst/>
              </a:rPr>
              <a:t> </a:t>
            </a:r>
            <a:r>
              <a:rPr lang="fr-FR" sz="1200" b="0" dirty="0" err="1">
                <a:solidFill>
                  <a:srgbClr val="C586C0"/>
                </a:solidFill>
                <a:effectLst/>
              </a:rPr>
              <a:t>endforeach</a:t>
            </a:r>
            <a:r>
              <a:rPr lang="fr-FR" sz="1200" b="0" dirty="0">
                <a:solidFill>
                  <a:srgbClr val="D4D4D4"/>
                </a:solidFill>
                <a:effectLst/>
              </a:rPr>
              <a:t>; </a:t>
            </a:r>
            <a:r>
              <a:rPr lang="fr-FR" sz="1200" b="0" dirty="0">
                <a:solidFill>
                  <a:srgbClr val="569CD6"/>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err="1">
                <a:solidFill>
                  <a:srgbClr val="569CD6"/>
                </a:solidFill>
                <a:effectLst/>
              </a:rPr>
              <a:t>hr</a:t>
            </a:r>
            <a:r>
              <a:rPr lang="fr-FR" sz="1200" b="0" dirty="0">
                <a:solidFill>
                  <a:srgbClr val="D4D4D4"/>
                </a:solidFill>
                <a:effectLst/>
              </a:rPr>
              <a:t> </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err="1">
                <a:solidFill>
                  <a:srgbClr val="569CD6"/>
                </a:solidFill>
                <a:effectLst/>
              </a:rPr>
              <a:t>form</a:t>
            </a:r>
            <a:r>
              <a:rPr lang="fr-FR" sz="1200" b="0" dirty="0">
                <a:solidFill>
                  <a:srgbClr val="D4D4D4"/>
                </a:solidFill>
                <a:effectLst/>
              </a:rPr>
              <a:t> </a:t>
            </a:r>
            <a:r>
              <a:rPr lang="fr-FR" sz="1200" b="0" dirty="0" err="1">
                <a:solidFill>
                  <a:srgbClr val="9CDCFE"/>
                </a:solidFill>
                <a:effectLst/>
              </a:rPr>
              <a:t>method</a:t>
            </a:r>
            <a:r>
              <a:rPr lang="fr-FR" sz="1200" b="0" dirty="0">
                <a:solidFill>
                  <a:srgbClr val="D4D4D4"/>
                </a:solidFill>
                <a:effectLst/>
              </a:rPr>
              <a:t>=</a:t>
            </a:r>
            <a:r>
              <a:rPr lang="fr-FR" sz="1200" b="0" dirty="0">
                <a:solidFill>
                  <a:srgbClr val="CE9178"/>
                </a:solidFill>
                <a:effectLst/>
              </a:rPr>
              <a:t>"post"</a:t>
            </a:r>
            <a:r>
              <a:rPr lang="fr-FR" sz="1200" b="0" dirty="0">
                <a:solidFill>
                  <a:srgbClr val="D4D4D4"/>
                </a:solidFill>
                <a:effectLst/>
              </a:rPr>
              <a:t> </a:t>
            </a:r>
            <a:r>
              <a:rPr lang="fr-FR" sz="1200" b="0" dirty="0">
                <a:solidFill>
                  <a:srgbClr val="9CDCFE"/>
                </a:solidFill>
                <a:effectLst/>
              </a:rPr>
              <a:t>action</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index.php?action</a:t>
            </a:r>
            <a:r>
              <a:rPr lang="fr-FR" sz="1200" b="0" dirty="0">
                <a:solidFill>
                  <a:srgbClr val="CE9178"/>
                </a:solidFill>
                <a:effectLst/>
              </a:rPr>
              <a:t>=commenter"</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input</a:t>
            </a:r>
            <a:r>
              <a:rPr lang="fr-FR" sz="1200" b="0" dirty="0">
                <a:solidFill>
                  <a:srgbClr val="D4D4D4"/>
                </a:solidFill>
                <a:effectLst/>
              </a:rPr>
              <a:t> </a:t>
            </a:r>
            <a:r>
              <a:rPr lang="fr-FR" sz="1200" b="0" dirty="0">
                <a:solidFill>
                  <a:srgbClr val="9CDCFE"/>
                </a:solidFill>
                <a:effectLst/>
              </a:rPr>
              <a:t>id</a:t>
            </a:r>
            <a:r>
              <a:rPr lang="fr-FR" sz="1200" b="0" dirty="0">
                <a:solidFill>
                  <a:srgbClr val="D4D4D4"/>
                </a:solidFill>
                <a:effectLst/>
              </a:rPr>
              <a:t>=</a:t>
            </a:r>
            <a:r>
              <a:rPr lang="fr-FR" sz="1200" b="0" dirty="0">
                <a:solidFill>
                  <a:srgbClr val="CE9178"/>
                </a:solidFill>
                <a:effectLst/>
              </a:rPr>
              <a:t>"auteur"</a:t>
            </a:r>
            <a:r>
              <a:rPr lang="fr-FR" sz="1200" b="0" dirty="0">
                <a:solidFill>
                  <a:srgbClr val="D4D4D4"/>
                </a:solidFill>
                <a:effectLst/>
              </a:rPr>
              <a:t> </a:t>
            </a:r>
            <a:r>
              <a:rPr lang="fr-FR" sz="1200" b="0" dirty="0" err="1">
                <a:solidFill>
                  <a:srgbClr val="9CDCFE"/>
                </a:solidFill>
                <a:effectLst/>
              </a:rPr>
              <a:t>name</a:t>
            </a:r>
            <a:r>
              <a:rPr lang="fr-FR" sz="1200" b="0" dirty="0">
                <a:solidFill>
                  <a:srgbClr val="D4D4D4"/>
                </a:solidFill>
                <a:effectLst/>
              </a:rPr>
              <a:t>=</a:t>
            </a:r>
            <a:r>
              <a:rPr lang="fr-FR" sz="1200" b="0" dirty="0">
                <a:solidFill>
                  <a:srgbClr val="CE9178"/>
                </a:solidFill>
                <a:effectLst/>
              </a:rPr>
              <a:t>"auteur"</a:t>
            </a:r>
            <a:r>
              <a:rPr lang="fr-FR" sz="1200" b="0" dirty="0">
                <a:solidFill>
                  <a:srgbClr val="D4D4D4"/>
                </a:solidFill>
                <a:effectLst/>
              </a:rPr>
              <a:t> </a:t>
            </a:r>
            <a:r>
              <a:rPr lang="fr-FR" sz="1200" b="0" dirty="0">
                <a:solidFill>
                  <a:srgbClr val="9CDCFE"/>
                </a:solidFill>
                <a:effectLst/>
              </a:rPr>
              <a:t>type</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text</a:t>
            </a:r>
            <a:r>
              <a:rPr lang="fr-FR" sz="1200" b="0" dirty="0">
                <a:solidFill>
                  <a:srgbClr val="CE9178"/>
                </a:solidFill>
                <a:effectLst/>
              </a:rPr>
              <a:t>"</a:t>
            </a:r>
            <a:r>
              <a:rPr lang="fr-FR" sz="1200" b="0" dirty="0">
                <a:solidFill>
                  <a:srgbClr val="D4D4D4"/>
                </a:solidFill>
                <a:effectLst/>
              </a:rPr>
              <a:t> </a:t>
            </a:r>
            <a:r>
              <a:rPr lang="fr-FR" sz="1200" b="0" dirty="0" err="1">
                <a:solidFill>
                  <a:srgbClr val="9CDCFE"/>
                </a:solidFill>
                <a:effectLst/>
              </a:rPr>
              <a:t>placeholder</a:t>
            </a:r>
            <a:r>
              <a:rPr lang="fr-FR" sz="1200" b="0" dirty="0">
                <a:solidFill>
                  <a:srgbClr val="D4D4D4"/>
                </a:solidFill>
                <a:effectLst/>
              </a:rPr>
              <a:t>=</a:t>
            </a:r>
            <a:r>
              <a:rPr lang="fr-FR" sz="1200" b="0" dirty="0">
                <a:solidFill>
                  <a:srgbClr val="CE9178"/>
                </a:solidFill>
                <a:effectLst/>
              </a:rPr>
              <a:t>"Votre pseudo" </a:t>
            </a:r>
            <a:r>
              <a:rPr lang="fr-FR" sz="1200" b="0" dirty="0" err="1">
                <a:solidFill>
                  <a:srgbClr val="9CDCFE"/>
                </a:solidFill>
                <a:effectLst/>
              </a:rPr>
              <a:t>required</a:t>
            </a:r>
            <a:r>
              <a:rPr lang="fr-FR" sz="1200" b="0" dirty="0">
                <a:solidFill>
                  <a:srgbClr val="D4D4D4"/>
                </a:solidFill>
                <a:effectLst/>
              </a:rPr>
              <a:t> </a:t>
            </a:r>
            <a:r>
              <a:rPr lang="fr-FR" sz="1200" b="0" dirty="0">
                <a:solidFill>
                  <a:srgbClr val="808080"/>
                </a:solidFill>
                <a:effectLst/>
              </a:rPr>
              <a:t>/&gt;&lt;</a:t>
            </a:r>
            <a:r>
              <a:rPr lang="fr-FR" sz="1200" b="0" dirty="0" err="1">
                <a:solidFill>
                  <a:srgbClr val="569CD6"/>
                </a:solidFill>
                <a:effectLst/>
              </a:rPr>
              <a:t>br</a:t>
            </a:r>
            <a:r>
              <a:rPr lang="fr-FR" sz="1200" b="0" dirty="0">
                <a:solidFill>
                  <a:srgbClr val="D4D4D4"/>
                </a:solidFill>
                <a:effectLst/>
              </a:rPr>
              <a:t> </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err="1">
                <a:solidFill>
                  <a:srgbClr val="569CD6"/>
                </a:solidFill>
                <a:effectLst/>
              </a:rPr>
              <a:t>textarea</a:t>
            </a:r>
            <a:r>
              <a:rPr lang="fr-FR" sz="1200" b="0" dirty="0">
                <a:solidFill>
                  <a:srgbClr val="D4D4D4"/>
                </a:solidFill>
                <a:effectLst/>
              </a:rPr>
              <a:t> </a:t>
            </a:r>
            <a:r>
              <a:rPr lang="fr-FR" sz="1200" b="0" dirty="0">
                <a:solidFill>
                  <a:srgbClr val="9CDCFE"/>
                </a:solidFill>
                <a:effectLst/>
              </a:rPr>
              <a:t>id</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txtCommentaire</a:t>
            </a:r>
            <a:r>
              <a:rPr lang="fr-FR" sz="1200" b="0" dirty="0">
                <a:solidFill>
                  <a:srgbClr val="CE9178"/>
                </a:solidFill>
                <a:effectLst/>
              </a:rPr>
              <a:t>"</a:t>
            </a:r>
            <a:r>
              <a:rPr lang="fr-FR" sz="1200" b="0" dirty="0">
                <a:solidFill>
                  <a:srgbClr val="D4D4D4"/>
                </a:solidFill>
                <a:effectLst/>
              </a:rPr>
              <a:t> </a:t>
            </a:r>
            <a:r>
              <a:rPr lang="fr-FR" sz="1200" b="0" dirty="0" err="1">
                <a:solidFill>
                  <a:srgbClr val="9CDCFE"/>
                </a:solidFill>
                <a:effectLst/>
              </a:rPr>
              <a:t>name</a:t>
            </a:r>
            <a:r>
              <a:rPr lang="fr-FR" sz="1200" b="0" dirty="0">
                <a:solidFill>
                  <a:srgbClr val="D4D4D4"/>
                </a:solidFill>
                <a:effectLst/>
              </a:rPr>
              <a:t>=</a:t>
            </a:r>
            <a:r>
              <a:rPr lang="fr-FR" sz="1200" b="0" dirty="0">
                <a:solidFill>
                  <a:srgbClr val="CE9178"/>
                </a:solidFill>
                <a:effectLst/>
              </a:rPr>
              <a:t>"contenu"</a:t>
            </a:r>
            <a:r>
              <a:rPr lang="fr-FR" sz="1200" b="0" dirty="0">
                <a:solidFill>
                  <a:srgbClr val="D4D4D4"/>
                </a:solidFill>
                <a:effectLst/>
              </a:rPr>
              <a:t> </a:t>
            </a:r>
            <a:r>
              <a:rPr lang="fr-FR" sz="1200" b="0" dirty="0" err="1">
                <a:solidFill>
                  <a:srgbClr val="9CDCFE"/>
                </a:solidFill>
                <a:effectLst/>
              </a:rPr>
              <a:t>rows</a:t>
            </a:r>
            <a:r>
              <a:rPr lang="fr-FR" sz="1200" b="0" dirty="0">
                <a:solidFill>
                  <a:srgbClr val="D4D4D4"/>
                </a:solidFill>
                <a:effectLst/>
              </a:rPr>
              <a:t>=</a:t>
            </a:r>
            <a:r>
              <a:rPr lang="fr-FR" sz="1200" b="0" dirty="0">
                <a:solidFill>
                  <a:srgbClr val="CE9178"/>
                </a:solidFill>
                <a:effectLst/>
              </a:rPr>
              <a:t>"4"</a:t>
            </a:r>
            <a:r>
              <a:rPr lang="fr-FR" sz="1200" b="0" dirty="0">
                <a:solidFill>
                  <a:srgbClr val="D4D4D4"/>
                </a:solidFill>
                <a:effectLst/>
              </a:rPr>
              <a:t> </a:t>
            </a:r>
            <a:r>
              <a:rPr lang="fr-FR" sz="1200" b="0" dirty="0" err="1">
                <a:solidFill>
                  <a:srgbClr val="9CDCFE"/>
                </a:solidFill>
                <a:effectLst/>
              </a:rPr>
              <a:t>placeholder</a:t>
            </a:r>
            <a:r>
              <a:rPr lang="fr-FR" sz="1200" b="0" dirty="0">
                <a:solidFill>
                  <a:srgbClr val="D4D4D4"/>
                </a:solidFill>
                <a:effectLst/>
              </a:rPr>
              <a:t>=</a:t>
            </a:r>
            <a:r>
              <a:rPr lang="fr-FR" sz="1200" b="0" dirty="0">
                <a:solidFill>
                  <a:srgbClr val="CE9178"/>
                </a:solidFill>
                <a:effectLst/>
              </a:rPr>
              <a:t>"Votre commentaire"</a:t>
            </a:r>
            <a:r>
              <a:rPr lang="fr-FR" sz="1200" b="0" dirty="0">
                <a:solidFill>
                  <a:srgbClr val="D4D4D4"/>
                </a:solidFill>
                <a:effectLst/>
              </a:rPr>
              <a:t> </a:t>
            </a:r>
            <a:r>
              <a:rPr lang="fr-FR" sz="1200" b="0" dirty="0" err="1">
                <a:solidFill>
                  <a:srgbClr val="9CDCFE"/>
                </a:solidFill>
                <a:effectLst/>
              </a:rPr>
              <a:t>required</a:t>
            </a:r>
            <a:r>
              <a:rPr lang="fr-FR" sz="1200" b="0" dirty="0">
                <a:solidFill>
                  <a:srgbClr val="808080"/>
                </a:solidFill>
                <a:effectLst/>
              </a:rPr>
              <a:t>&gt;&lt;/</a:t>
            </a:r>
            <a:r>
              <a:rPr lang="fr-FR" sz="1200" b="0" dirty="0" err="1">
                <a:solidFill>
                  <a:srgbClr val="569CD6"/>
                </a:solidFill>
                <a:effectLst/>
              </a:rPr>
              <a:t>textarea</a:t>
            </a:r>
            <a:r>
              <a:rPr lang="fr-FR" sz="1200" b="0" dirty="0">
                <a:solidFill>
                  <a:srgbClr val="808080"/>
                </a:solidFill>
                <a:effectLst/>
              </a:rPr>
              <a:t>&gt;&lt;</a:t>
            </a:r>
            <a:r>
              <a:rPr lang="fr-FR" sz="1200" b="0" dirty="0" err="1">
                <a:solidFill>
                  <a:srgbClr val="569CD6"/>
                </a:solidFill>
                <a:effectLst/>
              </a:rPr>
              <a:t>br</a:t>
            </a:r>
            <a:r>
              <a:rPr lang="fr-FR" sz="1200" b="0" dirty="0">
                <a:solidFill>
                  <a:srgbClr val="D4D4D4"/>
                </a:solidFill>
                <a:effectLst/>
              </a:rPr>
              <a:t> </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input</a:t>
            </a:r>
            <a:r>
              <a:rPr lang="fr-FR" sz="1200" b="0" dirty="0">
                <a:solidFill>
                  <a:srgbClr val="D4D4D4"/>
                </a:solidFill>
                <a:effectLst/>
              </a:rPr>
              <a:t> </a:t>
            </a:r>
            <a:r>
              <a:rPr lang="fr-FR" sz="1200" b="0" dirty="0">
                <a:solidFill>
                  <a:srgbClr val="9CDCFE"/>
                </a:solidFill>
                <a:effectLst/>
              </a:rPr>
              <a:t>type</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hidden</a:t>
            </a:r>
            <a:r>
              <a:rPr lang="fr-FR" sz="1200" b="0" dirty="0">
                <a:solidFill>
                  <a:srgbClr val="CE9178"/>
                </a:solidFill>
                <a:effectLst/>
              </a:rPr>
              <a:t>"</a:t>
            </a:r>
            <a:r>
              <a:rPr lang="fr-FR" sz="1200" b="0" dirty="0">
                <a:solidFill>
                  <a:srgbClr val="D4D4D4"/>
                </a:solidFill>
                <a:effectLst/>
              </a:rPr>
              <a:t> </a:t>
            </a:r>
            <a:r>
              <a:rPr lang="fr-FR" sz="1200" b="0" dirty="0" err="1">
                <a:solidFill>
                  <a:srgbClr val="9CDCFE"/>
                </a:solidFill>
                <a:effectLst/>
              </a:rPr>
              <a:t>name</a:t>
            </a:r>
            <a:r>
              <a:rPr lang="fr-FR" sz="1200" b="0" dirty="0">
                <a:solidFill>
                  <a:srgbClr val="D4D4D4"/>
                </a:solidFill>
                <a:effectLst/>
              </a:rPr>
              <a:t>=</a:t>
            </a:r>
            <a:r>
              <a:rPr lang="fr-FR" sz="1200" b="0" dirty="0">
                <a:solidFill>
                  <a:srgbClr val="CE9178"/>
                </a:solidFill>
                <a:effectLst/>
              </a:rPr>
              <a:t>"id"</a:t>
            </a:r>
            <a:r>
              <a:rPr lang="fr-FR" sz="1200" b="0" dirty="0">
                <a:solidFill>
                  <a:srgbClr val="D4D4D4"/>
                </a:solidFill>
                <a:effectLst/>
              </a:rPr>
              <a:t> </a:t>
            </a:r>
            <a:r>
              <a:rPr lang="fr-FR" sz="1200" b="0" dirty="0">
                <a:solidFill>
                  <a:srgbClr val="9CDCFE"/>
                </a:solidFill>
                <a:effectLst/>
              </a:rPr>
              <a:t>value</a:t>
            </a:r>
            <a:r>
              <a:rPr lang="fr-FR" sz="1200" b="0" dirty="0">
                <a:solidFill>
                  <a:srgbClr val="D4D4D4"/>
                </a:solidFill>
                <a:effectLst/>
              </a:rPr>
              <a:t>=</a:t>
            </a:r>
            <a:r>
              <a:rPr lang="fr-FR" sz="1200" b="0" dirty="0">
                <a:solidFill>
                  <a:srgbClr val="CE9178"/>
                </a:solidFill>
                <a:effectLst/>
              </a:rPr>
              <a:t>"</a:t>
            </a:r>
            <a:r>
              <a:rPr lang="fr-FR" sz="1200" b="0" dirty="0">
                <a:solidFill>
                  <a:srgbClr val="569CD6"/>
                </a:solidFill>
                <a:effectLst/>
              </a:rPr>
              <a:t>&lt;?=</a:t>
            </a:r>
            <a:r>
              <a:rPr lang="fr-FR" sz="1200" b="0" dirty="0">
                <a:solidFill>
                  <a:srgbClr val="D4D4D4"/>
                </a:solidFill>
                <a:effectLst/>
              </a:rPr>
              <a:t> </a:t>
            </a:r>
            <a:r>
              <a:rPr lang="fr-FR" sz="1200" b="0" dirty="0">
                <a:solidFill>
                  <a:srgbClr val="9CDCFE"/>
                </a:solidFill>
                <a:effectLst/>
              </a:rPr>
              <a:t>$billet</a:t>
            </a:r>
            <a:r>
              <a:rPr lang="fr-FR" sz="1200" b="0" dirty="0">
                <a:solidFill>
                  <a:srgbClr val="D4D4D4"/>
                </a:solidFill>
                <a:effectLst/>
              </a:rPr>
              <a:t>[</a:t>
            </a:r>
            <a:r>
              <a:rPr lang="fr-FR" sz="1200" b="0" dirty="0">
                <a:solidFill>
                  <a:srgbClr val="CE9178"/>
                </a:solidFill>
                <a:effectLst/>
              </a:rPr>
              <a:t>'id'</a:t>
            </a:r>
            <a:r>
              <a:rPr lang="fr-FR" sz="1200" b="0" dirty="0">
                <a:solidFill>
                  <a:srgbClr val="D4D4D4"/>
                </a:solidFill>
                <a:effectLst/>
              </a:rPr>
              <a:t>] </a:t>
            </a:r>
            <a:r>
              <a:rPr lang="fr-FR" sz="1200" b="0" dirty="0">
                <a:solidFill>
                  <a:srgbClr val="569CD6"/>
                </a:solidFill>
                <a:effectLst/>
              </a:rPr>
              <a:t>?&gt;</a:t>
            </a:r>
            <a:r>
              <a:rPr lang="fr-FR" sz="1200" b="0" dirty="0">
                <a:solidFill>
                  <a:srgbClr val="CE9178"/>
                </a:solidFill>
                <a:effectLst/>
              </a:rPr>
              <a:t>"</a:t>
            </a:r>
            <a:r>
              <a:rPr lang="fr-FR" sz="1200" b="0" dirty="0">
                <a:solidFill>
                  <a:srgbClr val="D4D4D4"/>
                </a:solidFill>
                <a:effectLst/>
              </a:rPr>
              <a:t> </a:t>
            </a:r>
            <a:r>
              <a:rPr lang="fr-FR" sz="1200" b="0" dirty="0">
                <a:solidFill>
                  <a:srgbClr val="808080"/>
                </a:solidFill>
                <a:effectLst/>
              </a:rPr>
              <a:t>/&gt;</a:t>
            </a:r>
            <a:endParaRPr lang="fr-FR" sz="1200" b="0" dirty="0">
              <a:solidFill>
                <a:srgbClr val="D4D4D4"/>
              </a:solidFill>
              <a:effectLst/>
            </a:endParaRPr>
          </a:p>
          <a:p>
            <a:r>
              <a:rPr lang="fr-FR" sz="1200" b="0" dirty="0">
                <a:solidFill>
                  <a:srgbClr val="D4D4D4"/>
                </a:solidFill>
                <a:effectLst/>
              </a:rPr>
              <a:t>    </a:t>
            </a:r>
            <a:r>
              <a:rPr lang="fr-FR" sz="1200" b="0" dirty="0">
                <a:solidFill>
                  <a:srgbClr val="808080"/>
                </a:solidFill>
                <a:effectLst/>
              </a:rPr>
              <a:t>&lt;</a:t>
            </a:r>
            <a:r>
              <a:rPr lang="fr-FR" sz="1200" b="0" dirty="0">
                <a:solidFill>
                  <a:srgbClr val="569CD6"/>
                </a:solidFill>
                <a:effectLst/>
              </a:rPr>
              <a:t>input</a:t>
            </a:r>
            <a:r>
              <a:rPr lang="fr-FR" sz="1200" b="0" dirty="0">
                <a:solidFill>
                  <a:srgbClr val="D4D4D4"/>
                </a:solidFill>
                <a:effectLst/>
              </a:rPr>
              <a:t> </a:t>
            </a:r>
            <a:r>
              <a:rPr lang="fr-FR" sz="1200" b="0" dirty="0">
                <a:solidFill>
                  <a:srgbClr val="9CDCFE"/>
                </a:solidFill>
                <a:effectLst/>
              </a:rPr>
              <a:t>type</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submit</a:t>
            </a:r>
            <a:r>
              <a:rPr lang="fr-FR" sz="1200" b="0" dirty="0">
                <a:solidFill>
                  <a:srgbClr val="CE9178"/>
                </a:solidFill>
                <a:effectLst/>
              </a:rPr>
              <a:t>"</a:t>
            </a:r>
            <a:r>
              <a:rPr lang="fr-FR" sz="1200" b="0" dirty="0">
                <a:solidFill>
                  <a:srgbClr val="D4D4D4"/>
                </a:solidFill>
                <a:effectLst/>
              </a:rPr>
              <a:t> </a:t>
            </a:r>
            <a:r>
              <a:rPr lang="fr-FR" sz="1200" b="0" dirty="0">
                <a:solidFill>
                  <a:srgbClr val="9CDCFE"/>
                </a:solidFill>
                <a:effectLst/>
              </a:rPr>
              <a:t>value</a:t>
            </a:r>
            <a:r>
              <a:rPr lang="fr-FR" sz="1200" b="0" dirty="0">
                <a:solidFill>
                  <a:srgbClr val="D4D4D4"/>
                </a:solidFill>
                <a:effectLst/>
              </a:rPr>
              <a:t>=</a:t>
            </a:r>
            <a:r>
              <a:rPr lang="fr-FR" sz="1200" b="0" dirty="0">
                <a:solidFill>
                  <a:srgbClr val="CE9178"/>
                </a:solidFill>
                <a:effectLst/>
              </a:rPr>
              <a:t>"Commenter"</a:t>
            </a:r>
            <a:r>
              <a:rPr lang="fr-FR" sz="1200" b="0" dirty="0">
                <a:solidFill>
                  <a:srgbClr val="D4D4D4"/>
                </a:solidFill>
                <a:effectLst/>
              </a:rPr>
              <a:t> </a:t>
            </a:r>
            <a:r>
              <a:rPr lang="fr-FR" sz="1200" b="0" dirty="0">
                <a:solidFill>
                  <a:srgbClr val="808080"/>
                </a:solidFill>
                <a:effectLst/>
              </a:rPr>
              <a:t>/&gt;</a:t>
            </a:r>
            <a:endParaRPr lang="fr-FR" sz="1200" b="0" dirty="0">
              <a:solidFill>
                <a:srgbClr val="D4D4D4"/>
              </a:solidFill>
              <a:effectLst/>
            </a:endParaRPr>
          </a:p>
          <a:p>
            <a:r>
              <a:rPr lang="fr-FR" sz="1200" b="0" dirty="0">
                <a:solidFill>
                  <a:srgbClr val="808080"/>
                </a:solidFill>
                <a:effectLst/>
              </a:rPr>
              <a:t>&lt;/</a:t>
            </a:r>
            <a:r>
              <a:rPr lang="fr-FR" sz="1200" b="0" dirty="0" err="1">
                <a:solidFill>
                  <a:srgbClr val="569CD6"/>
                </a:solidFill>
                <a:effectLst/>
              </a:rPr>
              <a:t>form</a:t>
            </a:r>
            <a:r>
              <a:rPr lang="fr-FR" sz="1200" b="0" dirty="0">
                <a:solidFill>
                  <a:srgbClr val="808080"/>
                </a:solidFill>
                <a:effectLst/>
              </a:rPr>
              <a:t>&gt;</a:t>
            </a:r>
            <a:endParaRPr lang="fr-FR" sz="1200" b="0" dirty="0">
              <a:solidFill>
                <a:srgbClr val="D4D4D4"/>
              </a:solidFill>
              <a:effectLst/>
            </a:endParaRPr>
          </a:p>
        </p:txBody>
      </p:sp>
      <p:sp>
        <p:nvSpPr>
          <p:cNvPr id="8" name="ZoneTexte 7">
            <a:extLst>
              <a:ext uri="{FF2B5EF4-FFF2-40B4-BE49-F238E27FC236}">
                <a16:creationId xmlns:a16="http://schemas.microsoft.com/office/drawing/2014/main" id="{6976CB19-A19E-4B68-8764-7C5194807B44}"/>
              </a:ext>
            </a:extLst>
          </p:cNvPr>
          <p:cNvSpPr txBox="1"/>
          <p:nvPr/>
        </p:nvSpPr>
        <p:spPr>
          <a:xfrm>
            <a:off x="2955977" y="6279969"/>
            <a:ext cx="6011041" cy="278147"/>
          </a:xfrm>
          <a:prstGeom prst="rect">
            <a:avLst/>
          </a:prstGeom>
          <a:noFill/>
        </p:spPr>
        <p:txBody>
          <a:bodyPr wrap="square">
            <a:spAutoFit/>
          </a:bodyPr>
          <a:lstStyle/>
          <a:p>
            <a:pPr algn="ctr"/>
            <a:r>
              <a:rPr lang="fr-FR" sz="1200" dirty="0"/>
              <a:t>Fig. : </a:t>
            </a:r>
            <a:r>
              <a:rPr lang="fr-FR" sz="1200" dirty="0" err="1"/>
              <a:t>vueBillet.php</a:t>
            </a:r>
            <a:r>
              <a:rPr lang="fr-FR" sz="1200" dirty="0"/>
              <a:t> </a:t>
            </a:r>
          </a:p>
        </p:txBody>
      </p:sp>
    </p:spTree>
    <p:extLst>
      <p:ext uri="{BB962C8B-B14F-4D97-AF65-F5344CB8AC3E}">
        <p14:creationId xmlns:p14="http://schemas.microsoft.com/office/powerpoint/2010/main" val="26017053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8BEDBB52-5D82-4F2F-8F2A-0F19BA8B05A0}"/>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E3C4882D-970A-423F-B1E5-5B6872AD250F}"/>
              </a:ext>
            </a:extLst>
          </p:cNvPr>
          <p:cNvSpPr>
            <a:spLocks noGrp="1"/>
          </p:cNvSpPr>
          <p:nvPr>
            <p:ph type="title"/>
          </p:nvPr>
        </p:nvSpPr>
        <p:spPr/>
        <p:txBody>
          <a:bodyPr/>
          <a:lstStyle/>
          <a:p>
            <a:r>
              <a:rPr lang="fr-FR" dirty="0"/>
              <a:t>Activité 1</a:t>
            </a:r>
          </a:p>
        </p:txBody>
      </p:sp>
      <p:sp>
        <p:nvSpPr>
          <p:cNvPr id="3" name="Espace réservé du texte 2">
            <a:extLst>
              <a:ext uri="{FF2B5EF4-FFF2-40B4-BE49-F238E27FC236}">
                <a16:creationId xmlns:a16="http://schemas.microsoft.com/office/drawing/2014/main" id="{4B5DFBBB-3BEE-45C5-96DA-FC833D7E10E0}"/>
              </a:ext>
            </a:extLst>
          </p:cNvPr>
          <p:cNvSpPr>
            <a:spLocks noGrp="1"/>
          </p:cNvSpPr>
          <p:nvPr>
            <p:ph type="body" sz="quarter" idx="11"/>
          </p:nvPr>
        </p:nvSpPr>
        <p:spPr/>
        <p:txBody>
          <a:bodyPr/>
          <a:lstStyle/>
          <a:p>
            <a:r>
              <a:rPr lang="fr-FR" dirty="0"/>
              <a:t>Vers une architecture MVC</a:t>
            </a:r>
          </a:p>
        </p:txBody>
      </p:sp>
      <p:sp>
        <p:nvSpPr>
          <p:cNvPr id="4" name="Espace réservé du contenu 3">
            <a:extLst>
              <a:ext uri="{FF2B5EF4-FFF2-40B4-BE49-F238E27FC236}">
                <a16:creationId xmlns:a16="http://schemas.microsoft.com/office/drawing/2014/main" id="{5395CD28-C6F6-45AB-A8D7-B3C23351E3AA}"/>
              </a:ext>
            </a:extLst>
          </p:cNvPr>
          <p:cNvSpPr>
            <a:spLocks noGrp="1"/>
          </p:cNvSpPr>
          <p:nvPr>
            <p:ph sz="quarter" idx="12"/>
          </p:nvPr>
        </p:nvSpPr>
        <p:spPr/>
        <p:txBody>
          <a:bodyPr/>
          <a:lstStyle/>
          <a:p>
            <a:endParaRPr lang="fr-FR" dirty="0"/>
          </a:p>
        </p:txBody>
      </p:sp>
      <p:sp>
        <p:nvSpPr>
          <p:cNvPr id="6" name="Rectangle 5">
            <a:extLst>
              <a:ext uri="{FF2B5EF4-FFF2-40B4-BE49-F238E27FC236}">
                <a16:creationId xmlns:a16="http://schemas.microsoft.com/office/drawing/2014/main" id="{862BF7EF-3900-494B-8CE6-1D8AB9CD395D}"/>
              </a:ext>
            </a:extLst>
          </p:cNvPr>
          <p:cNvSpPr/>
          <p:nvPr/>
        </p:nvSpPr>
        <p:spPr>
          <a:xfrm>
            <a:off x="2955977" y="2122456"/>
            <a:ext cx="6011041" cy="41560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569CD6"/>
                </a:solidFill>
                <a:effectLst/>
              </a:rPr>
              <a:t>&lt;?</a:t>
            </a:r>
            <a:r>
              <a:rPr lang="fr-FR" sz="1200" b="0" dirty="0" err="1">
                <a:solidFill>
                  <a:srgbClr val="569CD6"/>
                </a:solidFill>
                <a:effectLst/>
              </a:rPr>
              <a:t>php</a:t>
            </a:r>
            <a:r>
              <a:rPr lang="fr-FR" sz="1200" b="0" dirty="0">
                <a:solidFill>
                  <a:srgbClr val="D4D4D4"/>
                </a:solidFill>
                <a:effectLst/>
              </a:rPr>
              <a:t>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a:solidFill>
                  <a:srgbClr val="9CDCFE"/>
                </a:solidFill>
                <a:effectLst/>
              </a:rPr>
              <a:t>titre</a:t>
            </a:r>
            <a:r>
              <a:rPr lang="fr-FR" sz="1200" b="0" dirty="0">
                <a:solidFill>
                  <a:srgbClr val="D4D4D4"/>
                </a:solidFill>
                <a:effectLst/>
              </a:rPr>
              <a:t> = </a:t>
            </a:r>
            <a:r>
              <a:rPr lang="fr-FR" sz="1200" b="0" dirty="0">
                <a:solidFill>
                  <a:srgbClr val="CE9178"/>
                </a:solidFill>
                <a:effectLst/>
              </a:rPr>
              <a:t>"Mon Blog - Erreur !"</a:t>
            </a:r>
            <a:r>
              <a:rPr lang="fr-FR" sz="1200" b="0" dirty="0">
                <a:solidFill>
                  <a:srgbClr val="D4D4D4"/>
                </a:solidFill>
                <a:effectLst/>
              </a:rPr>
              <a:t>; </a:t>
            </a:r>
            <a:r>
              <a:rPr lang="fr-FR" sz="1200" b="0" dirty="0">
                <a:solidFill>
                  <a:srgbClr val="569CD6"/>
                </a:solidFill>
                <a:effectLst/>
              </a:rPr>
              <a:t>?&gt;</a:t>
            </a:r>
            <a:endParaRPr lang="fr-FR" sz="1200" b="0" dirty="0">
              <a:solidFill>
                <a:srgbClr val="D4D4D4"/>
              </a:solidFill>
              <a:effectLst/>
            </a:endParaRPr>
          </a:p>
          <a:p>
            <a:br>
              <a:rPr lang="fr-FR" sz="1200" b="0" dirty="0">
                <a:solidFill>
                  <a:srgbClr val="D4D4D4"/>
                </a:solidFill>
                <a:effectLst/>
              </a:rPr>
            </a:br>
            <a:r>
              <a:rPr lang="fr-FR" sz="1200" b="0" dirty="0">
                <a:solidFill>
                  <a:srgbClr val="808080"/>
                </a:solidFill>
                <a:effectLst/>
              </a:rPr>
              <a:t>&lt;</a:t>
            </a:r>
            <a:r>
              <a:rPr lang="fr-FR" sz="1200" b="0" dirty="0">
                <a:solidFill>
                  <a:srgbClr val="569CD6"/>
                </a:solidFill>
                <a:effectLst/>
              </a:rPr>
              <a:t>p</a:t>
            </a:r>
            <a:r>
              <a:rPr lang="fr-FR" sz="1200" b="0" dirty="0">
                <a:solidFill>
                  <a:srgbClr val="808080"/>
                </a:solidFill>
                <a:effectLst/>
              </a:rPr>
              <a:t>&gt;</a:t>
            </a:r>
            <a:r>
              <a:rPr lang="fr-FR" sz="1200" b="0" dirty="0">
                <a:solidFill>
                  <a:srgbClr val="569CD6"/>
                </a:solidFill>
                <a:effectLst/>
              </a:rPr>
              <a:t>&lt;?=</a:t>
            </a:r>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msgErreur</a:t>
            </a:r>
            <a:r>
              <a:rPr lang="fr-FR" sz="1200" b="0" dirty="0">
                <a:solidFill>
                  <a:srgbClr val="D4D4D4"/>
                </a:solidFill>
                <a:effectLst/>
              </a:rPr>
              <a:t> </a:t>
            </a:r>
            <a:r>
              <a:rPr lang="fr-FR" sz="1200" b="0" dirty="0">
                <a:solidFill>
                  <a:srgbClr val="569CD6"/>
                </a:solidFill>
                <a:effectLst/>
              </a:rPr>
              <a:t>?&gt;</a:t>
            </a:r>
            <a:r>
              <a:rPr lang="fr-FR" sz="1200" b="0" dirty="0">
                <a:solidFill>
                  <a:srgbClr val="808080"/>
                </a:solidFill>
                <a:effectLst/>
              </a:rPr>
              <a:t>&lt;/</a:t>
            </a:r>
            <a:r>
              <a:rPr lang="fr-FR" sz="1200" b="0" dirty="0">
                <a:solidFill>
                  <a:srgbClr val="569CD6"/>
                </a:solidFill>
                <a:effectLst/>
              </a:rPr>
              <a:t>p</a:t>
            </a:r>
            <a:r>
              <a:rPr lang="fr-FR" sz="1200" b="0" dirty="0">
                <a:solidFill>
                  <a:srgbClr val="808080"/>
                </a:solidFill>
                <a:effectLst/>
              </a:rPr>
              <a:t>&gt;</a:t>
            </a:r>
            <a:endParaRPr lang="fr-FR" sz="1200" b="0" dirty="0">
              <a:solidFill>
                <a:srgbClr val="D4D4D4"/>
              </a:solidFill>
              <a:effectLst/>
            </a:endParaRPr>
          </a:p>
        </p:txBody>
      </p:sp>
      <p:sp>
        <p:nvSpPr>
          <p:cNvPr id="8" name="ZoneTexte 7">
            <a:extLst>
              <a:ext uri="{FF2B5EF4-FFF2-40B4-BE49-F238E27FC236}">
                <a16:creationId xmlns:a16="http://schemas.microsoft.com/office/drawing/2014/main" id="{6976CB19-A19E-4B68-8764-7C5194807B44}"/>
              </a:ext>
            </a:extLst>
          </p:cNvPr>
          <p:cNvSpPr txBox="1"/>
          <p:nvPr/>
        </p:nvSpPr>
        <p:spPr>
          <a:xfrm>
            <a:off x="2955977" y="6279969"/>
            <a:ext cx="6011041" cy="278147"/>
          </a:xfrm>
          <a:prstGeom prst="rect">
            <a:avLst/>
          </a:prstGeom>
          <a:noFill/>
        </p:spPr>
        <p:txBody>
          <a:bodyPr wrap="square">
            <a:spAutoFit/>
          </a:bodyPr>
          <a:lstStyle/>
          <a:p>
            <a:pPr algn="ctr"/>
            <a:r>
              <a:rPr lang="fr-FR" sz="1200" dirty="0"/>
              <a:t>Fig. : </a:t>
            </a:r>
            <a:r>
              <a:rPr lang="fr-FR" sz="1200" dirty="0" err="1"/>
              <a:t>vueErreur.php</a:t>
            </a:r>
            <a:r>
              <a:rPr lang="fr-FR" sz="1200" dirty="0"/>
              <a:t> </a:t>
            </a:r>
          </a:p>
        </p:txBody>
      </p:sp>
    </p:spTree>
    <p:extLst>
      <p:ext uri="{BB962C8B-B14F-4D97-AF65-F5344CB8AC3E}">
        <p14:creationId xmlns:p14="http://schemas.microsoft.com/office/powerpoint/2010/main" val="259512852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8BEDBB52-5D82-4F2F-8F2A-0F19BA8B05A0}"/>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E3C4882D-970A-423F-B1E5-5B6872AD250F}"/>
              </a:ext>
            </a:extLst>
          </p:cNvPr>
          <p:cNvSpPr>
            <a:spLocks noGrp="1"/>
          </p:cNvSpPr>
          <p:nvPr>
            <p:ph type="title"/>
          </p:nvPr>
        </p:nvSpPr>
        <p:spPr/>
        <p:txBody>
          <a:bodyPr/>
          <a:lstStyle/>
          <a:p>
            <a:r>
              <a:rPr lang="fr-FR" dirty="0"/>
              <a:t>Activité 1</a:t>
            </a:r>
          </a:p>
        </p:txBody>
      </p:sp>
      <p:sp>
        <p:nvSpPr>
          <p:cNvPr id="3" name="Espace réservé du texte 2">
            <a:extLst>
              <a:ext uri="{FF2B5EF4-FFF2-40B4-BE49-F238E27FC236}">
                <a16:creationId xmlns:a16="http://schemas.microsoft.com/office/drawing/2014/main" id="{4B5DFBBB-3BEE-45C5-96DA-FC833D7E10E0}"/>
              </a:ext>
            </a:extLst>
          </p:cNvPr>
          <p:cNvSpPr>
            <a:spLocks noGrp="1"/>
          </p:cNvSpPr>
          <p:nvPr>
            <p:ph type="body" sz="quarter" idx="11"/>
          </p:nvPr>
        </p:nvSpPr>
        <p:spPr/>
        <p:txBody>
          <a:bodyPr/>
          <a:lstStyle/>
          <a:p>
            <a:r>
              <a:rPr lang="fr-FR" dirty="0"/>
              <a:t>Vers une architecture MVC</a:t>
            </a:r>
          </a:p>
        </p:txBody>
      </p:sp>
      <p:sp>
        <p:nvSpPr>
          <p:cNvPr id="4" name="Espace réservé du contenu 3">
            <a:extLst>
              <a:ext uri="{FF2B5EF4-FFF2-40B4-BE49-F238E27FC236}">
                <a16:creationId xmlns:a16="http://schemas.microsoft.com/office/drawing/2014/main" id="{5395CD28-C6F6-45AB-A8D7-B3C23351E3AA}"/>
              </a:ext>
            </a:extLst>
          </p:cNvPr>
          <p:cNvSpPr>
            <a:spLocks noGrp="1"/>
          </p:cNvSpPr>
          <p:nvPr>
            <p:ph sz="quarter" idx="12"/>
          </p:nvPr>
        </p:nvSpPr>
        <p:spPr/>
        <p:txBody>
          <a:bodyPr/>
          <a:lstStyle/>
          <a:p>
            <a:endParaRPr lang="fr-FR" dirty="0"/>
          </a:p>
        </p:txBody>
      </p:sp>
      <p:sp>
        <p:nvSpPr>
          <p:cNvPr id="6" name="Rectangle 5">
            <a:extLst>
              <a:ext uri="{FF2B5EF4-FFF2-40B4-BE49-F238E27FC236}">
                <a16:creationId xmlns:a16="http://schemas.microsoft.com/office/drawing/2014/main" id="{862BF7EF-3900-494B-8CE6-1D8AB9CD395D}"/>
              </a:ext>
            </a:extLst>
          </p:cNvPr>
          <p:cNvSpPr/>
          <p:nvPr/>
        </p:nvSpPr>
        <p:spPr>
          <a:xfrm>
            <a:off x="2639443" y="1972136"/>
            <a:ext cx="6907690" cy="446627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569CD6"/>
                </a:solidFill>
                <a:effectLst/>
              </a:rPr>
              <a:t>&lt;?</a:t>
            </a:r>
            <a:r>
              <a:rPr lang="fr-FR" sz="1200" b="0" dirty="0" err="1">
                <a:solidFill>
                  <a:srgbClr val="569CD6"/>
                </a:solidFill>
                <a:effectLst/>
              </a:rPr>
              <a:t>php</a:t>
            </a:r>
            <a:endParaRPr lang="fr-FR" sz="1200" b="0" dirty="0">
              <a:solidFill>
                <a:srgbClr val="D4D4D4"/>
              </a:solidFill>
              <a:effectLst/>
            </a:endParaRPr>
          </a:p>
          <a:p>
            <a:r>
              <a:rPr lang="fr-FR" sz="1200" b="0" dirty="0">
                <a:solidFill>
                  <a:srgbClr val="D4D4D4"/>
                </a:solidFill>
                <a:effectLst/>
              </a:rPr>
              <a:t>    </a:t>
            </a:r>
            <a:r>
              <a:rPr lang="fr-FR" sz="1200" b="0" dirty="0">
                <a:solidFill>
                  <a:srgbClr val="569CD6"/>
                </a:solidFill>
                <a:effectLst/>
              </a:rPr>
              <a:t>class</a:t>
            </a:r>
            <a:r>
              <a:rPr lang="fr-FR" sz="1200" b="0" dirty="0">
                <a:solidFill>
                  <a:srgbClr val="D4D4D4"/>
                </a:solidFill>
                <a:effectLst/>
              </a:rPr>
              <a:t> </a:t>
            </a:r>
            <a:r>
              <a:rPr lang="fr-FR" sz="1200" b="0" dirty="0">
                <a:solidFill>
                  <a:srgbClr val="4EC9B0"/>
                </a:solidFill>
                <a:effectLst/>
              </a:rPr>
              <a:t>Vue</a:t>
            </a:r>
            <a:r>
              <a:rPr lang="fr-FR" sz="1200" b="0" dirty="0">
                <a:solidFill>
                  <a:srgbClr val="D4D4D4"/>
                </a:solidFill>
                <a:effectLst/>
              </a:rPr>
              <a:t> {</a:t>
            </a:r>
          </a:p>
          <a:p>
            <a:r>
              <a:rPr lang="fr-FR" sz="1200" b="0" dirty="0">
                <a:solidFill>
                  <a:srgbClr val="D4D4D4"/>
                </a:solidFill>
                <a:effectLst/>
              </a:rPr>
              <a:t>        </a:t>
            </a:r>
            <a:r>
              <a:rPr lang="fr-FR" sz="1200" b="0" dirty="0" err="1">
                <a:solidFill>
                  <a:srgbClr val="569CD6"/>
                </a:solidFill>
                <a:effectLst/>
              </a:rPr>
              <a:t>private</a:t>
            </a:r>
            <a:r>
              <a:rPr lang="fr-FR" sz="1200" b="0" dirty="0">
                <a:solidFill>
                  <a:srgbClr val="D4D4D4"/>
                </a:solidFill>
                <a:effectLst/>
              </a:rPr>
              <a:t> </a:t>
            </a:r>
            <a:r>
              <a:rPr lang="fr-FR" sz="1200" b="0" dirty="0">
                <a:solidFill>
                  <a:srgbClr val="9CDCFE"/>
                </a:solidFill>
                <a:effectLst/>
              </a:rPr>
              <a:t>$fichier</a:t>
            </a:r>
            <a:r>
              <a:rPr lang="fr-FR" sz="1200" b="0" dirty="0">
                <a:solidFill>
                  <a:srgbClr val="D4D4D4"/>
                </a:solidFill>
                <a:effectLst/>
              </a:rPr>
              <a:t>;</a:t>
            </a:r>
          </a:p>
          <a:p>
            <a:r>
              <a:rPr lang="fr-FR" sz="1200" b="0" dirty="0">
                <a:solidFill>
                  <a:srgbClr val="D4D4D4"/>
                </a:solidFill>
                <a:effectLst/>
              </a:rPr>
              <a:t>        </a:t>
            </a:r>
            <a:r>
              <a:rPr lang="fr-FR" sz="1200" b="0" dirty="0" err="1">
                <a:solidFill>
                  <a:srgbClr val="569CD6"/>
                </a:solidFill>
                <a:effectLst/>
              </a:rPr>
              <a:t>private</a:t>
            </a:r>
            <a:r>
              <a:rPr lang="fr-FR" sz="1200" b="0" dirty="0">
                <a:solidFill>
                  <a:srgbClr val="D4D4D4"/>
                </a:solidFill>
                <a:effectLst/>
              </a:rPr>
              <a:t> </a:t>
            </a:r>
            <a:r>
              <a:rPr lang="fr-FR" sz="1200" b="0" dirty="0">
                <a:solidFill>
                  <a:srgbClr val="9CDCFE"/>
                </a:solidFill>
                <a:effectLst/>
              </a:rPr>
              <a:t>$titre</a:t>
            </a:r>
            <a:r>
              <a:rPr lang="fr-FR" sz="1200" b="0" dirty="0">
                <a:solidFill>
                  <a:srgbClr val="D4D4D4"/>
                </a:solidFill>
                <a:effectLst/>
              </a:rPr>
              <a:t>;</a:t>
            </a:r>
          </a:p>
          <a:p>
            <a:r>
              <a:rPr lang="fr-FR" sz="1200" b="0" dirty="0">
                <a:solidFill>
                  <a:srgbClr val="D4D4D4"/>
                </a:solidFill>
                <a:effectLst/>
              </a:rPr>
              <a:t>        </a:t>
            </a:r>
            <a:r>
              <a:rPr lang="fr-FR" sz="1200" b="0" dirty="0">
                <a:solidFill>
                  <a:srgbClr val="569CD6"/>
                </a:solidFill>
                <a:effectLst/>
              </a:rPr>
              <a:t>public</a:t>
            </a:r>
            <a:r>
              <a:rPr lang="fr-FR" sz="1200" b="0" dirty="0">
                <a:solidFill>
                  <a:srgbClr val="D4D4D4"/>
                </a:solidFill>
                <a:effectLst/>
              </a:rPr>
              <a:t> </a:t>
            </a:r>
            <a:r>
              <a:rPr lang="fr-FR" sz="1200" b="0" dirty="0" err="1">
                <a:solidFill>
                  <a:srgbClr val="569CD6"/>
                </a:solidFill>
                <a:effectLst/>
              </a:rPr>
              <a:t>function</a:t>
            </a:r>
            <a:r>
              <a:rPr lang="fr-FR" sz="1200" b="0" dirty="0">
                <a:solidFill>
                  <a:srgbClr val="D4D4D4"/>
                </a:solidFill>
                <a:effectLst/>
              </a:rPr>
              <a:t> </a:t>
            </a:r>
            <a:r>
              <a:rPr lang="fr-FR" sz="1200" b="0" dirty="0">
                <a:solidFill>
                  <a:srgbClr val="DCDCAA"/>
                </a:solidFill>
                <a:effectLst/>
              </a:rPr>
              <a:t>__</a:t>
            </a:r>
            <a:r>
              <a:rPr lang="fr-FR" sz="1200" b="0" dirty="0" err="1">
                <a:solidFill>
                  <a:srgbClr val="DCDCAA"/>
                </a:solidFill>
                <a:effectLst/>
              </a:rPr>
              <a:t>construct</a:t>
            </a:r>
            <a:r>
              <a:rPr lang="fr-FR" sz="1200" b="0" dirty="0">
                <a:solidFill>
                  <a:srgbClr val="D4D4D4"/>
                </a:solidFill>
                <a:effectLst/>
              </a:rPr>
              <a:t>(</a:t>
            </a:r>
            <a:r>
              <a:rPr lang="fr-FR" sz="1200" b="0" dirty="0">
                <a:solidFill>
                  <a:srgbClr val="9CDCFE"/>
                </a:solidFill>
                <a:effectLst/>
              </a:rPr>
              <a:t>$action</a:t>
            </a:r>
            <a:r>
              <a:rPr lang="fr-FR" sz="1200" b="0" dirty="0">
                <a:solidFill>
                  <a:srgbClr val="D4D4D4"/>
                </a:solidFill>
                <a:effectLst/>
              </a:rPr>
              <a:t>) {</a:t>
            </a:r>
          </a:p>
          <a:p>
            <a:r>
              <a:rPr lang="fr-FR" sz="1200" b="0" dirty="0">
                <a:solidFill>
                  <a:srgbClr val="D4D4D4"/>
                </a:solidFill>
                <a:effectLst/>
              </a:rPr>
              <a:t>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a:solidFill>
                  <a:srgbClr val="9CDCFE"/>
                </a:solidFill>
                <a:effectLst/>
              </a:rPr>
              <a:t>fichier</a:t>
            </a:r>
            <a:r>
              <a:rPr lang="fr-FR" sz="1200" b="0" dirty="0">
                <a:solidFill>
                  <a:srgbClr val="D4D4D4"/>
                </a:solidFill>
                <a:effectLst/>
              </a:rPr>
              <a:t> = </a:t>
            </a:r>
            <a:r>
              <a:rPr lang="fr-FR" sz="1200" b="0" dirty="0">
                <a:solidFill>
                  <a:srgbClr val="CE9178"/>
                </a:solidFill>
                <a:effectLst/>
              </a:rPr>
              <a:t>"Vue/vue"</a:t>
            </a:r>
            <a:r>
              <a:rPr lang="fr-FR" sz="1200" b="0" dirty="0">
                <a:solidFill>
                  <a:srgbClr val="D4D4D4"/>
                </a:solidFill>
                <a:effectLst/>
              </a:rPr>
              <a:t> . </a:t>
            </a:r>
            <a:r>
              <a:rPr lang="fr-FR" sz="1200" b="0" dirty="0">
                <a:solidFill>
                  <a:srgbClr val="9CDCFE"/>
                </a:solidFill>
                <a:effectLst/>
              </a:rPr>
              <a:t>$action</a:t>
            </a:r>
            <a:r>
              <a:rPr lang="fr-FR" sz="1200" b="0" dirty="0">
                <a:solidFill>
                  <a:srgbClr val="D4D4D4"/>
                </a:solidFill>
                <a:effectLst/>
              </a:rPr>
              <a:t> . </a:t>
            </a:r>
            <a:r>
              <a:rPr lang="fr-FR" sz="1200" b="0" dirty="0">
                <a:solidFill>
                  <a:srgbClr val="CE9178"/>
                </a:solidFill>
                <a:effectLst/>
              </a:rPr>
              <a:t>".</a:t>
            </a:r>
            <a:r>
              <a:rPr lang="fr-FR" sz="1200" b="0" dirty="0" err="1">
                <a:solidFill>
                  <a:srgbClr val="CE9178"/>
                </a:solidFill>
                <a:effectLst/>
              </a:rPr>
              <a:t>php</a:t>
            </a:r>
            <a:r>
              <a:rPr lang="fr-FR" sz="1200" b="0" dirty="0">
                <a:solidFill>
                  <a:srgbClr val="CE9178"/>
                </a:solidFill>
                <a:effectLst/>
              </a:rPr>
              <a:t>"</a:t>
            </a:r>
            <a:r>
              <a:rPr lang="fr-FR" sz="1200" b="0" dirty="0">
                <a:solidFill>
                  <a:srgbClr val="D4D4D4"/>
                </a:solidFill>
                <a:effectLst/>
              </a:rPr>
              <a:t>;</a:t>
            </a:r>
          </a:p>
          <a:p>
            <a:r>
              <a:rPr lang="fr-FR" sz="1200" b="0" dirty="0">
                <a:solidFill>
                  <a:srgbClr val="D4D4D4"/>
                </a:solidFill>
                <a:effectLst/>
              </a:rPr>
              <a:t>        }</a:t>
            </a:r>
            <a:br>
              <a:rPr lang="fr-FR" sz="1200" b="0" dirty="0">
                <a:solidFill>
                  <a:srgbClr val="D4D4D4"/>
                </a:solidFill>
                <a:effectLst/>
              </a:rPr>
            </a:br>
            <a:r>
              <a:rPr lang="fr-FR" sz="1200" b="0" dirty="0">
                <a:solidFill>
                  <a:srgbClr val="D4D4D4"/>
                </a:solidFill>
                <a:effectLst/>
              </a:rPr>
              <a:t>        </a:t>
            </a:r>
            <a:r>
              <a:rPr lang="fr-FR" sz="1200" b="0" dirty="0">
                <a:solidFill>
                  <a:srgbClr val="569CD6"/>
                </a:solidFill>
                <a:effectLst/>
              </a:rPr>
              <a:t>public</a:t>
            </a:r>
            <a:r>
              <a:rPr lang="fr-FR" sz="1200" b="0" dirty="0">
                <a:solidFill>
                  <a:srgbClr val="D4D4D4"/>
                </a:solidFill>
                <a:effectLst/>
              </a:rPr>
              <a:t> </a:t>
            </a:r>
            <a:r>
              <a:rPr lang="fr-FR" sz="1200" b="0" dirty="0" err="1">
                <a:solidFill>
                  <a:srgbClr val="569CD6"/>
                </a:solidFill>
                <a:effectLst/>
              </a:rPr>
              <a:t>function</a:t>
            </a:r>
            <a:r>
              <a:rPr lang="fr-FR" sz="1200" b="0" dirty="0">
                <a:solidFill>
                  <a:srgbClr val="D4D4D4"/>
                </a:solidFill>
                <a:effectLst/>
              </a:rPr>
              <a:t> </a:t>
            </a:r>
            <a:r>
              <a:rPr lang="fr-FR" sz="1200" b="0" dirty="0" err="1">
                <a:solidFill>
                  <a:srgbClr val="DCDCAA"/>
                </a:solidFill>
                <a:effectLst/>
              </a:rPr>
              <a:t>generer</a:t>
            </a:r>
            <a:r>
              <a:rPr lang="fr-FR" sz="1200" b="0" dirty="0">
                <a:solidFill>
                  <a:srgbClr val="D4D4D4"/>
                </a:solidFill>
                <a:effectLst/>
              </a:rPr>
              <a:t>(</a:t>
            </a:r>
            <a:r>
              <a:rPr lang="fr-FR" sz="1200" b="0" dirty="0">
                <a:solidFill>
                  <a:srgbClr val="9CDCFE"/>
                </a:solidFill>
                <a:effectLst/>
              </a:rPr>
              <a:t>$</a:t>
            </a:r>
            <a:r>
              <a:rPr lang="fr-FR" sz="1200" b="0" dirty="0" err="1">
                <a:solidFill>
                  <a:srgbClr val="9CDCFE"/>
                </a:solidFill>
                <a:effectLst/>
              </a:rPr>
              <a:t>donnees</a:t>
            </a:r>
            <a:r>
              <a:rPr lang="fr-FR" sz="1200" b="0" dirty="0">
                <a:solidFill>
                  <a:srgbClr val="D4D4D4"/>
                </a:solidFill>
                <a:effectLst/>
              </a:rPr>
              <a:t>) {</a:t>
            </a:r>
          </a:p>
          <a:p>
            <a:r>
              <a:rPr lang="fr-FR" sz="1200" b="0" dirty="0">
                <a:solidFill>
                  <a:srgbClr val="D4D4D4"/>
                </a:solidFill>
                <a:effectLst/>
              </a:rPr>
              <a:t>            </a:t>
            </a:r>
            <a:r>
              <a:rPr lang="fr-FR" sz="1200" b="0" dirty="0">
                <a:solidFill>
                  <a:srgbClr val="9CDCFE"/>
                </a:solidFill>
                <a:effectLst/>
              </a:rPr>
              <a:t>$contenu</a:t>
            </a:r>
            <a:r>
              <a:rPr lang="fr-FR" sz="1200" b="0" dirty="0">
                <a:solidFill>
                  <a:srgbClr val="D4D4D4"/>
                </a:solidFill>
                <a:effectLst/>
              </a:rPr>
              <a:t> =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err="1">
                <a:solidFill>
                  <a:srgbClr val="DCDCAA"/>
                </a:solidFill>
                <a:effectLst/>
              </a:rPr>
              <a:t>genererFichier</a:t>
            </a:r>
            <a:r>
              <a:rPr lang="fr-FR" sz="1200" b="0" dirty="0">
                <a:solidFill>
                  <a:srgbClr val="D4D4D4"/>
                </a:solidFill>
                <a:effectLst/>
              </a:rPr>
              <a:t>(</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a:solidFill>
                  <a:srgbClr val="9CDCFE"/>
                </a:solidFill>
                <a:effectLst/>
              </a:rPr>
              <a:t>fichier</a:t>
            </a:r>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donnees</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$vue</a:t>
            </a:r>
            <a:r>
              <a:rPr lang="fr-FR" sz="1200" b="0" dirty="0">
                <a:solidFill>
                  <a:srgbClr val="D4D4D4"/>
                </a:solidFill>
                <a:effectLst/>
              </a:rPr>
              <a:t> =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err="1">
                <a:solidFill>
                  <a:srgbClr val="DCDCAA"/>
                </a:solidFill>
                <a:effectLst/>
              </a:rPr>
              <a:t>genererFichier</a:t>
            </a:r>
            <a:r>
              <a:rPr lang="fr-FR" sz="1200" b="0" dirty="0">
                <a:solidFill>
                  <a:srgbClr val="D4D4D4"/>
                </a:solidFill>
                <a:effectLst/>
              </a:rPr>
              <a:t>(</a:t>
            </a:r>
            <a:r>
              <a:rPr lang="fr-FR" sz="1200" b="0" dirty="0">
                <a:solidFill>
                  <a:srgbClr val="CE9178"/>
                </a:solidFill>
                <a:effectLst/>
              </a:rPr>
              <a:t>'Vue/</a:t>
            </a:r>
            <a:r>
              <a:rPr lang="fr-FR" sz="1200" b="0" dirty="0" err="1">
                <a:solidFill>
                  <a:srgbClr val="CE9178"/>
                </a:solidFill>
                <a:effectLst/>
              </a:rPr>
              <a:t>gabarit.php</a:t>
            </a:r>
            <a:r>
              <a:rPr lang="fr-FR" sz="1200" b="0" dirty="0">
                <a:solidFill>
                  <a:srgbClr val="CE9178"/>
                </a:solidFill>
                <a:effectLst/>
              </a:rPr>
              <a:t>’</a:t>
            </a:r>
            <a:r>
              <a:rPr lang="fr-FR" sz="1200" b="0" dirty="0">
                <a:solidFill>
                  <a:srgbClr val="D4D4D4"/>
                </a:solidFill>
                <a:effectLst/>
              </a:rPr>
              <a:t>, </a:t>
            </a:r>
            <a:r>
              <a:rPr lang="fr-FR" sz="1200" b="0" dirty="0" err="1">
                <a:solidFill>
                  <a:srgbClr val="DCDCAA"/>
                </a:solidFill>
                <a:effectLst/>
              </a:rPr>
              <a:t>array</a:t>
            </a:r>
            <a:r>
              <a:rPr lang="fr-FR" sz="1200" b="0" dirty="0">
                <a:solidFill>
                  <a:srgbClr val="D4D4D4"/>
                </a:solidFill>
                <a:effectLst/>
              </a:rPr>
              <a:t>(</a:t>
            </a:r>
            <a:r>
              <a:rPr lang="fr-FR" sz="1200" b="0" dirty="0">
                <a:solidFill>
                  <a:srgbClr val="CE9178"/>
                </a:solidFill>
                <a:effectLst/>
              </a:rPr>
              <a:t>'titre'</a:t>
            </a:r>
            <a:r>
              <a:rPr lang="fr-FR" sz="1200" b="0" dirty="0">
                <a:solidFill>
                  <a:srgbClr val="D4D4D4"/>
                </a:solidFill>
                <a:effectLst/>
              </a:rPr>
              <a:t> =&gt;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a:solidFill>
                  <a:srgbClr val="9CDCFE"/>
                </a:solidFill>
                <a:effectLst/>
              </a:rPr>
              <a:t>titre</a:t>
            </a:r>
            <a:r>
              <a:rPr lang="fr-FR" sz="1200" b="0" dirty="0">
                <a:solidFill>
                  <a:srgbClr val="D4D4D4"/>
                </a:solidFill>
                <a:effectLst/>
              </a:rPr>
              <a:t>, </a:t>
            </a:r>
            <a:r>
              <a:rPr lang="fr-FR" sz="1200" b="0" dirty="0">
                <a:solidFill>
                  <a:srgbClr val="CE9178"/>
                </a:solidFill>
                <a:effectLst/>
              </a:rPr>
              <a:t>'contenu'</a:t>
            </a:r>
            <a:r>
              <a:rPr lang="fr-FR" sz="1200" b="0" dirty="0">
                <a:solidFill>
                  <a:srgbClr val="D4D4D4"/>
                </a:solidFill>
                <a:effectLst/>
              </a:rPr>
              <a:t> =&gt; </a:t>
            </a:r>
            <a:r>
              <a:rPr lang="fr-FR" sz="1200" b="0" dirty="0">
                <a:solidFill>
                  <a:srgbClr val="9CDCFE"/>
                </a:solidFill>
                <a:effectLst/>
              </a:rPr>
              <a:t>$contenu</a:t>
            </a:r>
            <a:r>
              <a:rPr lang="fr-FR" sz="1200" b="0" dirty="0">
                <a:solidFill>
                  <a:srgbClr val="D4D4D4"/>
                </a:solidFill>
                <a:effectLst/>
              </a:rPr>
              <a:t>));</a:t>
            </a:r>
          </a:p>
          <a:p>
            <a:r>
              <a:rPr lang="fr-FR" sz="1200" b="0" dirty="0">
                <a:solidFill>
                  <a:srgbClr val="D4D4D4"/>
                </a:solidFill>
                <a:effectLst/>
              </a:rPr>
              <a:t>            </a:t>
            </a:r>
            <a:r>
              <a:rPr lang="fr-FR" sz="1200" b="0" dirty="0" err="1">
                <a:solidFill>
                  <a:srgbClr val="DCDCAA"/>
                </a:solidFill>
                <a:effectLst/>
              </a:rPr>
              <a:t>echo</a:t>
            </a:r>
            <a:r>
              <a:rPr lang="fr-FR" sz="1200" b="0" dirty="0">
                <a:solidFill>
                  <a:srgbClr val="D4D4D4"/>
                </a:solidFill>
                <a:effectLst/>
              </a:rPr>
              <a:t> </a:t>
            </a:r>
            <a:r>
              <a:rPr lang="fr-FR" sz="1200" b="0" dirty="0">
                <a:solidFill>
                  <a:srgbClr val="9CDCFE"/>
                </a:solidFill>
                <a:effectLst/>
              </a:rPr>
              <a:t>$vue</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r>
              <a:rPr lang="fr-FR" sz="1200" b="0" dirty="0" err="1">
                <a:solidFill>
                  <a:srgbClr val="569CD6"/>
                </a:solidFill>
                <a:effectLst/>
              </a:rPr>
              <a:t>private</a:t>
            </a:r>
            <a:r>
              <a:rPr lang="fr-FR" sz="1200" b="0" dirty="0">
                <a:solidFill>
                  <a:srgbClr val="D4D4D4"/>
                </a:solidFill>
                <a:effectLst/>
              </a:rPr>
              <a:t> </a:t>
            </a:r>
            <a:r>
              <a:rPr lang="fr-FR" sz="1200" b="0" dirty="0" err="1">
                <a:solidFill>
                  <a:srgbClr val="569CD6"/>
                </a:solidFill>
                <a:effectLst/>
              </a:rPr>
              <a:t>function</a:t>
            </a:r>
            <a:r>
              <a:rPr lang="fr-FR" sz="1200" b="0" dirty="0">
                <a:solidFill>
                  <a:srgbClr val="D4D4D4"/>
                </a:solidFill>
                <a:effectLst/>
              </a:rPr>
              <a:t> </a:t>
            </a:r>
            <a:r>
              <a:rPr lang="fr-FR" sz="1200" b="0" dirty="0" err="1">
                <a:solidFill>
                  <a:srgbClr val="DCDCAA"/>
                </a:solidFill>
                <a:effectLst/>
              </a:rPr>
              <a:t>genererFichier</a:t>
            </a:r>
            <a:r>
              <a:rPr lang="fr-FR" sz="1200" b="0" dirty="0">
                <a:solidFill>
                  <a:srgbClr val="D4D4D4"/>
                </a:solidFill>
                <a:effectLst/>
              </a:rPr>
              <a:t>(</a:t>
            </a:r>
            <a:r>
              <a:rPr lang="fr-FR" sz="1200" b="0" dirty="0">
                <a:solidFill>
                  <a:srgbClr val="9CDCFE"/>
                </a:solidFill>
                <a:effectLst/>
              </a:rPr>
              <a:t>$fichier</a:t>
            </a:r>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donnees</a:t>
            </a:r>
            <a:r>
              <a:rPr lang="fr-FR" sz="1200" b="0" dirty="0">
                <a:solidFill>
                  <a:srgbClr val="D4D4D4"/>
                </a:solidFill>
                <a:effectLst/>
              </a:rPr>
              <a:t>) {</a:t>
            </a:r>
          </a:p>
          <a:p>
            <a:r>
              <a:rPr lang="fr-FR" sz="1200" b="0" dirty="0">
                <a:solidFill>
                  <a:srgbClr val="D4D4D4"/>
                </a:solidFill>
                <a:effectLst/>
              </a:rPr>
              <a:t>            </a:t>
            </a:r>
            <a:r>
              <a:rPr lang="fr-FR" sz="1200" b="0" dirty="0">
                <a:solidFill>
                  <a:srgbClr val="C586C0"/>
                </a:solidFill>
                <a:effectLst/>
              </a:rPr>
              <a:t>if</a:t>
            </a:r>
            <a:r>
              <a:rPr lang="fr-FR" sz="1200" b="0" dirty="0">
                <a:solidFill>
                  <a:srgbClr val="D4D4D4"/>
                </a:solidFill>
                <a:effectLst/>
              </a:rPr>
              <a:t> (</a:t>
            </a:r>
            <a:r>
              <a:rPr lang="fr-FR" sz="1200" b="0" dirty="0" err="1">
                <a:solidFill>
                  <a:srgbClr val="DCDCAA"/>
                </a:solidFill>
                <a:effectLst/>
              </a:rPr>
              <a:t>file_exists</a:t>
            </a:r>
            <a:r>
              <a:rPr lang="fr-FR" sz="1200" b="0" dirty="0">
                <a:solidFill>
                  <a:srgbClr val="D4D4D4"/>
                </a:solidFill>
                <a:effectLst/>
              </a:rPr>
              <a:t>(</a:t>
            </a:r>
            <a:r>
              <a:rPr lang="fr-FR" sz="1200" b="0" dirty="0">
                <a:solidFill>
                  <a:srgbClr val="9CDCFE"/>
                </a:solidFill>
                <a:effectLst/>
              </a:rPr>
              <a:t>$fichier</a:t>
            </a:r>
            <a:r>
              <a:rPr lang="fr-FR" sz="1200" b="0" dirty="0">
                <a:solidFill>
                  <a:srgbClr val="D4D4D4"/>
                </a:solidFill>
                <a:effectLst/>
              </a:rPr>
              <a:t>)) {</a:t>
            </a:r>
          </a:p>
          <a:p>
            <a:r>
              <a:rPr lang="fr-FR" sz="1200" b="0" dirty="0">
                <a:solidFill>
                  <a:srgbClr val="D4D4D4"/>
                </a:solidFill>
                <a:effectLst/>
              </a:rPr>
              <a:t>                </a:t>
            </a:r>
            <a:r>
              <a:rPr lang="fr-FR" sz="1200" b="0" dirty="0" err="1">
                <a:solidFill>
                  <a:srgbClr val="DCDCAA"/>
                </a:solidFill>
                <a:effectLst/>
              </a:rPr>
              <a:t>extract</a:t>
            </a:r>
            <a:r>
              <a:rPr lang="fr-FR" sz="1200" b="0" dirty="0">
                <a:solidFill>
                  <a:srgbClr val="D4D4D4"/>
                </a:solidFill>
                <a:effectLst/>
              </a:rPr>
              <a:t>(</a:t>
            </a:r>
            <a:r>
              <a:rPr lang="fr-FR" sz="1200" b="0" dirty="0">
                <a:solidFill>
                  <a:srgbClr val="9CDCFE"/>
                </a:solidFill>
                <a:effectLst/>
              </a:rPr>
              <a:t>$</a:t>
            </a:r>
            <a:r>
              <a:rPr lang="fr-FR" sz="1200" b="0" dirty="0" err="1">
                <a:solidFill>
                  <a:srgbClr val="9CDCFE"/>
                </a:solidFill>
                <a:effectLst/>
              </a:rPr>
              <a:t>donnees</a:t>
            </a:r>
            <a:r>
              <a:rPr lang="fr-FR" sz="1200" b="0" dirty="0">
                <a:solidFill>
                  <a:srgbClr val="D4D4D4"/>
                </a:solidFill>
                <a:effectLst/>
              </a:rPr>
              <a:t>);</a:t>
            </a:r>
          </a:p>
          <a:p>
            <a:r>
              <a:rPr lang="fr-FR" sz="1200" b="0" dirty="0">
                <a:solidFill>
                  <a:srgbClr val="D4D4D4"/>
                </a:solidFill>
                <a:effectLst/>
              </a:rPr>
              <a:t>                </a:t>
            </a:r>
            <a:r>
              <a:rPr lang="fr-FR" sz="1200" b="0" dirty="0" err="1">
                <a:solidFill>
                  <a:srgbClr val="DCDCAA"/>
                </a:solidFill>
                <a:effectLst/>
              </a:rPr>
              <a:t>ob_start</a:t>
            </a:r>
            <a:r>
              <a:rPr lang="fr-FR" sz="1200" b="0" dirty="0">
                <a:solidFill>
                  <a:srgbClr val="D4D4D4"/>
                </a:solidFill>
                <a:effectLst/>
              </a:rPr>
              <a:t>();</a:t>
            </a:r>
          </a:p>
          <a:p>
            <a:r>
              <a:rPr lang="fr-FR" sz="1200" b="0" dirty="0">
                <a:solidFill>
                  <a:srgbClr val="D4D4D4"/>
                </a:solidFill>
                <a:effectLst/>
              </a:rPr>
              <a:t>                </a:t>
            </a:r>
            <a:r>
              <a:rPr lang="fr-FR" sz="1200" b="0" dirty="0" err="1">
                <a:solidFill>
                  <a:srgbClr val="C586C0"/>
                </a:solidFill>
                <a:effectLst/>
              </a:rPr>
              <a:t>require</a:t>
            </a:r>
            <a:r>
              <a:rPr lang="fr-FR" sz="1200" b="0" dirty="0">
                <a:solidFill>
                  <a:srgbClr val="D4D4D4"/>
                </a:solidFill>
                <a:effectLst/>
              </a:rPr>
              <a:t> </a:t>
            </a:r>
            <a:r>
              <a:rPr lang="fr-FR" sz="1200" b="0" dirty="0">
                <a:solidFill>
                  <a:srgbClr val="9CDCFE"/>
                </a:solidFill>
                <a:effectLst/>
              </a:rPr>
              <a:t>$fichier</a:t>
            </a:r>
            <a:r>
              <a:rPr lang="fr-FR" sz="1200" b="0" dirty="0">
                <a:solidFill>
                  <a:srgbClr val="D4D4D4"/>
                </a:solidFill>
                <a:effectLst/>
              </a:rPr>
              <a:t>;</a:t>
            </a:r>
          </a:p>
          <a:p>
            <a:r>
              <a:rPr lang="fr-FR" sz="1200" b="0" dirty="0">
                <a:solidFill>
                  <a:srgbClr val="D4D4D4"/>
                </a:solidFill>
                <a:effectLst/>
              </a:rPr>
              <a:t>                </a:t>
            </a:r>
            <a:r>
              <a:rPr lang="fr-FR" sz="1200" b="0" dirty="0">
                <a:solidFill>
                  <a:srgbClr val="C586C0"/>
                </a:solidFill>
                <a:effectLst/>
              </a:rPr>
              <a:t>return</a:t>
            </a:r>
            <a:r>
              <a:rPr lang="fr-FR" sz="1200" b="0" dirty="0">
                <a:solidFill>
                  <a:srgbClr val="D4D4D4"/>
                </a:solidFill>
                <a:effectLst/>
              </a:rPr>
              <a:t> </a:t>
            </a:r>
            <a:r>
              <a:rPr lang="fr-FR" sz="1200" b="0" dirty="0" err="1">
                <a:solidFill>
                  <a:srgbClr val="DCDCAA"/>
                </a:solidFill>
                <a:effectLst/>
              </a:rPr>
              <a:t>ob_get_clean</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r>
              <a:rPr lang="fr-FR" sz="1200" b="0" dirty="0" err="1">
                <a:solidFill>
                  <a:srgbClr val="C586C0"/>
                </a:solidFill>
                <a:effectLst/>
              </a:rPr>
              <a:t>else</a:t>
            </a:r>
            <a:r>
              <a:rPr lang="fr-FR" sz="1200" b="0" dirty="0">
                <a:solidFill>
                  <a:srgbClr val="D4D4D4"/>
                </a:solidFill>
                <a:effectLst/>
              </a:rPr>
              <a:t> {</a:t>
            </a:r>
          </a:p>
          <a:p>
            <a:r>
              <a:rPr lang="fr-FR" sz="1200" b="0" dirty="0">
                <a:solidFill>
                  <a:srgbClr val="D4D4D4"/>
                </a:solidFill>
                <a:effectLst/>
              </a:rPr>
              <a:t>                </a:t>
            </a:r>
            <a:r>
              <a:rPr lang="fr-FR" sz="1200" b="0" dirty="0" err="1">
                <a:solidFill>
                  <a:srgbClr val="C586C0"/>
                </a:solidFill>
                <a:effectLst/>
              </a:rPr>
              <a:t>throw</a:t>
            </a:r>
            <a:r>
              <a:rPr lang="fr-FR" sz="1200" b="0" dirty="0">
                <a:solidFill>
                  <a:srgbClr val="D4D4D4"/>
                </a:solidFill>
                <a:effectLst/>
              </a:rPr>
              <a:t> </a:t>
            </a:r>
            <a:r>
              <a:rPr lang="fr-FR" sz="1200" b="0" dirty="0">
                <a:solidFill>
                  <a:srgbClr val="569CD6"/>
                </a:solidFill>
                <a:effectLst/>
              </a:rPr>
              <a:t>new</a:t>
            </a:r>
            <a:r>
              <a:rPr lang="fr-FR" sz="1200" b="0" dirty="0">
                <a:solidFill>
                  <a:srgbClr val="D4D4D4"/>
                </a:solidFill>
                <a:effectLst/>
              </a:rPr>
              <a:t> </a:t>
            </a:r>
            <a:r>
              <a:rPr lang="fr-FR" sz="1200" b="0" dirty="0">
                <a:solidFill>
                  <a:srgbClr val="4EC9B0"/>
                </a:solidFill>
                <a:effectLst/>
              </a:rPr>
              <a:t>Exception</a:t>
            </a:r>
            <a:r>
              <a:rPr lang="fr-FR" sz="1200" b="0" dirty="0">
                <a:solidFill>
                  <a:srgbClr val="D4D4D4"/>
                </a:solidFill>
                <a:effectLst/>
              </a:rPr>
              <a:t>(</a:t>
            </a:r>
            <a:r>
              <a:rPr lang="fr-FR" sz="1200" b="0" dirty="0">
                <a:solidFill>
                  <a:srgbClr val="CE9178"/>
                </a:solidFill>
                <a:effectLst/>
              </a:rPr>
              <a:t>"Fichier '</a:t>
            </a:r>
            <a:r>
              <a:rPr lang="fr-FR" sz="1200" b="0" dirty="0">
                <a:solidFill>
                  <a:srgbClr val="9CDCFE"/>
                </a:solidFill>
                <a:effectLst/>
              </a:rPr>
              <a:t>$fichier</a:t>
            </a:r>
            <a:r>
              <a:rPr lang="fr-FR" sz="1200" b="0" dirty="0">
                <a:solidFill>
                  <a:srgbClr val="CE9178"/>
                </a:solidFill>
                <a:effectLst/>
              </a:rPr>
              <a:t>' introuvable"</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br>
              <a:rPr lang="fr-FR" sz="1200" b="0" dirty="0">
                <a:solidFill>
                  <a:srgbClr val="D4D4D4"/>
                </a:solidFill>
                <a:effectLst/>
              </a:rPr>
            </a:br>
            <a:r>
              <a:rPr lang="fr-FR" sz="1200" b="0" dirty="0">
                <a:solidFill>
                  <a:srgbClr val="D4D4D4"/>
                </a:solidFill>
                <a:effectLst/>
              </a:rPr>
              <a:t>    }</a:t>
            </a:r>
          </a:p>
        </p:txBody>
      </p:sp>
      <p:sp>
        <p:nvSpPr>
          <p:cNvPr id="8" name="ZoneTexte 7">
            <a:extLst>
              <a:ext uri="{FF2B5EF4-FFF2-40B4-BE49-F238E27FC236}">
                <a16:creationId xmlns:a16="http://schemas.microsoft.com/office/drawing/2014/main" id="{6976CB19-A19E-4B68-8764-7C5194807B44}"/>
              </a:ext>
            </a:extLst>
          </p:cNvPr>
          <p:cNvSpPr txBox="1"/>
          <p:nvPr/>
        </p:nvSpPr>
        <p:spPr>
          <a:xfrm>
            <a:off x="3087767" y="6366255"/>
            <a:ext cx="6011041" cy="278147"/>
          </a:xfrm>
          <a:prstGeom prst="rect">
            <a:avLst/>
          </a:prstGeom>
          <a:noFill/>
        </p:spPr>
        <p:txBody>
          <a:bodyPr wrap="square">
            <a:spAutoFit/>
          </a:bodyPr>
          <a:lstStyle/>
          <a:p>
            <a:pPr algn="ctr"/>
            <a:r>
              <a:rPr lang="fr-FR" sz="1200" dirty="0"/>
              <a:t>Fig. : </a:t>
            </a:r>
            <a:r>
              <a:rPr lang="fr-FR" sz="1200" dirty="0" err="1"/>
              <a:t>Vue.php</a:t>
            </a:r>
            <a:r>
              <a:rPr lang="fr-FR" sz="1200" dirty="0"/>
              <a:t> </a:t>
            </a:r>
          </a:p>
        </p:txBody>
      </p:sp>
    </p:spTree>
    <p:extLst>
      <p:ext uri="{BB962C8B-B14F-4D97-AF65-F5344CB8AC3E}">
        <p14:creationId xmlns:p14="http://schemas.microsoft.com/office/powerpoint/2010/main" val="411399717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8BEDBB52-5D82-4F2F-8F2A-0F19BA8B05A0}"/>
              </a:ext>
            </a:extLst>
          </p:cNvPr>
          <p:cNvSpPr>
            <a:spLocks noGrp="1"/>
          </p:cNvSpPr>
          <p:nvPr>
            <p:ph sz="quarter" idx="13"/>
          </p:nvPr>
        </p:nvSpPr>
        <p:spPr/>
        <p:txBody>
          <a:bodyPr/>
          <a:lstStyle/>
          <a:p>
            <a:r>
              <a:rPr lang="fr-FR" dirty="0"/>
              <a:t>Exercice</a:t>
            </a:r>
          </a:p>
        </p:txBody>
      </p:sp>
      <p:sp>
        <p:nvSpPr>
          <p:cNvPr id="2" name="Titre 1">
            <a:extLst>
              <a:ext uri="{FF2B5EF4-FFF2-40B4-BE49-F238E27FC236}">
                <a16:creationId xmlns:a16="http://schemas.microsoft.com/office/drawing/2014/main" id="{E3C4882D-970A-423F-B1E5-5B6872AD250F}"/>
              </a:ext>
            </a:extLst>
          </p:cNvPr>
          <p:cNvSpPr>
            <a:spLocks noGrp="1"/>
          </p:cNvSpPr>
          <p:nvPr>
            <p:ph type="title"/>
          </p:nvPr>
        </p:nvSpPr>
        <p:spPr/>
        <p:txBody>
          <a:bodyPr/>
          <a:lstStyle/>
          <a:p>
            <a:r>
              <a:rPr lang="fr-FR" dirty="0"/>
              <a:t>Activité 1</a:t>
            </a:r>
          </a:p>
        </p:txBody>
      </p:sp>
      <p:sp>
        <p:nvSpPr>
          <p:cNvPr id="3" name="Espace réservé du texte 2">
            <a:extLst>
              <a:ext uri="{FF2B5EF4-FFF2-40B4-BE49-F238E27FC236}">
                <a16:creationId xmlns:a16="http://schemas.microsoft.com/office/drawing/2014/main" id="{4B5DFBBB-3BEE-45C5-96DA-FC833D7E10E0}"/>
              </a:ext>
            </a:extLst>
          </p:cNvPr>
          <p:cNvSpPr>
            <a:spLocks noGrp="1"/>
          </p:cNvSpPr>
          <p:nvPr>
            <p:ph type="body" sz="quarter" idx="11"/>
          </p:nvPr>
        </p:nvSpPr>
        <p:spPr/>
        <p:txBody>
          <a:bodyPr/>
          <a:lstStyle/>
          <a:p>
            <a:r>
              <a:rPr lang="fr-FR" dirty="0"/>
              <a:t>Vers une architecture MVC</a:t>
            </a:r>
          </a:p>
        </p:txBody>
      </p:sp>
      <p:sp>
        <p:nvSpPr>
          <p:cNvPr id="4" name="Espace réservé du contenu 3">
            <a:extLst>
              <a:ext uri="{FF2B5EF4-FFF2-40B4-BE49-F238E27FC236}">
                <a16:creationId xmlns:a16="http://schemas.microsoft.com/office/drawing/2014/main" id="{5395CD28-C6F6-45AB-A8D7-B3C23351E3AA}"/>
              </a:ext>
            </a:extLst>
          </p:cNvPr>
          <p:cNvSpPr>
            <a:spLocks noGrp="1"/>
          </p:cNvSpPr>
          <p:nvPr>
            <p:ph sz="quarter" idx="12"/>
          </p:nvPr>
        </p:nvSpPr>
        <p:spPr/>
        <p:txBody>
          <a:bodyPr/>
          <a:lstStyle/>
          <a:p>
            <a:r>
              <a:rPr lang="fr-FR" dirty="0"/>
              <a:t>5. Créer un répertoire </a:t>
            </a:r>
            <a:r>
              <a:rPr lang="fr-FR" dirty="0" err="1"/>
              <a:t>Controleur</a:t>
            </a:r>
            <a:r>
              <a:rPr lang="fr-FR" dirty="0"/>
              <a:t> regroupant le code d'affichage :</a:t>
            </a:r>
          </a:p>
          <a:p>
            <a:pPr marL="628650" lvl="1" indent="-171450">
              <a:buFont typeface="Arial" panose="020B0604020202020204" pitchFamily="34" charset="0"/>
              <a:buChar char="•"/>
            </a:pPr>
            <a:r>
              <a:rPr lang="fr-FR" dirty="0" err="1"/>
              <a:t>ControleurAccueil.php</a:t>
            </a:r>
            <a:r>
              <a:rPr lang="fr-FR" dirty="0"/>
              <a:t> : Est une classe qui permet de gérer l'accueil. Contient deux fonctions:</a:t>
            </a:r>
          </a:p>
          <a:p>
            <a:pPr marL="1085850" lvl="2" indent="-171450">
              <a:buFont typeface="Arial" panose="020B0604020202020204" pitchFamily="34" charset="0"/>
              <a:buChar char="•"/>
            </a:pPr>
            <a:r>
              <a:rPr lang="fr-FR" dirty="0"/>
              <a:t>__</a:t>
            </a:r>
            <a:r>
              <a:rPr lang="fr-FR" dirty="0" err="1"/>
              <a:t>construct</a:t>
            </a:r>
            <a:r>
              <a:rPr lang="fr-FR" dirty="0"/>
              <a:t>() : Crée un nouveau objet Billet</a:t>
            </a:r>
          </a:p>
          <a:p>
            <a:pPr marL="1085850" lvl="2" indent="-171450">
              <a:buFont typeface="Arial" panose="020B0604020202020204" pitchFamily="34" charset="0"/>
              <a:buChar char="•"/>
            </a:pPr>
            <a:r>
              <a:rPr lang="fr-FR" dirty="0"/>
              <a:t>accueil() : Affiche la liste de tous les billets du blog</a:t>
            </a:r>
          </a:p>
          <a:p>
            <a:pPr marL="628650" lvl="1" indent="-171450">
              <a:buFont typeface="Arial" panose="020B0604020202020204" pitchFamily="34" charset="0"/>
              <a:buChar char="•"/>
            </a:pPr>
            <a:r>
              <a:rPr lang="fr-FR" dirty="0" err="1"/>
              <a:t>ControleurBillet.php</a:t>
            </a:r>
            <a:r>
              <a:rPr lang="fr-FR" dirty="0"/>
              <a:t> : Permet de gérer l'affichage d'un billet. Contient deux fonctions:</a:t>
            </a:r>
          </a:p>
          <a:p>
            <a:pPr marL="1085850" lvl="2" indent="-171450">
              <a:buFont typeface="Arial" panose="020B0604020202020204" pitchFamily="34" charset="0"/>
              <a:buChar char="•"/>
            </a:pPr>
            <a:r>
              <a:rPr lang="fr-FR" dirty="0"/>
              <a:t>__</a:t>
            </a:r>
            <a:r>
              <a:rPr lang="fr-FR" dirty="0" err="1"/>
              <a:t>construct</a:t>
            </a:r>
            <a:r>
              <a:rPr lang="fr-FR" dirty="0"/>
              <a:t>() : Crée deux nouveau objets Billet et Commentaire.</a:t>
            </a:r>
          </a:p>
          <a:p>
            <a:pPr marL="1085850" lvl="2" indent="-171450">
              <a:buFont typeface="Arial" panose="020B0604020202020204" pitchFamily="34" charset="0"/>
              <a:buChar char="•"/>
            </a:pPr>
            <a:r>
              <a:rPr lang="fr-FR" dirty="0"/>
              <a:t>billet($</a:t>
            </a:r>
            <a:r>
              <a:rPr lang="fr-FR" dirty="0" err="1"/>
              <a:t>idBillet</a:t>
            </a:r>
            <a:r>
              <a:rPr lang="fr-FR" dirty="0"/>
              <a:t>) : Affiche les détails sur un billet</a:t>
            </a:r>
          </a:p>
          <a:p>
            <a:pPr marL="1085850" lvl="2" indent="-171450">
              <a:buFont typeface="Arial" panose="020B0604020202020204" pitchFamily="34" charset="0"/>
              <a:buChar char="•"/>
            </a:pPr>
            <a:r>
              <a:rPr lang="fr-FR" dirty="0"/>
              <a:t>commenter($auteur, $contenu, $</a:t>
            </a:r>
            <a:r>
              <a:rPr lang="fr-FR" dirty="0" err="1"/>
              <a:t>idBillet</a:t>
            </a:r>
            <a:r>
              <a:rPr lang="fr-FR" dirty="0"/>
              <a:t>) : Ajoute un commentaire à un billet</a:t>
            </a:r>
          </a:p>
          <a:p>
            <a:pPr marL="628650" lvl="1" indent="-171450">
              <a:buFont typeface="Arial" panose="020B0604020202020204" pitchFamily="34" charset="0"/>
              <a:buChar char="•"/>
            </a:pPr>
            <a:r>
              <a:rPr lang="fr-FR" dirty="0" err="1"/>
              <a:t>Routeur.php</a:t>
            </a:r>
            <a:r>
              <a:rPr lang="fr-FR" dirty="0"/>
              <a:t> : le routeur dont la méthode principale est d’analyser la requête entrante pour déterminer l'action à entreprendre. Contient 4 fonctions:</a:t>
            </a:r>
          </a:p>
          <a:p>
            <a:pPr marL="1085850" lvl="2" indent="-171450">
              <a:buFont typeface="Arial" panose="020B0604020202020204" pitchFamily="34" charset="0"/>
              <a:buChar char="•"/>
            </a:pPr>
            <a:r>
              <a:rPr lang="fr-FR" dirty="0"/>
              <a:t>__</a:t>
            </a:r>
            <a:r>
              <a:rPr lang="fr-FR" dirty="0" err="1"/>
              <a:t>construct</a:t>
            </a:r>
            <a:r>
              <a:rPr lang="fr-FR" dirty="0"/>
              <a:t>() : Crée deux nouveau objets </a:t>
            </a:r>
            <a:r>
              <a:rPr lang="fr-FR" dirty="0" err="1"/>
              <a:t>ControleurAccueil</a:t>
            </a:r>
            <a:r>
              <a:rPr lang="fr-FR" dirty="0"/>
              <a:t> et </a:t>
            </a:r>
            <a:r>
              <a:rPr lang="fr-FR" dirty="0" err="1"/>
              <a:t>ControleurBillet</a:t>
            </a:r>
            <a:r>
              <a:rPr lang="fr-FR" dirty="0"/>
              <a:t>.</a:t>
            </a:r>
          </a:p>
          <a:p>
            <a:pPr marL="1085850" lvl="2" indent="-171450">
              <a:buFont typeface="Arial" panose="020B0604020202020204" pitchFamily="34" charset="0"/>
              <a:buChar char="•"/>
            </a:pPr>
            <a:r>
              <a:rPr lang="fr-FR" dirty="0" err="1"/>
              <a:t>routerRequete</a:t>
            </a:r>
            <a:r>
              <a:rPr lang="fr-FR" dirty="0"/>
              <a:t>() : Route une requête entrante : exécution l'action associée</a:t>
            </a:r>
          </a:p>
          <a:p>
            <a:pPr marL="1085850" lvl="2" indent="-171450">
              <a:buFont typeface="Arial" panose="020B0604020202020204" pitchFamily="34" charset="0"/>
              <a:buChar char="•"/>
            </a:pPr>
            <a:r>
              <a:rPr lang="fr-FR" dirty="0"/>
              <a:t>erreur($</a:t>
            </a:r>
            <a:r>
              <a:rPr lang="fr-FR" dirty="0" err="1"/>
              <a:t>msgErreur</a:t>
            </a:r>
            <a:r>
              <a:rPr lang="fr-FR" dirty="0"/>
              <a:t>) : Affiche une erreur</a:t>
            </a:r>
          </a:p>
          <a:p>
            <a:pPr marL="1085850" lvl="2" indent="-171450">
              <a:buFont typeface="Arial" panose="020B0604020202020204" pitchFamily="34" charset="0"/>
              <a:buChar char="•"/>
            </a:pPr>
            <a:r>
              <a:rPr lang="fr-FR" dirty="0" err="1"/>
              <a:t>getParametre</a:t>
            </a:r>
            <a:r>
              <a:rPr lang="fr-FR" dirty="0"/>
              <a:t>($tableau, $nom) : Recherche un paramètre dans un tableau</a:t>
            </a:r>
          </a:p>
          <a:p>
            <a:pPr marL="1085850" lvl="2" indent="-171450">
              <a:buFont typeface="Arial" panose="020B0604020202020204" pitchFamily="34" charset="0"/>
              <a:buChar char="•"/>
            </a:pPr>
            <a:endParaRPr lang="fr-FR" dirty="0"/>
          </a:p>
          <a:p>
            <a:pPr marL="1085850" lvl="2" indent="-171450">
              <a:buFont typeface="Arial" panose="020B0604020202020204" pitchFamily="34" charset="0"/>
              <a:buChar char="•"/>
            </a:pPr>
            <a:endParaRPr lang="fr-FR" dirty="0"/>
          </a:p>
        </p:txBody>
      </p:sp>
    </p:spTree>
    <p:extLst>
      <p:ext uri="{BB962C8B-B14F-4D97-AF65-F5344CB8AC3E}">
        <p14:creationId xmlns:p14="http://schemas.microsoft.com/office/powerpoint/2010/main" val="277346814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8BEDBB52-5D82-4F2F-8F2A-0F19BA8B05A0}"/>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E3C4882D-970A-423F-B1E5-5B6872AD250F}"/>
              </a:ext>
            </a:extLst>
          </p:cNvPr>
          <p:cNvSpPr>
            <a:spLocks noGrp="1"/>
          </p:cNvSpPr>
          <p:nvPr>
            <p:ph type="title"/>
          </p:nvPr>
        </p:nvSpPr>
        <p:spPr/>
        <p:txBody>
          <a:bodyPr/>
          <a:lstStyle/>
          <a:p>
            <a:r>
              <a:rPr lang="fr-FR" dirty="0"/>
              <a:t>Activité 1</a:t>
            </a:r>
          </a:p>
        </p:txBody>
      </p:sp>
      <p:sp>
        <p:nvSpPr>
          <p:cNvPr id="3" name="Espace réservé du texte 2">
            <a:extLst>
              <a:ext uri="{FF2B5EF4-FFF2-40B4-BE49-F238E27FC236}">
                <a16:creationId xmlns:a16="http://schemas.microsoft.com/office/drawing/2014/main" id="{4B5DFBBB-3BEE-45C5-96DA-FC833D7E10E0}"/>
              </a:ext>
            </a:extLst>
          </p:cNvPr>
          <p:cNvSpPr>
            <a:spLocks noGrp="1"/>
          </p:cNvSpPr>
          <p:nvPr>
            <p:ph type="body" sz="quarter" idx="11"/>
          </p:nvPr>
        </p:nvSpPr>
        <p:spPr/>
        <p:txBody>
          <a:bodyPr/>
          <a:lstStyle/>
          <a:p>
            <a:r>
              <a:rPr lang="fr-FR" dirty="0"/>
              <a:t>Vers une architecture MVC</a:t>
            </a:r>
          </a:p>
        </p:txBody>
      </p:sp>
      <p:sp>
        <p:nvSpPr>
          <p:cNvPr id="4" name="Espace réservé du contenu 3">
            <a:extLst>
              <a:ext uri="{FF2B5EF4-FFF2-40B4-BE49-F238E27FC236}">
                <a16:creationId xmlns:a16="http://schemas.microsoft.com/office/drawing/2014/main" id="{5395CD28-C6F6-45AB-A8D7-B3C23351E3AA}"/>
              </a:ext>
            </a:extLst>
          </p:cNvPr>
          <p:cNvSpPr>
            <a:spLocks noGrp="1"/>
          </p:cNvSpPr>
          <p:nvPr>
            <p:ph sz="quarter" idx="12"/>
          </p:nvPr>
        </p:nvSpPr>
        <p:spPr/>
        <p:txBody>
          <a:bodyPr/>
          <a:lstStyle/>
          <a:p>
            <a:endParaRPr lang="fr-FR" dirty="0"/>
          </a:p>
        </p:txBody>
      </p:sp>
      <p:sp>
        <p:nvSpPr>
          <p:cNvPr id="6" name="Rectangle 5">
            <a:extLst>
              <a:ext uri="{FF2B5EF4-FFF2-40B4-BE49-F238E27FC236}">
                <a16:creationId xmlns:a16="http://schemas.microsoft.com/office/drawing/2014/main" id="{862BF7EF-3900-494B-8CE6-1D8AB9CD395D}"/>
              </a:ext>
            </a:extLst>
          </p:cNvPr>
          <p:cNvSpPr/>
          <p:nvPr/>
        </p:nvSpPr>
        <p:spPr>
          <a:xfrm>
            <a:off x="2955977" y="2122456"/>
            <a:ext cx="6011041" cy="41560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569CD6"/>
                </a:solidFill>
                <a:effectLst/>
              </a:rPr>
              <a:t>&lt;?</a:t>
            </a:r>
            <a:r>
              <a:rPr lang="fr-FR" sz="1200" b="0" dirty="0" err="1">
                <a:solidFill>
                  <a:srgbClr val="569CD6"/>
                </a:solidFill>
                <a:effectLst/>
              </a:rPr>
              <a:t>php</a:t>
            </a:r>
            <a:endParaRPr lang="fr-FR" sz="1200" b="0" dirty="0">
              <a:solidFill>
                <a:srgbClr val="D4D4D4"/>
              </a:solidFill>
              <a:effectLst/>
            </a:endParaRPr>
          </a:p>
          <a:p>
            <a:r>
              <a:rPr lang="fr-FR" sz="1200" b="0" dirty="0" err="1">
                <a:solidFill>
                  <a:srgbClr val="C586C0"/>
                </a:solidFill>
                <a:effectLst/>
              </a:rPr>
              <a:t>require_once</a:t>
            </a:r>
            <a:r>
              <a:rPr lang="fr-FR" sz="1200" b="0" dirty="0">
                <a:solidFill>
                  <a:srgbClr val="D4D4D4"/>
                </a:solidFill>
                <a:effectLst/>
              </a:rPr>
              <a:t> </a:t>
            </a:r>
            <a:r>
              <a:rPr lang="fr-FR" sz="1200" b="0" dirty="0">
                <a:solidFill>
                  <a:srgbClr val="CE9178"/>
                </a:solidFill>
                <a:effectLst/>
              </a:rPr>
              <a:t>'</a:t>
            </a:r>
            <a:r>
              <a:rPr lang="fr-FR" sz="1200" b="0" dirty="0" err="1">
                <a:solidFill>
                  <a:srgbClr val="CE9178"/>
                </a:solidFill>
                <a:effectLst/>
              </a:rPr>
              <a:t>Modele</a:t>
            </a:r>
            <a:r>
              <a:rPr lang="fr-FR" sz="1200" b="0" dirty="0">
                <a:solidFill>
                  <a:srgbClr val="CE9178"/>
                </a:solidFill>
                <a:effectLst/>
              </a:rPr>
              <a:t>/</a:t>
            </a:r>
            <a:r>
              <a:rPr lang="fr-FR" sz="1200" b="0" dirty="0" err="1">
                <a:solidFill>
                  <a:srgbClr val="CE9178"/>
                </a:solidFill>
                <a:effectLst/>
              </a:rPr>
              <a:t>Billet.php</a:t>
            </a:r>
            <a:r>
              <a:rPr lang="fr-FR" sz="1200" b="0" dirty="0">
                <a:solidFill>
                  <a:srgbClr val="CE9178"/>
                </a:solidFill>
                <a:effectLst/>
              </a:rPr>
              <a:t>'</a:t>
            </a:r>
            <a:r>
              <a:rPr lang="fr-FR" sz="1200" b="0" dirty="0">
                <a:solidFill>
                  <a:srgbClr val="D4D4D4"/>
                </a:solidFill>
                <a:effectLst/>
              </a:rPr>
              <a:t>;</a:t>
            </a:r>
          </a:p>
          <a:p>
            <a:r>
              <a:rPr lang="fr-FR" sz="1200" b="0" dirty="0" err="1">
                <a:solidFill>
                  <a:srgbClr val="C586C0"/>
                </a:solidFill>
                <a:effectLst/>
              </a:rPr>
              <a:t>require_once</a:t>
            </a:r>
            <a:r>
              <a:rPr lang="fr-FR" sz="1200" b="0" dirty="0">
                <a:solidFill>
                  <a:srgbClr val="D4D4D4"/>
                </a:solidFill>
                <a:effectLst/>
              </a:rPr>
              <a:t> </a:t>
            </a:r>
            <a:r>
              <a:rPr lang="fr-FR" sz="1200" b="0" dirty="0">
                <a:solidFill>
                  <a:srgbClr val="CE9178"/>
                </a:solidFill>
                <a:effectLst/>
              </a:rPr>
              <a:t>'Vue/</a:t>
            </a:r>
            <a:r>
              <a:rPr lang="fr-FR" sz="1200" b="0" dirty="0" err="1">
                <a:solidFill>
                  <a:srgbClr val="CE9178"/>
                </a:solidFill>
                <a:effectLst/>
              </a:rPr>
              <a:t>Vue.php</a:t>
            </a:r>
            <a:r>
              <a:rPr lang="fr-FR" sz="1200" b="0" dirty="0">
                <a:solidFill>
                  <a:srgbClr val="CE9178"/>
                </a:solidFill>
                <a:effectLst/>
              </a:rPr>
              <a:t>'</a:t>
            </a:r>
            <a:r>
              <a:rPr lang="fr-FR" sz="1200" b="0" dirty="0">
                <a:solidFill>
                  <a:srgbClr val="D4D4D4"/>
                </a:solidFill>
                <a:effectLst/>
              </a:rPr>
              <a:t>;</a:t>
            </a:r>
          </a:p>
          <a:p>
            <a:r>
              <a:rPr lang="fr-FR" sz="1200" b="0" dirty="0">
                <a:solidFill>
                  <a:srgbClr val="569CD6"/>
                </a:solidFill>
                <a:effectLst/>
              </a:rPr>
              <a:t>class</a:t>
            </a:r>
            <a:r>
              <a:rPr lang="fr-FR" sz="1200" b="0" dirty="0">
                <a:solidFill>
                  <a:srgbClr val="D4D4D4"/>
                </a:solidFill>
                <a:effectLst/>
              </a:rPr>
              <a:t> </a:t>
            </a:r>
            <a:r>
              <a:rPr lang="fr-FR" sz="1200" b="0" dirty="0" err="1">
                <a:solidFill>
                  <a:srgbClr val="4EC9B0"/>
                </a:solidFill>
                <a:effectLst/>
              </a:rPr>
              <a:t>ControleurAccueil</a:t>
            </a:r>
            <a:r>
              <a:rPr lang="fr-FR" sz="1200" b="0" dirty="0">
                <a:solidFill>
                  <a:srgbClr val="D4D4D4"/>
                </a:solidFill>
                <a:effectLst/>
              </a:rPr>
              <a:t> {</a:t>
            </a:r>
          </a:p>
          <a:p>
            <a:r>
              <a:rPr lang="fr-FR" sz="1200" b="0" dirty="0">
                <a:solidFill>
                  <a:srgbClr val="D4D4D4"/>
                </a:solidFill>
                <a:effectLst/>
              </a:rPr>
              <a:t>    </a:t>
            </a:r>
            <a:r>
              <a:rPr lang="fr-FR" sz="1200" b="0" dirty="0" err="1">
                <a:solidFill>
                  <a:srgbClr val="569CD6"/>
                </a:solidFill>
                <a:effectLst/>
              </a:rPr>
              <a:t>private</a:t>
            </a:r>
            <a:r>
              <a:rPr lang="fr-FR" sz="1200" b="0" dirty="0">
                <a:solidFill>
                  <a:srgbClr val="D4D4D4"/>
                </a:solidFill>
                <a:effectLst/>
              </a:rPr>
              <a:t> </a:t>
            </a:r>
            <a:r>
              <a:rPr lang="fr-FR" sz="1200" b="0" dirty="0">
                <a:solidFill>
                  <a:srgbClr val="9CDCFE"/>
                </a:solidFill>
                <a:effectLst/>
              </a:rPr>
              <a:t>$billet</a:t>
            </a:r>
            <a:r>
              <a:rPr lang="fr-FR" sz="1200" b="0" dirty="0">
                <a:solidFill>
                  <a:srgbClr val="D4D4D4"/>
                </a:solidFill>
                <a:effectLst/>
              </a:rPr>
              <a:t>;</a:t>
            </a:r>
          </a:p>
          <a:p>
            <a:r>
              <a:rPr lang="fr-FR" sz="1200" b="0" dirty="0">
                <a:solidFill>
                  <a:srgbClr val="D4D4D4"/>
                </a:solidFill>
                <a:effectLst/>
              </a:rPr>
              <a:t>    </a:t>
            </a:r>
            <a:r>
              <a:rPr lang="fr-FR" sz="1200" b="0" dirty="0">
                <a:solidFill>
                  <a:srgbClr val="569CD6"/>
                </a:solidFill>
                <a:effectLst/>
              </a:rPr>
              <a:t>public</a:t>
            </a:r>
            <a:r>
              <a:rPr lang="fr-FR" sz="1200" b="0" dirty="0">
                <a:solidFill>
                  <a:srgbClr val="D4D4D4"/>
                </a:solidFill>
                <a:effectLst/>
              </a:rPr>
              <a:t> </a:t>
            </a:r>
            <a:r>
              <a:rPr lang="fr-FR" sz="1200" b="0" dirty="0" err="1">
                <a:solidFill>
                  <a:srgbClr val="569CD6"/>
                </a:solidFill>
                <a:effectLst/>
              </a:rPr>
              <a:t>function</a:t>
            </a:r>
            <a:r>
              <a:rPr lang="fr-FR" sz="1200" b="0" dirty="0">
                <a:solidFill>
                  <a:srgbClr val="D4D4D4"/>
                </a:solidFill>
                <a:effectLst/>
              </a:rPr>
              <a:t> </a:t>
            </a:r>
            <a:r>
              <a:rPr lang="fr-FR" sz="1200" b="0" dirty="0">
                <a:solidFill>
                  <a:srgbClr val="DCDCAA"/>
                </a:solidFill>
                <a:effectLst/>
              </a:rPr>
              <a:t>__</a:t>
            </a:r>
            <a:r>
              <a:rPr lang="fr-FR" sz="1200" b="0" dirty="0" err="1">
                <a:solidFill>
                  <a:srgbClr val="DCDCAA"/>
                </a:solidFill>
                <a:effectLst/>
              </a:rPr>
              <a:t>construct</a:t>
            </a:r>
            <a:r>
              <a:rPr lang="fr-FR" sz="1200" b="0" dirty="0">
                <a:solidFill>
                  <a:srgbClr val="D4D4D4"/>
                </a:solidFill>
                <a:effectLst/>
              </a:rPr>
              <a:t>() {</a:t>
            </a:r>
          </a:p>
          <a:p>
            <a:r>
              <a:rPr lang="fr-FR" sz="1200" b="0" dirty="0">
                <a:solidFill>
                  <a:srgbClr val="D4D4D4"/>
                </a:solidFill>
                <a:effectLst/>
              </a:rPr>
              <a:t>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a:solidFill>
                  <a:srgbClr val="9CDCFE"/>
                </a:solidFill>
                <a:effectLst/>
              </a:rPr>
              <a:t>billet</a:t>
            </a:r>
            <a:r>
              <a:rPr lang="fr-FR" sz="1200" b="0" dirty="0">
                <a:solidFill>
                  <a:srgbClr val="D4D4D4"/>
                </a:solidFill>
                <a:effectLst/>
              </a:rPr>
              <a:t> = </a:t>
            </a:r>
            <a:r>
              <a:rPr lang="fr-FR" sz="1200" b="0" dirty="0">
                <a:solidFill>
                  <a:srgbClr val="569CD6"/>
                </a:solidFill>
                <a:effectLst/>
              </a:rPr>
              <a:t>new</a:t>
            </a:r>
            <a:r>
              <a:rPr lang="fr-FR" sz="1200" b="0" dirty="0">
                <a:solidFill>
                  <a:srgbClr val="D4D4D4"/>
                </a:solidFill>
                <a:effectLst/>
              </a:rPr>
              <a:t> </a:t>
            </a:r>
            <a:r>
              <a:rPr lang="fr-FR" sz="1200" b="0" dirty="0">
                <a:solidFill>
                  <a:srgbClr val="4EC9B0"/>
                </a:solidFill>
                <a:effectLst/>
              </a:rPr>
              <a:t>Billet</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r>
              <a:rPr lang="fr-FR" sz="1200" b="0" dirty="0">
                <a:solidFill>
                  <a:srgbClr val="569CD6"/>
                </a:solidFill>
                <a:effectLst/>
              </a:rPr>
              <a:t>public</a:t>
            </a:r>
            <a:r>
              <a:rPr lang="fr-FR" sz="1200" b="0" dirty="0">
                <a:solidFill>
                  <a:srgbClr val="D4D4D4"/>
                </a:solidFill>
                <a:effectLst/>
              </a:rPr>
              <a:t> </a:t>
            </a:r>
            <a:r>
              <a:rPr lang="fr-FR" sz="1200" b="0" dirty="0" err="1">
                <a:solidFill>
                  <a:srgbClr val="569CD6"/>
                </a:solidFill>
                <a:effectLst/>
              </a:rPr>
              <a:t>function</a:t>
            </a:r>
            <a:r>
              <a:rPr lang="fr-FR" sz="1200" b="0" dirty="0">
                <a:solidFill>
                  <a:srgbClr val="D4D4D4"/>
                </a:solidFill>
                <a:effectLst/>
              </a:rPr>
              <a:t> </a:t>
            </a:r>
            <a:r>
              <a:rPr lang="fr-FR" sz="1200" b="0" dirty="0">
                <a:solidFill>
                  <a:srgbClr val="DCDCAA"/>
                </a:solidFill>
                <a:effectLst/>
              </a:rPr>
              <a:t>accueil</a:t>
            </a:r>
            <a:r>
              <a:rPr lang="fr-FR" sz="1200" b="0" dirty="0">
                <a:solidFill>
                  <a:srgbClr val="D4D4D4"/>
                </a:solidFill>
                <a:effectLst/>
              </a:rPr>
              <a:t>() {</a:t>
            </a:r>
          </a:p>
          <a:p>
            <a:r>
              <a:rPr lang="fr-FR" sz="1200" b="0" dirty="0">
                <a:solidFill>
                  <a:srgbClr val="D4D4D4"/>
                </a:solidFill>
                <a:effectLst/>
              </a:rPr>
              <a:t>        </a:t>
            </a:r>
            <a:r>
              <a:rPr lang="fr-FR" sz="1200" b="0" dirty="0">
                <a:solidFill>
                  <a:srgbClr val="9CDCFE"/>
                </a:solidFill>
                <a:effectLst/>
              </a:rPr>
              <a:t>$billets</a:t>
            </a:r>
            <a:r>
              <a:rPr lang="fr-FR" sz="1200" b="0" dirty="0">
                <a:solidFill>
                  <a:srgbClr val="D4D4D4"/>
                </a:solidFill>
                <a:effectLst/>
              </a:rPr>
              <a:t> =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a:solidFill>
                  <a:srgbClr val="9CDCFE"/>
                </a:solidFill>
                <a:effectLst/>
              </a:rPr>
              <a:t>billet</a:t>
            </a:r>
            <a:r>
              <a:rPr lang="fr-FR" sz="1200" b="0" dirty="0">
                <a:solidFill>
                  <a:srgbClr val="D4D4D4"/>
                </a:solidFill>
                <a:effectLst/>
              </a:rPr>
              <a:t>-&gt;</a:t>
            </a:r>
            <a:r>
              <a:rPr lang="fr-FR" sz="1200" b="0" dirty="0" err="1">
                <a:solidFill>
                  <a:srgbClr val="DCDCAA"/>
                </a:solidFill>
                <a:effectLst/>
              </a:rPr>
              <a:t>getBillets</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$vue</a:t>
            </a:r>
            <a:r>
              <a:rPr lang="fr-FR" sz="1200" b="0" dirty="0">
                <a:solidFill>
                  <a:srgbClr val="D4D4D4"/>
                </a:solidFill>
                <a:effectLst/>
              </a:rPr>
              <a:t> = </a:t>
            </a:r>
            <a:r>
              <a:rPr lang="fr-FR" sz="1200" b="0" dirty="0">
                <a:solidFill>
                  <a:srgbClr val="569CD6"/>
                </a:solidFill>
                <a:effectLst/>
              </a:rPr>
              <a:t>new</a:t>
            </a:r>
            <a:r>
              <a:rPr lang="fr-FR" sz="1200" b="0" dirty="0">
                <a:solidFill>
                  <a:srgbClr val="D4D4D4"/>
                </a:solidFill>
                <a:effectLst/>
              </a:rPr>
              <a:t> </a:t>
            </a:r>
            <a:r>
              <a:rPr lang="fr-FR" sz="1200" b="0" dirty="0">
                <a:solidFill>
                  <a:srgbClr val="4EC9B0"/>
                </a:solidFill>
                <a:effectLst/>
              </a:rPr>
              <a:t>Vue</a:t>
            </a:r>
            <a:r>
              <a:rPr lang="fr-FR" sz="1200" b="0" dirty="0">
                <a:solidFill>
                  <a:srgbClr val="D4D4D4"/>
                </a:solidFill>
                <a:effectLst/>
              </a:rPr>
              <a:t>(</a:t>
            </a:r>
            <a:r>
              <a:rPr lang="fr-FR" sz="1200" b="0" dirty="0">
                <a:solidFill>
                  <a:srgbClr val="CE9178"/>
                </a:solidFill>
                <a:effectLst/>
              </a:rPr>
              <a:t>"Accueil"</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$vue</a:t>
            </a:r>
            <a:r>
              <a:rPr lang="fr-FR" sz="1200" b="0" dirty="0">
                <a:solidFill>
                  <a:srgbClr val="D4D4D4"/>
                </a:solidFill>
                <a:effectLst/>
              </a:rPr>
              <a:t>-&gt;</a:t>
            </a:r>
            <a:r>
              <a:rPr lang="fr-FR" sz="1200" b="0" dirty="0" err="1">
                <a:solidFill>
                  <a:srgbClr val="DCDCAA"/>
                </a:solidFill>
                <a:effectLst/>
              </a:rPr>
              <a:t>generer</a:t>
            </a:r>
            <a:r>
              <a:rPr lang="fr-FR" sz="1200" b="0" dirty="0">
                <a:solidFill>
                  <a:srgbClr val="D4D4D4"/>
                </a:solidFill>
                <a:effectLst/>
              </a:rPr>
              <a:t>(</a:t>
            </a:r>
            <a:r>
              <a:rPr lang="fr-FR" sz="1200" b="0" dirty="0" err="1">
                <a:solidFill>
                  <a:srgbClr val="DCDCAA"/>
                </a:solidFill>
                <a:effectLst/>
              </a:rPr>
              <a:t>array</a:t>
            </a:r>
            <a:r>
              <a:rPr lang="fr-FR" sz="1200" b="0" dirty="0">
                <a:solidFill>
                  <a:srgbClr val="D4D4D4"/>
                </a:solidFill>
                <a:effectLst/>
              </a:rPr>
              <a:t>(</a:t>
            </a:r>
            <a:r>
              <a:rPr lang="fr-FR" sz="1200" b="0" dirty="0">
                <a:solidFill>
                  <a:srgbClr val="CE9178"/>
                </a:solidFill>
                <a:effectLst/>
              </a:rPr>
              <a:t>'billets'</a:t>
            </a:r>
            <a:r>
              <a:rPr lang="fr-FR" sz="1200" b="0" dirty="0">
                <a:solidFill>
                  <a:srgbClr val="D4D4D4"/>
                </a:solidFill>
                <a:effectLst/>
              </a:rPr>
              <a:t> =&gt; </a:t>
            </a:r>
            <a:r>
              <a:rPr lang="fr-FR" sz="1200" b="0" dirty="0">
                <a:solidFill>
                  <a:srgbClr val="9CDCFE"/>
                </a:solidFill>
                <a:effectLst/>
              </a:rPr>
              <a:t>$billets</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a:t>
            </a:r>
          </a:p>
        </p:txBody>
      </p:sp>
      <p:sp>
        <p:nvSpPr>
          <p:cNvPr id="8" name="ZoneTexte 7">
            <a:extLst>
              <a:ext uri="{FF2B5EF4-FFF2-40B4-BE49-F238E27FC236}">
                <a16:creationId xmlns:a16="http://schemas.microsoft.com/office/drawing/2014/main" id="{6976CB19-A19E-4B68-8764-7C5194807B44}"/>
              </a:ext>
            </a:extLst>
          </p:cNvPr>
          <p:cNvSpPr txBox="1"/>
          <p:nvPr/>
        </p:nvSpPr>
        <p:spPr>
          <a:xfrm>
            <a:off x="2955977" y="6279969"/>
            <a:ext cx="6011041" cy="278147"/>
          </a:xfrm>
          <a:prstGeom prst="rect">
            <a:avLst/>
          </a:prstGeom>
          <a:noFill/>
        </p:spPr>
        <p:txBody>
          <a:bodyPr wrap="square">
            <a:spAutoFit/>
          </a:bodyPr>
          <a:lstStyle/>
          <a:p>
            <a:pPr algn="ctr"/>
            <a:r>
              <a:rPr lang="fr-FR" sz="1200" dirty="0"/>
              <a:t>Fig. : </a:t>
            </a:r>
            <a:r>
              <a:rPr lang="fr-FR" sz="1200" dirty="0" err="1"/>
              <a:t>ControleurAccueil.php</a:t>
            </a:r>
            <a:r>
              <a:rPr lang="fr-FR" sz="1200" dirty="0"/>
              <a:t> </a:t>
            </a:r>
          </a:p>
        </p:txBody>
      </p:sp>
    </p:spTree>
    <p:extLst>
      <p:ext uri="{BB962C8B-B14F-4D97-AF65-F5344CB8AC3E}">
        <p14:creationId xmlns:p14="http://schemas.microsoft.com/office/powerpoint/2010/main" val="27031752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8BEDBB52-5D82-4F2F-8F2A-0F19BA8B05A0}"/>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E3C4882D-970A-423F-B1E5-5B6872AD250F}"/>
              </a:ext>
            </a:extLst>
          </p:cNvPr>
          <p:cNvSpPr>
            <a:spLocks noGrp="1"/>
          </p:cNvSpPr>
          <p:nvPr>
            <p:ph type="title"/>
          </p:nvPr>
        </p:nvSpPr>
        <p:spPr/>
        <p:txBody>
          <a:bodyPr/>
          <a:lstStyle/>
          <a:p>
            <a:r>
              <a:rPr lang="fr-FR" dirty="0"/>
              <a:t>Activité 1</a:t>
            </a:r>
          </a:p>
        </p:txBody>
      </p:sp>
      <p:sp>
        <p:nvSpPr>
          <p:cNvPr id="3" name="Espace réservé du texte 2">
            <a:extLst>
              <a:ext uri="{FF2B5EF4-FFF2-40B4-BE49-F238E27FC236}">
                <a16:creationId xmlns:a16="http://schemas.microsoft.com/office/drawing/2014/main" id="{4B5DFBBB-3BEE-45C5-96DA-FC833D7E10E0}"/>
              </a:ext>
            </a:extLst>
          </p:cNvPr>
          <p:cNvSpPr>
            <a:spLocks noGrp="1"/>
          </p:cNvSpPr>
          <p:nvPr>
            <p:ph type="body" sz="quarter" idx="11"/>
          </p:nvPr>
        </p:nvSpPr>
        <p:spPr/>
        <p:txBody>
          <a:bodyPr/>
          <a:lstStyle/>
          <a:p>
            <a:r>
              <a:rPr lang="fr-FR" dirty="0"/>
              <a:t>Vers une architecture MVC</a:t>
            </a:r>
          </a:p>
        </p:txBody>
      </p:sp>
      <p:sp>
        <p:nvSpPr>
          <p:cNvPr id="4" name="Espace réservé du contenu 3">
            <a:extLst>
              <a:ext uri="{FF2B5EF4-FFF2-40B4-BE49-F238E27FC236}">
                <a16:creationId xmlns:a16="http://schemas.microsoft.com/office/drawing/2014/main" id="{5395CD28-C6F6-45AB-A8D7-B3C23351E3AA}"/>
              </a:ext>
            </a:extLst>
          </p:cNvPr>
          <p:cNvSpPr>
            <a:spLocks noGrp="1"/>
          </p:cNvSpPr>
          <p:nvPr>
            <p:ph sz="quarter" idx="12"/>
          </p:nvPr>
        </p:nvSpPr>
        <p:spPr/>
        <p:txBody>
          <a:bodyPr/>
          <a:lstStyle/>
          <a:p>
            <a:endParaRPr lang="fr-FR" dirty="0"/>
          </a:p>
        </p:txBody>
      </p:sp>
      <p:sp>
        <p:nvSpPr>
          <p:cNvPr id="6" name="Rectangle 5">
            <a:extLst>
              <a:ext uri="{FF2B5EF4-FFF2-40B4-BE49-F238E27FC236}">
                <a16:creationId xmlns:a16="http://schemas.microsoft.com/office/drawing/2014/main" id="{862BF7EF-3900-494B-8CE6-1D8AB9CD395D}"/>
              </a:ext>
            </a:extLst>
          </p:cNvPr>
          <p:cNvSpPr/>
          <p:nvPr/>
        </p:nvSpPr>
        <p:spPr>
          <a:xfrm>
            <a:off x="2955977" y="2159000"/>
            <a:ext cx="6011041" cy="41825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569CD6"/>
                </a:solidFill>
                <a:effectLst/>
              </a:rPr>
              <a:t>&lt;?</a:t>
            </a:r>
            <a:r>
              <a:rPr lang="fr-FR" sz="1200" b="0" dirty="0" err="1">
                <a:solidFill>
                  <a:srgbClr val="569CD6"/>
                </a:solidFill>
                <a:effectLst/>
              </a:rPr>
              <a:t>php</a:t>
            </a:r>
            <a:endParaRPr lang="fr-FR" sz="1200" b="0" dirty="0">
              <a:solidFill>
                <a:srgbClr val="D4D4D4"/>
              </a:solidFill>
              <a:effectLst/>
            </a:endParaRPr>
          </a:p>
          <a:p>
            <a:r>
              <a:rPr lang="fr-FR" sz="1200" b="0" dirty="0" err="1">
                <a:solidFill>
                  <a:srgbClr val="C586C0"/>
                </a:solidFill>
                <a:effectLst/>
              </a:rPr>
              <a:t>require_once</a:t>
            </a:r>
            <a:r>
              <a:rPr lang="fr-FR" sz="1200" b="0" dirty="0">
                <a:solidFill>
                  <a:srgbClr val="D4D4D4"/>
                </a:solidFill>
                <a:effectLst/>
              </a:rPr>
              <a:t> </a:t>
            </a:r>
            <a:r>
              <a:rPr lang="fr-FR" sz="1200" b="0" dirty="0">
                <a:solidFill>
                  <a:srgbClr val="CE9178"/>
                </a:solidFill>
                <a:effectLst/>
              </a:rPr>
              <a:t>'</a:t>
            </a:r>
            <a:r>
              <a:rPr lang="fr-FR" sz="1200" b="0" dirty="0" err="1">
                <a:solidFill>
                  <a:srgbClr val="CE9178"/>
                </a:solidFill>
                <a:effectLst/>
              </a:rPr>
              <a:t>Modele</a:t>
            </a:r>
            <a:r>
              <a:rPr lang="fr-FR" sz="1200" b="0" dirty="0">
                <a:solidFill>
                  <a:srgbClr val="CE9178"/>
                </a:solidFill>
                <a:effectLst/>
              </a:rPr>
              <a:t>/</a:t>
            </a:r>
            <a:r>
              <a:rPr lang="fr-FR" sz="1200" b="0" dirty="0" err="1">
                <a:solidFill>
                  <a:srgbClr val="CE9178"/>
                </a:solidFill>
                <a:effectLst/>
              </a:rPr>
              <a:t>Billet.php</a:t>
            </a:r>
            <a:r>
              <a:rPr lang="fr-FR" sz="1200" b="0" dirty="0">
                <a:solidFill>
                  <a:srgbClr val="CE9178"/>
                </a:solidFill>
                <a:effectLst/>
              </a:rPr>
              <a:t>'</a:t>
            </a:r>
            <a:r>
              <a:rPr lang="fr-FR" sz="1200" b="0" dirty="0">
                <a:solidFill>
                  <a:srgbClr val="D4D4D4"/>
                </a:solidFill>
                <a:effectLst/>
              </a:rPr>
              <a:t>;</a:t>
            </a:r>
          </a:p>
          <a:p>
            <a:r>
              <a:rPr lang="fr-FR" sz="1200" b="0" dirty="0" err="1">
                <a:solidFill>
                  <a:srgbClr val="C586C0"/>
                </a:solidFill>
                <a:effectLst/>
              </a:rPr>
              <a:t>require_once</a:t>
            </a:r>
            <a:r>
              <a:rPr lang="fr-FR" sz="1200" b="0" dirty="0">
                <a:solidFill>
                  <a:srgbClr val="D4D4D4"/>
                </a:solidFill>
                <a:effectLst/>
              </a:rPr>
              <a:t> </a:t>
            </a:r>
            <a:r>
              <a:rPr lang="fr-FR" sz="1200" b="0" dirty="0">
                <a:solidFill>
                  <a:srgbClr val="CE9178"/>
                </a:solidFill>
                <a:effectLst/>
              </a:rPr>
              <a:t>'</a:t>
            </a:r>
            <a:r>
              <a:rPr lang="fr-FR" sz="1200" b="0" dirty="0" err="1">
                <a:solidFill>
                  <a:srgbClr val="CE9178"/>
                </a:solidFill>
                <a:effectLst/>
              </a:rPr>
              <a:t>Modele</a:t>
            </a:r>
            <a:r>
              <a:rPr lang="fr-FR" sz="1200" b="0" dirty="0">
                <a:solidFill>
                  <a:srgbClr val="CE9178"/>
                </a:solidFill>
                <a:effectLst/>
              </a:rPr>
              <a:t>/</a:t>
            </a:r>
            <a:r>
              <a:rPr lang="fr-FR" sz="1200" b="0" dirty="0" err="1">
                <a:solidFill>
                  <a:srgbClr val="CE9178"/>
                </a:solidFill>
                <a:effectLst/>
              </a:rPr>
              <a:t>Commentaire.php</a:t>
            </a:r>
            <a:r>
              <a:rPr lang="fr-FR" sz="1200" b="0" dirty="0">
                <a:solidFill>
                  <a:srgbClr val="CE9178"/>
                </a:solidFill>
                <a:effectLst/>
              </a:rPr>
              <a:t>'</a:t>
            </a:r>
            <a:r>
              <a:rPr lang="fr-FR" sz="1200" b="0" dirty="0">
                <a:solidFill>
                  <a:srgbClr val="D4D4D4"/>
                </a:solidFill>
                <a:effectLst/>
              </a:rPr>
              <a:t>;</a:t>
            </a:r>
          </a:p>
          <a:p>
            <a:r>
              <a:rPr lang="fr-FR" sz="1200" b="0" dirty="0" err="1">
                <a:solidFill>
                  <a:srgbClr val="C586C0"/>
                </a:solidFill>
                <a:effectLst/>
              </a:rPr>
              <a:t>require_once</a:t>
            </a:r>
            <a:r>
              <a:rPr lang="fr-FR" sz="1200" b="0" dirty="0">
                <a:solidFill>
                  <a:srgbClr val="D4D4D4"/>
                </a:solidFill>
                <a:effectLst/>
              </a:rPr>
              <a:t> </a:t>
            </a:r>
            <a:r>
              <a:rPr lang="fr-FR" sz="1200" b="0" dirty="0">
                <a:solidFill>
                  <a:srgbClr val="CE9178"/>
                </a:solidFill>
                <a:effectLst/>
              </a:rPr>
              <a:t>'Vue/</a:t>
            </a:r>
            <a:r>
              <a:rPr lang="fr-FR" sz="1200" b="0" dirty="0" err="1">
                <a:solidFill>
                  <a:srgbClr val="CE9178"/>
                </a:solidFill>
                <a:effectLst/>
              </a:rPr>
              <a:t>Vue.php</a:t>
            </a:r>
            <a:r>
              <a:rPr lang="fr-FR" sz="1200" b="0" dirty="0">
                <a:solidFill>
                  <a:srgbClr val="CE9178"/>
                </a:solidFill>
                <a:effectLst/>
              </a:rPr>
              <a:t>'</a:t>
            </a:r>
            <a:r>
              <a:rPr lang="fr-FR" sz="1200" b="0" dirty="0">
                <a:solidFill>
                  <a:srgbClr val="D4D4D4"/>
                </a:solidFill>
                <a:effectLst/>
              </a:rPr>
              <a:t>;</a:t>
            </a:r>
          </a:p>
          <a:p>
            <a:r>
              <a:rPr lang="fr-FR" sz="1200" b="0" dirty="0">
                <a:solidFill>
                  <a:srgbClr val="569CD6"/>
                </a:solidFill>
                <a:effectLst/>
              </a:rPr>
              <a:t>class</a:t>
            </a:r>
            <a:r>
              <a:rPr lang="fr-FR" sz="1200" b="0" dirty="0">
                <a:solidFill>
                  <a:srgbClr val="D4D4D4"/>
                </a:solidFill>
                <a:effectLst/>
              </a:rPr>
              <a:t> </a:t>
            </a:r>
            <a:r>
              <a:rPr lang="fr-FR" sz="1200" b="0" dirty="0" err="1">
                <a:solidFill>
                  <a:srgbClr val="4EC9B0"/>
                </a:solidFill>
                <a:effectLst/>
              </a:rPr>
              <a:t>ControleurBillet</a:t>
            </a:r>
            <a:r>
              <a:rPr lang="fr-FR" sz="1200" b="0" dirty="0">
                <a:solidFill>
                  <a:srgbClr val="D4D4D4"/>
                </a:solidFill>
                <a:effectLst/>
              </a:rPr>
              <a:t> {</a:t>
            </a:r>
          </a:p>
          <a:p>
            <a:r>
              <a:rPr lang="fr-FR" sz="1200" b="0" dirty="0">
                <a:solidFill>
                  <a:srgbClr val="D4D4D4"/>
                </a:solidFill>
                <a:effectLst/>
              </a:rPr>
              <a:t>    </a:t>
            </a:r>
            <a:r>
              <a:rPr lang="fr-FR" sz="1200" b="0" dirty="0" err="1">
                <a:solidFill>
                  <a:srgbClr val="569CD6"/>
                </a:solidFill>
                <a:effectLst/>
              </a:rPr>
              <a:t>private</a:t>
            </a:r>
            <a:r>
              <a:rPr lang="fr-FR" sz="1200" b="0" dirty="0">
                <a:solidFill>
                  <a:srgbClr val="D4D4D4"/>
                </a:solidFill>
                <a:effectLst/>
              </a:rPr>
              <a:t> </a:t>
            </a:r>
            <a:r>
              <a:rPr lang="fr-FR" sz="1200" b="0" dirty="0">
                <a:solidFill>
                  <a:srgbClr val="9CDCFE"/>
                </a:solidFill>
                <a:effectLst/>
              </a:rPr>
              <a:t>$billet</a:t>
            </a:r>
            <a:r>
              <a:rPr lang="fr-FR" sz="1200" b="0" dirty="0">
                <a:solidFill>
                  <a:srgbClr val="D4D4D4"/>
                </a:solidFill>
                <a:effectLst/>
              </a:rPr>
              <a:t>;</a:t>
            </a:r>
          </a:p>
          <a:p>
            <a:r>
              <a:rPr lang="fr-FR" sz="1200" b="0" dirty="0">
                <a:solidFill>
                  <a:srgbClr val="D4D4D4"/>
                </a:solidFill>
                <a:effectLst/>
              </a:rPr>
              <a:t>    </a:t>
            </a:r>
            <a:r>
              <a:rPr lang="fr-FR" sz="1200" b="0" dirty="0" err="1">
                <a:solidFill>
                  <a:srgbClr val="569CD6"/>
                </a:solidFill>
                <a:effectLst/>
              </a:rPr>
              <a:t>private</a:t>
            </a:r>
            <a:r>
              <a:rPr lang="fr-FR" sz="1200" b="0" dirty="0">
                <a:solidFill>
                  <a:srgbClr val="D4D4D4"/>
                </a:solidFill>
                <a:effectLst/>
              </a:rPr>
              <a:t> </a:t>
            </a:r>
            <a:r>
              <a:rPr lang="fr-FR" sz="1200" b="0" dirty="0">
                <a:solidFill>
                  <a:srgbClr val="9CDCFE"/>
                </a:solidFill>
                <a:effectLst/>
              </a:rPr>
              <a:t>$commentaire</a:t>
            </a:r>
            <a:r>
              <a:rPr lang="fr-FR" sz="1200" b="0" dirty="0">
                <a:solidFill>
                  <a:srgbClr val="D4D4D4"/>
                </a:solidFill>
                <a:effectLst/>
              </a:rPr>
              <a:t>;</a:t>
            </a:r>
          </a:p>
          <a:p>
            <a:r>
              <a:rPr lang="fr-FR" sz="1200" b="0" dirty="0">
                <a:solidFill>
                  <a:srgbClr val="D4D4D4"/>
                </a:solidFill>
                <a:effectLst/>
              </a:rPr>
              <a:t>    </a:t>
            </a:r>
            <a:r>
              <a:rPr lang="fr-FR" sz="1200" b="0" dirty="0">
                <a:solidFill>
                  <a:srgbClr val="569CD6"/>
                </a:solidFill>
                <a:effectLst/>
              </a:rPr>
              <a:t>public</a:t>
            </a:r>
            <a:r>
              <a:rPr lang="fr-FR" sz="1200" b="0" dirty="0">
                <a:solidFill>
                  <a:srgbClr val="D4D4D4"/>
                </a:solidFill>
                <a:effectLst/>
              </a:rPr>
              <a:t> </a:t>
            </a:r>
            <a:r>
              <a:rPr lang="fr-FR" sz="1200" b="0" dirty="0" err="1">
                <a:solidFill>
                  <a:srgbClr val="569CD6"/>
                </a:solidFill>
                <a:effectLst/>
              </a:rPr>
              <a:t>function</a:t>
            </a:r>
            <a:r>
              <a:rPr lang="fr-FR" sz="1200" b="0" dirty="0">
                <a:solidFill>
                  <a:srgbClr val="D4D4D4"/>
                </a:solidFill>
                <a:effectLst/>
              </a:rPr>
              <a:t> </a:t>
            </a:r>
            <a:r>
              <a:rPr lang="fr-FR" sz="1200" b="0" dirty="0">
                <a:solidFill>
                  <a:srgbClr val="DCDCAA"/>
                </a:solidFill>
                <a:effectLst/>
              </a:rPr>
              <a:t>__</a:t>
            </a:r>
            <a:r>
              <a:rPr lang="fr-FR" sz="1200" b="0" dirty="0" err="1">
                <a:solidFill>
                  <a:srgbClr val="DCDCAA"/>
                </a:solidFill>
                <a:effectLst/>
              </a:rPr>
              <a:t>construct</a:t>
            </a:r>
            <a:r>
              <a:rPr lang="fr-FR" sz="1200" b="0" dirty="0">
                <a:solidFill>
                  <a:srgbClr val="D4D4D4"/>
                </a:solidFill>
                <a:effectLst/>
              </a:rPr>
              <a:t>() {</a:t>
            </a:r>
          </a:p>
          <a:p>
            <a:r>
              <a:rPr lang="fr-FR" sz="1200" b="0" dirty="0">
                <a:solidFill>
                  <a:srgbClr val="D4D4D4"/>
                </a:solidFill>
                <a:effectLst/>
              </a:rPr>
              <a:t>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a:solidFill>
                  <a:srgbClr val="9CDCFE"/>
                </a:solidFill>
                <a:effectLst/>
              </a:rPr>
              <a:t>billet</a:t>
            </a:r>
            <a:r>
              <a:rPr lang="fr-FR" sz="1200" b="0" dirty="0">
                <a:solidFill>
                  <a:srgbClr val="D4D4D4"/>
                </a:solidFill>
                <a:effectLst/>
              </a:rPr>
              <a:t> = </a:t>
            </a:r>
            <a:r>
              <a:rPr lang="fr-FR" sz="1200" b="0" dirty="0">
                <a:solidFill>
                  <a:srgbClr val="569CD6"/>
                </a:solidFill>
                <a:effectLst/>
              </a:rPr>
              <a:t>new</a:t>
            </a:r>
            <a:r>
              <a:rPr lang="fr-FR" sz="1200" b="0" dirty="0">
                <a:solidFill>
                  <a:srgbClr val="D4D4D4"/>
                </a:solidFill>
                <a:effectLst/>
              </a:rPr>
              <a:t> </a:t>
            </a:r>
            <a:r>
              <a:rPr lang="fr-FR" sz="1200" b="0" dirty="0">
                <a:solidFill>
                  <a:srgbClr val="4EC9B0"/>
                </a:solidFill>
                <a:effectLst/>
              </a:rPr>
              <a:t>Billet</a:t>
            </a:r>
            <a:r>
              <a:rPr lang="fr-FR" sz="1200" b="0" dirty="0">
                <a:solidFill>
                  <a:srgbClr val="D4D4D4"/>
                </a:solidFill>
                <a:effectLst/>
              </a:rPr>
              <a:t>();</a:t>
            </a:r>
          </a:p>
          <a:p>
            <a:r>
              <a:rPr lang="fr-FR" sz="1200" b="0" dirty="0">
                <a:solidFill>
                  <a:srgbClr val="D4D4D4"/>
                </a:solidFill>
                <a:effectLst/>
              </a:rPr>
              <a:t>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a:solidFill>
                  <a:srgbClr val="9CDCFE"/>
                </a:solidFill>
                <a:effectLst/>
              </a:rPr>
              <a:t>commentaire</a:t>
            </a:r>
            <a:r>
              <a:rPr lang="fr-FR" sz="1200" b="0" dirty="0">
                <a:solidFill>
                  <a:srgbClr val="D4D4D4"/>
                </a:solidFill>
                <a:effectLst/>
              </a:rPr>
              <a:t> = </a:t>
            </a:r>
            <a:r>
              <a:rPr lang="fr-FR" sz="1200" b="0" dirty="0">
                <a:solidFill>
                  <a:srgbClr val="569CD6"/>
                </a:solidFill>
                <a:effectLst/>
              </a:rPr>
              <a:t>new</a:t>
            </a:r>
            <a:r>
              <a:rPr lang="fr-FR" sz="1200" b="0" dirty="0">
                <a:solidFill>
                  <a:srgbClr val="D4D4D4"/>
                </a:solidFill>
                <a:effectLst/>
              </a:rPr>
              <a:t> </a:t>
            </a:r>
            <a:r>
              <a:rPr lang="fr-FR" sz="1200" b="0" dirty="0">
                <a:solidFill>
                  <a:srgbClr val="4EC9B0"/>
                </a:solidFill>
                <a:effectLst/>
              </a:rPr>
              <a:t>Commentaire</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r>
              <a:rPr lang="fr-FR" sz="1200" b="0" dirty="0">
                <a:solidFill>
                  <a:srgbClr val="569CD6"/>
                </a:solidFill>
                <a:effectLst/>
              </a:rPr>
              <a:t>public</a:t>
            </a:r>
            <a:r>
              <a:rPr lang="fr-FR" sz="1200" b="0" dirty="0">
                <a:solidFill>
                  <a:srgbClr val="D4D4D4"/>
                </a:solidFill>
                <a:effectLst/>
              </a:rPr>
              <a:t> </a:t>
            </a:r>
            <a:r>
              <a:rPr lang="fr-FR" sz="1200" b="0" dirty="0" err="1">
                <a:solidFill>
                  <a:srgbClr val="569CD6"/>
                </a:solidFill>
                <a:effectLst/>
              </a:rPr>
              <a:t>function</a:t>
            </a:r>
            <a:r>
              <a:rPr lang="fr-FR" sz="1200" b="0" dirty="0">
                <a:solidFill>
                  <a:srgbClr val="D4D4D4"/>
                </a:solidFill>
                <a:effectLst/>
              </a:rPr>
              <a:t> </a:t>
            </a:r>
            <a:r>
              <a:rPr lang="fr-FR" sz="1200" b="0" dirty="0">
                <a:solidFill>
                  <a:srgbClr val="DCDCAA"/>
                </a:solidFill>
                <a:effectLst/>
              </a:rPr>
              <a:t>billet</a:t>
            </a:r>
            <a:r>
              <a:rPr lang="fr-FR" sz="1200" b="0" dirty="0">
                <a:solidFill>
                  <a:srgbClr val="D4D4D4"/>
                </a:solidFill>
                <a:effectLst/>
              </a:rPr>
              <a:t>(</a:t>
            </a:r>
            <a:r>
              <a:rPr lang="fr-FR" sz="1200" b="0" dirty="0">
                <a:solidFill>
                  <a:srgbClr val="9CDCFE"/>
                </a:solidFill>
                <a:effectLst/>
              </a:rPr>
              <a:t>$</a:t>
            </a:r>
            <a:r>
              <a:rPr lang="fr-FR" sz="1200" b="0" dirty="0" err="1">
                <a:solidFill>
                  <a:srgbClr val="9CDCFE"/>
                </a:solidFill>
                <a:effectLst/>
              </a:rPr>
              <a:t>idBillet</a:t>
            </a:r>
            <a:r>
              <a:rPr lang="fr-FR" sz="1200" b="0" dirty="0">
                <a:solidFill>
                  <a:srgbClr val="D4D4D4"/>
                </a:solidFill>
                <a:effectLst/>
              </a:rPr>
              <a:t>) {</a:t>
            </a:r>
          </a:p>
          <a:p>
            <a:r>
              <a:rPr lang="fr-FR" sz="1200" b="0" dirty="0">
                <a:solidFill>
                  <a:srgbClr val="D4D4D4"/>
                </a:solidFill>
                <a:effectLst/>
              </a:rPr>
              <a:t>        </a:t>
            </a:r>
            <a:r>
              <a:rPr lang="fr-FR" sz="1200" b="0" dirty="0">
                <a:solidFill>
                  <a:srgbClr val="9CDCFE"/>
                </a:solidFill>
                <a:effectLst/>
              </a:rPr>
              <a:t>$billet</a:t>
            </a:r>
            <a:r>
              <a:rPr lang="fr-FR" sz="1200" b="0" dirty="0">
                <a:solidFill>
                  <a:srgbClr val="D4D4D4"/>
                </a:solidFill>
                <a:effectLst/>
              </a:rPr>
              <a:t> =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a:solidFill>
                  <a:srgbClr val="9CDCFE"/>
                </a:solidFill>
                <a:effectLst/>
              </a:rPr>
              <a:t>billet</a:t>
            </a:r>
            <a:r>
              <a:rPr lang="fr-FR" sz="1200" b="0" dirty="0">
                <a:solidFill>
                  <a:srgbClr val="D4D4D4"/>
                </a:solidFill>
                <a:effectLst/>
              </a:rPr>
              <a:t>-&gt;</a:t>
            </a:r>
            <a:r>
              <a:rPr lang="fr-FR" sz="1200" b="0" dirty="0" err="1">
                <a:solidFill>
                  <a:srgbClr val="DCDCAA"/>
                </a:solidFill>
                <a:effectLst/>
              </a:rPr>
              <a:t>getBillet</a:t>
            </a:r>
            <a:r>
              <a:rPr lang="fr-FR" sz="1200" b="0" dirty="0">
                <a:solidFill>
                  <a:srgbClr val="D4D4D4"/>
                </a:solidFill>
                <a:effectLst/>
              </a:rPr>
              <a:t>(</a:t>
            </a:r>
            <a:r>
              <a:rPr lang="fr-FR" sz="1200" b="0" dirty="0">
                <a:solidFill>
                  <a:srgbClr val="9CDCFE"/>
                </a:solidFill>
                <a:effectLst/>
              </a:rPr>
              <a:t>$</a:t>
            </a:r>
            <a:r>
              <a:rPr lang="fr-FR" sz="1200" b="0" dirty="0" err="1">
                <a:solidFill>
                  <a:srgbClr val="9CDCFE"/>
                </a:solidFill>
                <a:effectLst/>
              </a:rPr>
              <a:t>idBillet</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$commentaires</a:t>
            </a:r>
            <a:r>
              <a:rPr lang="fr-FR" sz="1200" b="0" dirty="0">
                <a:solidFill>
                  <a:srgbClr val="D4D4D4"/>
                </a:solidFill>
                <a:effectLst/>
              </a:rPr>
              <a:t> =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a:solidFill>
                  <a:srgbClr val="9CDCFE"/>
                </a:solidFill>
                <a:effectLst/>
              </a:rPr>
              <a:t>commentaire</a:t>
            </a:r>
            <a:r>
              <a:rPr lang="fr-FR" sz="1200" b="0" dirty="0">
                <a:solidFill>
                  <a:srgbClr val="D4D4D4"/>
                </a:solidFill>
                <a:effectLst/>
              </a:rPr>
              <a:t>-&gt;</a:t>
            </a:r>
            <a:r>
              <a:rPr lang="fr-FR" sz="1200" b="0" dirty="0" err="1">
                <a:solidFill>
                  <a:srgbClr val="DCDCAA"/>
                </a:solidFill>
                <a:effectLst/>
              </a:rPr>
              <a:t>getCommentaires</a:t>
            </a:r>
            <a:r>
              <a:rPr lang="fr-FR" sz="1200" b="0" dirty="0">
                <a:solidFill>
                  <a:srgbClr val="D4D4D4"/>
                </a:solidFill>
                <a:effectLst/>
              </a:rPr>
              <a:t>(</a:t>
            </a:r>
            <a:r>
              <a:rPr lang="fr-FR" sz="1200" b="0" dirty="0">
                <a:solidFill>
                  <a:srgbClr val="9CDCFE"/>
                </a:solidFill>
                <a:effectLst/>
              </a:rPr>
              <a:t>$</a:t>
            </a:r>
            <a:r>
              <a:rPr lang="fr-FR" sz="1200" b="0" dirty="0" err="1">
                <a:solidFill>
                  <a:srgbClr val="9CDCFE"/>
                </a:solidFill>
                <a:effectLst/>
              </a:rPr>
              <a:t>idBillet</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$vue</a:t>
            </a:r>
            <a:r>
              <a:rPr lang="fr-FR" sz="1200" b="0" dirty="0">
                <a:solidFill>
                  <a:srgbClr val="D4D4D4"/>
                </a:solidFill>
                <a:effectLst/>
              </a:rPr>
              <a:t> = </a:t>
            </a:r>
            <a:r>
              <a:rPr lang="fr-FR" sz="1200" b="0" dirty="0">
                <a:solidFill>
                  <a:srgbClr val="569CD6"/>
                </a:solidFill>
                <a:effectLst/>
              </a:rPr>
              <a:t>new</a:t>
            </a:r>
            <a:r>
              <a:rPr lang="fr-FR" sz="1200" b="0" dirty="0">
                <a:solidFill>
                  <a:srgbClr val="D4D4D4"/>
                </a:solidFill>
                <a:effectLst/>
              </a:rPr>
              <a:t> </a:t>
            </a:r>
            <a:r>
              <a:rPr lang="fr-FR" sz="1200" b="0" dirty="0">
                <a:solidFill>
                  <a:srgbClr val="4EC9B0"/>
                </a:solidFill>
                <a:effectLst/>
              </a:rPr>
              <a:t>Vue</a:t>
            </a:r>
            <a:r>
              <a:rPr lang="fr-FR" sz="1200" b="0" dirty="0">
                <a:solidFill>
                  <a:srgbClr val="D4D4D4"/>
                </a:solidFill>
                <a:effectLst/>
              </a:rPr>
              <a:t>(</a:t>
            </a:r>
            <a:r>
              <a:rPr lang="fr-FR" sz="1200" b="0" dirty="0">
                <a:solidFill>
                  <a:srgbClr val="CE9178"/>
                </a:solidFill>
                <a:effectLst/>
              </a:rPr>
              <a:t>"Billet"</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$vue</a:t>
            </a:r>
            <a:r>
              <a:rPr lang="fr-FR" sz="1200" b="0" dirty="0">
                <a:solidFill>
                  <a:srgbClr val="D4D4D4"/>
                </a:solidFill>
                <a:effectLst/>
              </a:rPr>
              <a:t>-&gt;</a:t>
            </a:r>
            <a:r>
              <a:rPr lang="fr-FR" sz="1200" b="0" dirty="0" err="1">
                <a:solidFill>
                  <a:srgbClr val="DCDCAA"/>
                </a:solidFill>
                <a:effectLst/>
              </a:rPr>
              <a:t>generer</a:t>
            </a:r>
            <a:r>
              <a:rPr lang="fr-FR" sz="1200" b="0" dirty="0">
                <a:solidFill>
                  <a:srgbClr val="D4D4D4"/>
                </a:solidFill>
                <a:effectLst/>
              </a:rPr>
              <a:t>(</a:t>
            </a:r>
            <a:r>
              <a:rPr lang="fr-FR" sz="1200" b="0" dirty="0" err="1">
                <a:solidFill>
                  <a:srgbClr val="DCDCAA"/>
                </a:solidFill>
                <a:effectLst/>
              </a:rPr>
              <a:t>array</a:t>
            </a:r>
            <a:r>
              <a:rPr lang="fr-FR" sz="1200" b="0" dirty="0">
                <a:solidFill>
                  <a:srgbClr val="D4D4D4"/>
                </a:solidFill>
                <a:effectLst/>
              </a:rPr>
              <a:t>(</a:t>
            </a:r>
            <a:r>
              <a:rPr lang="fr-FR" sz="1200" b="0" dirty="0">
                <a:solidFill>
                  <a:srgbClr val="CE9178"/>
                </a:solidFill>
                <a:effectLst/>
              </a:rPr>
              <a:t>'billet'</a:t>
            </a:r>
            <a:r>
              <a:rPr lang="fr-FR" sz="1200" b="0" dirty="0">
                <a:solidFill>
                  <a:srgbClr val="D4D4D4"/>
                </a:solidFill>
                <a:effectLst/>
              </a:rPr>
              <a:t> =&gt; </a:t>
            </a:r>
            <a:r>
              <a:rPr lang="fr-FR" sz="1200" b="0" dirty="0">
                <a:solidFill>
                  <a:srgbClr val="9CDCFE"/>
                </a:solidFill>
                <a:effectLst/>
              </a:rPr>
              <a:t>$billet</a:t>
            </a:r>
            <a:r>
              <a:rPr lang="fr-FR" sz="1200" b="0" dirty="0">
                <a:solidFill>
                  <a:srgbClr val="D4D4D4"/>
                </a:solidFill>
                <a:effectLst/>
              </a:rPr>
              <a:t>, </a:t>
            </a:r>
            <a:r>
              <a:rPr lang="fr-FR" sz="1200" b="0" dirty="0">
                <a:solidFill>
                  <a:srgbClr val="CE9178"/>
                </a:solidFill>
                <a:effectLst/>
              </a:rPr>
              <a:t>'commentaires'</a:t>
            </a:r>
            <a:r>
              <a:rPr lang="fr-FR" sz="1200" b="0" dirty="0">
                <a:solidFill>
                  <a:srgbClr val="D4D4D4"/>
                </a:solidFill>
                <a:effectLst/>
              </a:rPr>
              <a:t> =&gt; </a:t>
            </a:r>
            <a:r>
              <a:rPr lang="fr-FR" sz="1200" b="0" dirty="0">
                <a:solidFill>
                  <a:srgbClr val="9CDCFE"/>
                </a:solidFill>
                <a:effectLst/>
              </a:rPr>
              <a:t>$commentaires</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r>
              <a:rPr lang="fr-FR" sz="1200" b="0" dirty="0">
                <a:solidFill>
                  <a:srgbClr val="569CD6"/>
                </a:solidFill>
                <a:effectLst/>
              </a:rPr>
              <a:t>public</a:t>
            </a:r>
            <a:r>
              <a:rPr lang="fr-FR" sz="1200" b="0" dirty="0">
                <a:solidFill>
                  <a:srgbClr val="D4D4D4"/>
                </a:solidFill>
                <a:effectLst/>
              </a:rPr>
              <a:t> </a:t>
            </a:r>
            <a:r>
              <a:rPr lang="fr-FR" sz="1200" b="0" dirty="0" err="1">
                <a:solidFill>
                  <a:srgbClr val="569CD6"/>
                </a:solidFill>
                <a:effectLst/>
              </a:rPr>
              <a:t>function</a:t>
            </a:r>
            <a:r>
              <a:rPr lang="fr-FR" sz="1200" b="0" dirty="0">
                <a:solidFill>
                  <a:srgbClr val="D4D4D4"/>
                </a:solidFill>
                <a:effectLst/>
              </a:rPr>
              <a:t> </a:t>
            </a:r>
            <a:r>
              <a:rPr lang="fr-FR" sz="1200" b="0" dirty="0">
                <a:solidFill>
                  <a:srgbClr val="DCDCAA"/>
                </a:solidFill>
                <a:effectLst/>
              </a:rPr>
              <a:t>commenter</a:t>
            </a:r>
            <a:r>
              <a:rPr lang="fr-FR" sz="1200" b="0" dirty="0">
                <a:solidFill>
                  <a:srgbClr val="D4D4D4"/>
                </a:solidFill>
                <a:effectLst/>
              </a:rPr>
              <a:t>(</a:t>
            </a:r>
            <a:r>
              <a:rPr lang="fr-FR" sz="1200" b="0" dirty="0">
                <a:solidFill>
                  <a:srgbClr val="9CDCFE"/>
                </a:solidFill>
                <a:effectLst/>
              </a:rPr>
              <a:t>$auteur</a:t>
            </a:r>
            <a:r>
              <a:rPr lang="fr-FR" sz="1200" b="0" dirty="0">
                <a:solidFill>
                  <a:srgbClr val="D4D4D4"/>
                </a:solidFill>
                <a:effectLst/>
              </a:rPr>
              <a:t>, </a:t>
            </a:r>
            <a:r>
              <a:rPr lang="fr-FR" sz="1200" b="0" dirty="0">
                <a:solidFill>
                  <a:srgbClr val="9CDCFE"/>
                </a:solidFill>
                <a:effectLst/>
              </a:rPr>
              <a:t>$contenu</a:t>
            </a:r>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idBillet</a:t>
            </a:r>
            <a:r>
              <a:rPr lang="fr-FR" sz="1200" b="0" dirty="0">
                <a:solidFill>
                  <a:srgbClr val="D4D4D4"/>
                </a:solidFill>
                <a:effectLst/>
              </a:rPr>
              <a:t>) {</a:t>
            </a:r>
          </a:p>
          <a:p>
            <a:r>
              <a:rPr lang="fr-FR" sz="1200" b="0" dirty="0">
                <a:solidFill>
                  <a:srgbClr val="D4D4D4"/>
                </a:solidFill>
                <a:effectLst/>
              </a:rPr>
              <a:t>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a:solidFill>
                  <a:srgbClr val="9CDCFE"/>
                </a:solidFill>
                <a:effectLst/>
              </a:rPr>
              <a:t>commentaire</a:t>
            </a:r>
            <a:r>
              <a:rPr lang="fr-FR" sz="1200" b="0" dirty="0">
                <a:solidFill>
                  <a:srgbClr val="D4D4D4"/>
                </a:solidFill>
                <a:effectLst/>
              </a:rPr>
              <a:t>-&gt;</a:t>
            </a:r>
            <a:r>
              <a:rPr lang="fr-FR" sz="1200" b="0" dirty="0" err="1">
                <a:solidFill>
                  <a:srgbClr val="DCDCAA"/>
                </a:solidFill>
                <a:effectLst/>
              </a:rPr>
              <a:t>ajouterCommentaire</a:t>
            </a:r>
            <a:r>
              <a:rPr lang="fr-FR" sz="1200" b="0" dirty="0">
                <a:solidFill>
                  <a:srgbClr val="D4D4D4"/>
                </a:solidFill>
                <a:effectLst/>
              </a:rPr>
              <a:t>(</a:t>
            </a:r>
            <a:r>
              <a:rPr lang="fr-FR" sz="1200" b="0" dirty="0">
                <a:solidFill>
                  <a:srgbClr val="9CDCFE"/>
                </a:solidFill>
                <a:effectLst/>
              </a:rPr>
              <a:t>$auteur</a:t>
            </a:r>
            <a:r>
              <a:rPr lang="fr-FR" sz="1200" b="0" dirty="0">
                <a:solidFill>
                  <a:srgbClr val="D4D4D4"/>
                </a:solidFill>
                <a:effectLst/>
              </a:rPr>
              <a:t>, </a:t>
            </a:r>
            <a:r>
              <a:rPr lang="fr-FR" sz="1200" b="0" dirty="0">
                <a:solidFill>
                  <a:srgbClr val="9CDCFE"/>
                </a:solidFill>
                <a:effectLst/>
              </a:rPr>
              <a:t>$contenu</a:t>
            </a:r>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idBillet</a:t>
            </a:r>
            <a:r>
              <a:rPr lang="fr-FR" sz="1200" b="0" dirty="0">
                <a:solidFill>
                  <a:srgbClr val="D4D4D4"/>
                </a:solidFill>
                <a:effectLst/>
              </a:rPr>
              <a:t>);</a:t>
            </a:r>
          </a:p>
          <a:p>
            <a:r>
              <a:rPr lang="fr-FR" sz="1200" b="0" dirty="0">
                <a:solidFill>
                  <a:srgbClr val="D4D4D4"/>
                </a:solidFill>
                <a:effectLst/>
              </a:rPr>
              <a:t>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a:solidFill>
                  <a:srgbClr val="DCDCAA"/>
                </a:solidFill>
                <a:effectLst/>
              </a:rPr>
              <a:t>billet</a:t>
            </a:r>
            <a:r>
              <a:rPr lang="fr-FR" sz="1200" b="0" dirty="0">
                <a:solidFill>
                  <a:srgbClr val="D4D4D4"/>
                </a:solidFill>
                <a:effectLst/>
              </a:rPr>
              <a:t>(</a:t>
            </a:r>
            <a:r>
              <a:rPr lang="fr-FR" sz="1200" b="0" dirty="0">
                <a:solidFill>
                  <a:srgbClr val="9CDCFE"/>
                </a:solidFill>
                <a:effectLst/>
              </a:rPr>
              <a:t>$</a:t>
            </a:r>
            <a:r>
              <a:rPr lang="fr-FR" sz="1200" b="0" dirty="0" err="1">
                <a:solidFill>
                  <a:srgbClr val="9CDCFE"/>
                </a:solidFill>
                <a:effectLst/>
              </a:rPr>
              <a:t>idBillet</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a:t>
            </a:r>
          </a:p>
        </p:txBody>
      </p:sp>
      <p:sp>
        <p:nvSpPr>
          <p:cNvPr id="8" name="ZoneTexte 7">
            <a:extLst>
              <a:ext uri="{FF2B5EF4-FFF2-40B4-BE49-F238E27FC236}">
                <a16:creationId xmlns:a16="http://schemas.microsoft.com/office/drawing/2014/main" id="{6976CB19-A19E-4B68-8764-7C5194807B44}"/>
              </a:ext>
            </a:extLst>
          </p:cNvPr>
          <p:cNvSpPr txBox="1"/>
          <p:nvPr/>
        </p:nvSpPr>
        <p:spPr>
          <a:xfrm>
            <a:off x="2955977" y="6325560"/>
            <a:ext cx="6011041" cy="278147"/>
          </a:xfrm>
          <a:prstGeom prst="rect">
            <a:avLst/>
          </a:prstGeom>
          <a:noFill/>
        </p:spPr>
        <p:txBody>
          <a:bodyPr wrap="square">
            <a:spAutoFit/>
          </a:bodyPr>
          <a:lstStyle/>
          <a:p>
            <a:pPr algn="ctr"/>
            <a:r>
              <a:rPr lang="fr-FR" sz="1200" dirty="0"/>
              <a:t>Fig. : </a:t>
            </a:r>
            <a:r>
              <a:rPr lang="fr-FR" sz="1200" dirty="0" err="1"/>
              <a:t>ControleurBillet.php</a:t>
            </a:r>
            <a:r>
              <a:rPr lang="fr-FR" sz="1200" dirty="0"/>
              <a:t> </a:t>
            </a:r>
          </a:p>
        </p:txBody>
      </p:sp>
    </p:spTree>
    <p:extLst>
      <p:ext uri="{BB962C8B-B14F-4D97-AF65-F5344CB8AC3E}">
        <p14:creationId xmlns:p14="http://schemas.microsoft.com/office/powerpoint/2010/main" val="13784585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8BEDBB52-5D82-4F2F-8F2A-0F19BA8B05A0}"/>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E3C4882D-970A-423F-B1E5-5B6872AD250F}"/>
              </a:ext>
            </a:extLst>
          </p:cNvPr>
          <p:cNvSpPr>
            <a:spLocks noGrp="1"/>
          </p:cNvSpPr>
          <p:nvPr>
            <p:ph type="title"/>
          </p:nvPr>
        </p:nvSpPr>
        <p:spPr/>
        <p:txBody>
          <a:bodyPr/>
          <a:lstStyle/>
          <a:p>
            <a:r>
              <a:rPr lang="fr-FR" dirty="0"/>
              <a:t>Activité 1</a:t>
            </a:r>
          </a:p>
        </p:txBody>
      </p:sp>
      <p:sp>
        <p:nvSpPr>
          <p:cNvPr id="3" name="Espace réservé du texte 2">
            <a:extLst>
              <a:ext uri="{FF2B5EF4-FFF2-40B4-BE49-F238E27FC236}">
                <a16:creationId xmlns:a16="http://schemas.microsoft.com/office/drawing/2014/main" id="{4B5DFBBB-3BEE-45C5-96DA-FC833D7E10E0}"/>
              </a:ext>
            </a:extLst>
          </p:cNvPr>
          <p:cNvSpPr>
            <a:spLocks noGrp="1"/>
          </p:cNvSpPr>
          <p:nvPr>
            <p:ph type="body" sz="quarter" idx="11"/>
          </p:nvPr>
        </p:nvSpPr>
        <p:spPr/>
        <p:txBody>
          <a:bodyPr/>
          <a:lstStyle/>
          <a:p>
            <a:r>
              <a:rPr lang="fr-FR" dirty="0"/>
              <a:t>Vers une architecture MVC</a:t>
            </a:r>
          </a:p>
        </p:txBody>
      </p:sp>
      <p:sp>
        <p:nvSpPr>
          <p:cNvPr id="4" name="Espace réservé du contenu 3">
            <a:extLst>
              <a:ext uri="{FF2B5EF4-FFF2-40B4-BE49-F238E27FC236}">
                <a16:creationId xmlns:a16="http://schemas.microsoft.com/office/drawing/2014/main" id="{5395CD28-C6F6-45AB-A8D7-B3C23351E3AA}"/>
              </a:ext>
            </a:extLst>
          </p:cNvPr>
          <p:cNvSpPr>
            <a:spLocks noGrp="1"/>
          </p:cNvSpPr>
          <p:nvPr>
            <p:ph sz="quarter" idx="12"/>
          </p:nvPr>
        </p:nvSpPr>
        <p:spPr/>
        <p:txBody>
          <a:bodyPr/>
          <a:lstStyle/>
          <a:p>
            <a:endParaRPr lang="fr-FR" dirty="0"/>
          </a:p>
        </p:txBody>
      </p:sp>
      <p:sp>
        <p:nvSpPr>
          <p:cNvPr id="6" name="Rectangle 5">
            <a:extLst>
              <a:ext uri="{FF2B5EF4-FFF2-40B4-BE49-F238E27FC236}">
                <a16:creationId xmlns:a16="http://schemas.microsoft.com/office/drawing/2014/main" id="{862BF7EF-3900-494B-8CE6-1D8AB9CD395D}"/>
              </a:ext>
            </a:extLst>
          </p:cNvPr>
          <p:cNvSpPr/>
          <p:nvPr/>
        </p:nvSpPr>
        <p:spPr>
          <a:xfrm>
            <a:off x="820448" y="2476933"/>
            <a:ext cx="4731756" cy="365530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D4D4D4"/>
                </a:solidFill>
                <a:effectLst/>
              </a:rPr>
              <a:t>        </a:t>
            </a:r>
            <a:r>
              <a:rPr lang="fr-FR" sz="1200" b="0" dirty="0">
                <a:solidFill>
                  <a:srgbClr val="569CD6"/>
                </a:solidFill>
                <a:effectLst/>
              </a:rPr>
              <a:t>public</a:t>
            </a:r>
            <a:r>
              <a:rPr lang="fr-FR" sz="1200" b="0" dirty="0">
                <a:solidFill>
                  <a:srgbClr val="D4D4D4"/>
                </a:solidFill>
                <a:effectLst/>
              </a:rPr>
              <a:t> </a:t>
            </a:r>
            <a:r>
              <a:rPr lang="fr-FR" sz="1200" b="0" dirty="0" err="1">
                <a:solidFill>
                  <a:srgbClr val="569CD6"/>
                </a:solidFill>
                <a:effectLst/>
              </a:rPr>
              <a:t>function</a:t>
            </a:r>
            <a:r>
              <a:rPr lang="fr-FR" sz="1200" b="0" dirty="0">
                <a:solidFill>
                  <a:srgbClr val="D4D4D4"/>
                </a:solidFill>
                <a:effectLst/>
              </a:rPr>
              <a:t> </a:t>
            </a:r>
            <a:r>
              <a:rPr lang="fr-FR" sz="1200" b="0" dirty="0" err="1">
                <a:solidFill>
                  <a:srgbClr val="DCDCAA"/>
                </a:solidFill>
                <a:effectLst/>
              </a:rPr>
              <a:t>routerRequete</a:t>
            </a:r>
            <a:r>
              <a:rPr lang="fr-FR" sz="1200" b="0" dirty="0">
                <a:solidFill>
                  <a:srgbClr val="D4D4D4"/>
                </a:solidFill>
                <a:effectLst/>
              </a:rPr>
              <a:t>() {</a:t>
            </a:r>
          </a:p>
          <a:p>
            <a:r>
              <a:rPr lang="fr-FR" sz="1200" b="0" dirty="0">
                <a:solidFill>
                  <a:srgbClr val="D4D4D4"/>
                </a:solidFill>
                <a:effectLst/>
              </a:rPr>
              <a:t>            </a:t>
            </a:r>
            <a:r>
              <a:rPr lang="fr-FR" sz="1200" b="0" dirty="0" err="1">
                <a:solidFill>
                  <a:srgbClr val="C586C0"/>
                </a:solidFill>
                <a:effectLst/>
              </a:rPr>
              <a:t>try</a:t>
            </a:r>
            <a:r>
              <a:rPr lang="fr-FR" sz="1200" b="0" dirty="0">
                <a:solidFill>
                  <a:srgbClr val="D4D4D4"/>
                </a:solidFill>
                <a:effectLst/>
              </a:rPr>
              <a:t> {</a:t>
            </a:r>
          </a:p>
          <a:p>
            <a:r>
              <a:rPr lang="fr-FR" sz="1200" b="0" dirty="0">
                <a:solidFill>
                  <a:srgbClr val="D4D4D4"/>
                </a:solidFill>
                <a:effectLst/>
              </a:rPr>
              <a:t>                </a:t>
            </a:r>
            <a:r>
              <a:rPr lang="fr-FR" sz="1200" b="0" dirty="0">
                <a:solidFill>
                  <a:srgbClr val="C586C0"/>
                </a:solidFill>
                <a:effectLst/>
              </a:rPr>
              <a:t>if</a:t>
            </a:r>
            <a:r>
              <a:rPr lang="fr-FR" sz="1200" b="0" dirty="0">
                <a:solidFill>
                  <a:srgbClr val="D4D4D4"/>
                </a:solidFill>
                <a:effectLst/>
              </a:rPr>
              <a:t> (</a:t>
            </a:r>
            <a:r>
              <a:rPr lang="fr-FR" sz="1200" b="0" dirty="0" err="1">
                <a:solidFill>
                  <a:srgbClr val="DCDCAA"/>
                </a:solidFill>
                <a:effectLst/>
              </a:rPr>
              <a:t>isset</a:t>
            </a:r>
            <a:r>
              <a:rPr lang="fr-FR" sz="1200" b="0" dirty="0">
                <a:solidFill>
                  <a:srgbClr val="D4D4D4"/>
                </a:solidFill>
                <a:effectLst/>
              </a:rPr>
              <a:t>(</a:t>
            </a:r>
            <a:r>
              <a:rPr lang="fr-FR" sz="1200" b="0" dirty="0">
                <a:solidFill>
                  <a:srgbClr val="9CDCFE"/>
                </a:solidFill>
                <a:effectLst/>
              </a:rPr>
              <a:t>$_GET</a:t>
            </a:r>
            <a:r>
              <a:rPr lang="fr-FR" sz="1200" b="0" dirty="0">
                <a:solidFill>
                  <a:srgbClr val="D4D4D4"/>
                </a:solidFill>
                <a:effectLst/>
              </a:rPr>
              <a:t>[</a:t>
            </a:r>
            <a:r>
              <a:rPr lang="fr-FR" sz="1200" b="0" dirty="0">
                <a:solidFill>
                  <a:srgbClr val="CE9178"/>
                </a:solidFill>
                <a:effectLst/>
              </a:rPr>
              <a:t>'action'</a:t>
            </a:r>
            <a:r>
              <a:rPr lang="fr-FR" sz="1200" b="0" dirty="0">
                <a:solidFill>
                  <a:srgbClr val="D4D4D4"/>
                </a:solidFill>
                <a:effectLst/>
              </a:rPr>
              <a:t>])) {</a:t>
            </a:r>
          </a:p>
          <a:p>
            <a:r>
              <a:rPr lang="fr-FR" sz="1200" b="0" dirty="0">
                <a:solidFill>
                  <a:srgbClr val="D4D4D4"/>
                </a:solidFill>
                <a:effectLst/>
              </a:rPr>
              <a:t>                    </a:t>
            </a:r>
            <a:r>
              <a:rPr lang="fr-FR" sz="1200" b="0" dirty="0">
                <a:solidFill>
                  <a:srgbClr val="C586C0"/>
                </a:solidFill>
                <a:effectLst/>
              </a:rPr>
              <a:t>if</a:t>
            </a:r>
            <a:r>
              <a:rPr lang="fr-FR" sz="1200" b="0" dirty="0">
                <a:solidFill>
                  <a:srgbClr val="D4D4D4"/>
                </a:solidFill>
                <a:effectLst/>
              </a:rPr>
              <a:t> (</a:t>
            </a:r>
            <a:r>
              <a:rPr lang="fr-FR" sz="1200" b="0" dirty="0">
                <a:solidFill>
                  <a:srgbClr val="9CDCFE"/>
                </a:solidFill>
                <a:effectLst/>
              </a:rPr>
              <a:t>$_GET</a:t>
            </a:r>
            <a:r>
              <a:rPr lang="fr-FR" sz="1200" b="0" dirty="0">
                <a:solidFill>
                  <a:srgbClr val="D4D4D4"/>
                </a:solidFill>
                <a:effectLst/>
              </a:rPr>
              <a:t>[</a:t>
            </a:r>
            <a:r>
              <a:rPr lang="fr-FR" sz="1200" b="0" dirty="0">
                <a:solidFill>
                  <a:srgbClr val="CE9178"/>
                </a:solidFill>
                <a:effectLst/>
              </a:rPr>
              <a:t>'action'</a:t>
            </a:r>
            <a:r>
              <a:rPr lang="fr-FR" sz="1200" b="0" dirty="0">
                <a:solidFill>
                  <a:srgbClr val="D4D4D4"/>
                </a:solidFill>
                <a:effectLst/>
              </a:rPr>
              <a:t>] == </a:t>
            </a:r>
            <a:r>
              <a:rPr lang="fr-FR" sz="1200" b="0" dirty="0">
                <a:solidFill>
                  <a:srgbClr val="CE9178"/>
                </a:solidFill>
                <a:effectLst/>
              </a:rPr>
              <a:t>'billet'</a:t>
            </a:r>
            <a:r>
              <a:rPr lang="fr-FR" sz="1200" b="0" dirty="0">
                <a:solidFill>
                  <a:srgbClr val="D4D4D4"/>
                </a:solidFill>
                <a:effectLst/>
              </a:rPr>
              <a:t>) {</a:t>
            </a:r>
          </a:p>
          <a:p>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idBillet</a:t>
            </a:r>
            <a:r>
              <a:rPr lang="fr-FR" sz="1200" b="0" dirty="0">
                <a:solidFill>
                  <a:srgbClr val="D4D4D4"/>
                </a:solidFill>
                <a:effectLst/>
              </a:rPr>
              <a:t> = </a:t>
            </a:r>
            <a:r>
              <a:rPr lang="fr-FR" sz="1200" b="0" dirty="0" err="1">
                <a:solidFill>
                  <a:srgbClr val="DCDCAA"/>
                </a:solidFill>
                <a:effectLst/>
              </a:rPr>
              <a:t>intval</a:t>
            </a:r>
            <a:r>
              <a:rPr lang="fr-FR" sz="1200" b="0" dirty="0">
                <a:solidFill>
                  <a:srgbClr val="D4D4D4"/>
                </a:solidFill>
                <a:effectLst/>
              </a:rPr>
              <a:t>(</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err="1">
                <a:solidFill>
                  <a:srgbClr val="DCDCAA"/>
                </a:solidFill>
                <a:effectLst/>
              </a:rPr>
              <a:t>getParametre</a:t>
            </a:r>
            <a:r>
              <a:rPr lang="fr-FR" sz="1200" b="0" dirty="0">
                <a:solidFill>
                  <a:srgbClr val="D4D4D4"/>
                </a:solidFill>
                <a:effectLst/>
              </a:rPr>
              <a:t>(</a:t>
            </a:r>
            <a:r>
              <a:rPr lang="fr-FR" sz="1200" b="0" dirty="0">
                <a:solidFill>
                  <a:srgbClr val="9CDCFE"/>
                </a:solidFill>
                <a:effectLst/>
              </a:rPr>
              <a:t>$_GET</a:t>
            </a:r>
            <a:r>
              <a:rPr lang="fr-FR" sz="1200" b="0" dirty="0">
                <a:solidFill>
                  <a:srgbClr val="D4D4D4"/>
                </a:solidFill>
                <a:effectLst/>
              </a:rPr>
              <a:t>, </a:t>
            </a:r>
            <a:r>
              <a:rPr lang="fr-FR" sz="1200" b="0" dirty="0">
                <a:solidFill>
                  <a:srgbClr val="CE9178"/>
                </a:solidFill>
                <a:effectLst/>
              </a:rPr>
              <a:t>'id'</a:t>
            </a:r>
            <a:r>
              <a:rPr lang="fr-FR" sz="1200" b="0" dirty="0">
                <a:solidFill>
                  <a:srgbClr val="D4D4D4"/>
                </a:solidFill>
                <a:effectLst/>
              </a:rPr>
              <a:t>));</a:t>
            </a:r>
          </a:p>
          <a:p>
            <a:r>
              <a:rPr lang="fr-FR" sz="1200" b="0" dirty="0">
                <a:solidFill>
                  <a:srgbClr val="D4D4D4"/>
                </a:solidFill>
                <a:effectLst/>
              </a:rPr>
              <a:t>                        </a:t>
            </a:r>
            <a:r>
              <a:rPr lang="fr-FR" sz="1200" b="0" dirty="0">
                <a:solidFill>
                  <a:srgbClr val="C586C0"/>
                </a:solidFill>
                <a:effectLst/>
              </a:rPr>
              <a:t>if</a:t>
            </a:r>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idBillet</a:t>
            </a:r>
            <a:r>
              <a:rPr lang="fr-FR" sz="1200" b="0" dirty="0">
                <a:solidFill>
                  <a:srgbClr val="D4D4D4"/>
                </a:solidFill>
                <a:effectLst/>
              </a:rPr>
              <a:t> != </a:t>
            </a:r>
            <a:r>
              <a:rPr lang="fr-FR" sz="1200" b="0" dirty="0">
                <a:solidFill>
                  <a:srgbClr val="B5CEA8"/>
                </a:solidFill>
                <a:effectLst/>
              </a:rPr>
              <a:t>0</a:t>
            </a:r>
            <a:r>
              <a:rPr lang="fr-FR" sz="1200" b="0" dirty="0">
                <a:solidFill>
                  <a:srgbClr val="D4D4D4"/>
                </a:solidFill>
                <a:effectLst/>
              </a:rPr>
              <a:t>) {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err="1">
                <a:solidFill>
                  <a:srgbClr val="9CDCFE"/>
                </a:solidFill>
                <a:effectLst/>
              </a:rPr>
              <a:t>ctrlBillet</a:t>
            </a:r>
            <a:r>
              <a:rPr lang="fr-FR" sz="1200" b="0" dirty="0">
                <a:solidFill>
                  <a:srgbClr val="D4D4D4"/>
                </a:solidFill>
                <a:effectLst/>
              </a:rPr>
              <a:t>-&gt;</a:t>
            </a:r>
            <a:r>
              <a:rPr lang="fr-FR" sz="1200" b="0" dirty="0">
                <a:solidFill>
                  <a:srgbClr val="DCDCAA"/>
                </a:solidFill>
                <a:effectLst/>
              </a:rPr>
              <a:t>billet</a:t>
            </a:r>
            <a:r>
              <a:rPr lang="fr-FR" sz="1200" b="0" dirty="0">
                <a:solidFill>
                  <a:srgbClr val="D4D4D4"/>
                </a:solidFill>
                <a:effectLst/>
              </a:rPr>
              <a:t>(</a:t>
            </a:r>
            <a:r>
              <a:rPr lang="fr-FR" sz="1200" b="0" dirty="0">
                <a:solidFill>
                  <a:srgbClr val="9CDCFE"/>
                </a:solidFill>
                <a:effectLst/>
              </a:rPr>
              <a:t>$</a:t>
            </a:r>
            <a:r>
              <a:rPr lang="fr-FR" sz="1200" b="0" dirty="0" err="1">
                <a:solidFill>
                  <a:srgbClr val="9CDCFE"/>
                </a:solidFill>
                <a:effectLst/>
              </a:rPr>
              <a:t>idBillet</a:t>
            </a:r>
            <a:r>
              <a:rPr lang="fr-FR" sz="1200" b="0" dirty="0">
                <a:solidFill>
                  <a:srgbClr val="D4D4D4"/>
                </a:solidFill>
                <a:effectLst/>
              </a:rPr>
              <a:t>); }</a:t>
            </a:r>
          </a:p>
          <a:p>
            <a:r>
              <a:rPr lang="fr-FR" sz="1200" b="0" dirty="0">
                <a:solidFill>
                  <a:srgbClr val="D4D4D4"/>
                </a:solidFill>
                <a:effectLst/>
              </a:rPr>
              <a:t>                        </a:t>
            </a:r>
            <a:r>
              <a:rPr lang="fr-FR" sz="1200" b="0" dirty="0" err="1">
                <a:solidFill>
                  <a:srgbClr val="C586C0"/>
                </a:solidFill>
                <a:effectLst/>
              </a:rPr>
              <a:t>else</a:t>
            </a:r>
            <a:r>
              <a:rPr lang="fr-FR" sz="1200" b="0" dirty="0">
                <a:solidFill>
                  <a:srgbClr val="D4D4D4"/>
                </a:solidFill>
                <a:effectLst/>
              </a:rPr>
              <a:t> </a:t>
            </a:r>
            <a:r>
              <a:rPr lang="fr-FR" sz="1200" b="0" dirty="0" err="1">
                <a:solidFill>
                  <a:srgbClr val="C586C0"/>
                </a:solidFill>
                <a:effectLst/>
              </a:rPr>
              <a:t>throw</a:t>
            </a:r>
            <a:r>
              <a:rPr lang="fr-FR" sz="1200" b="0" dirty="0">
                <a:solidFill>
                  <a:srgbClr val="D4D4D4"/>
                </a:solidFill>
                <a:effectLst/>
              </a:rPr>
              <a:t> </a:t>
            </a:r>
            <a:r>
              <a:rPr lang="fr-FR" sz="1200" b="0" dirty="0">
                <a:solidFill>
                  <a:srgbClr val="569CD6"/>
                </a:solidFill>
                <a:effectLst/>
              </a:rPr>
              <a:t>new</a:t>
            </a:r>
            <a:r>
              <a:rPr lang="fr-FR" sz="1200" b="0" dirty="0">
                <a:solidFill>
                  <a:srgbClr val="D4D4D4"/>
                </a:solidFill>
                <a:effectLst/>
              </a:rPr>
              <a:t> </a:t>
            </a:r>
            <a:r>
              <a:rPr lang="fr-FR" sz="1200" b="0" dirty="0">
                <a:solidFill>
                  <a:srgbClr val="4EC9B0"/>
                </a:solidFill>
                <a:effectLst/>
              </a:rPr>
              <a:t>Exception</a:t>
            </a:r>
            <a:r>
              <a:rPr lang="fr-FR" sz="1200" b="0" dirty="0">
                <a:solidFill>
                  <a:srgbClr val="D4D4D4"/>
                </a:solidFill>
                <a:effectLst/>
              </a:rPr>
              <a:t>(</a:t>
            </a:r>
            <a:r>
              <a:rPr lang="fr-FR" sz="1200" b="0" dirty="0">
                <a:solidFill>
                  <a:srgbClr val="CE9178"/>
                </a:solidFill>
                <a:effectLst/>
              </a:rPr>
              <a:t>"Identifiant de billet non valide"</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r>
              <a:rPr lang="fr-FR" sz="1200" b="0" dirty="0" err="1">
                <a:solidFill>
                  <a:srgbClr val="C586C0"/>
                </a:solidFill>
                <a:effectLst/>
              </a:rPr>
              <a:t>else</a:t>
            </a:r>
            <a:r>
              <a:rPr lang="fr-FR" sz="1200" b="0" dirty="0">
                <a:solidFill>
                  <a:srgbClr val="D4D4D4"/>
                </a:solidFill>
                <a:effectLst/>
              </a:rPr>
              <a:t> </a:t>
            </a:r>
            <a:r>
              <a:rPr lang="fr-FR" sz="1200" b="0" dirty="0">
                <a:solidFill>
                  <a:srgbClr val="C586C0"/>
                </a:solidFill>
                <a:effectLst/>
              </a:rPr>
              <a:t>if</a:t>
            </a:r>
            <a:r>
              <a:rPr lang="fr-FR" sz="1200" b="0" dirty="0">
                <a:solidFill>
                  <a:srgbClr val="D4D4D4"/>
                </a:solidFill>
                <a:effectLst/>
              </a:rPr>
              <a:t> (</a:t>
            </a:r>
            <a:r>
              <a:rPr lang="fr-FR" sz="1200" b="0" dirty="0">
                <a:solidFill>
                  <a:srgbClr val="9CDCFE"/>
                </a:solidFill>
                <a:effectLst/>
              </a:rPr>
              <a:t>$_GET</a:t>
            </a:r>
            <a:r>
              <a:rPr lang="fr-FR" sz="1200" b="0" dirty="0">
                <a:solidFill>
                  <a:srgbClr val="D4D4D4"/>
                </a:solidFill>
                <a:effectLst/>
              </a:rPr>
              <a:t>[</a:t>
            </a:r>
            <a:r>
              <a:rPr lang="fr-FR" sz="1200" b="0" dirty="0">
                <a:solidFill>
                  <a:srgbClr val="CE9178"/>
                </a:solidFill>
                <a:effectLst/>
              </a:rPr>
              <a:t>'action'</a:t>
            </a:r>
            <a:r>
              <a:rPr lang="fr-FR" sz="1200" b="0" dirty="0">
                <a:solidFill>
                  <a:srgbClr val="D4D4D4"/>
                </a:solidFill>
                <a:effectLst/>
              </a:rPr>
              <a:t>] == </a:t>
            </a:r>
            <a:r>
              <a:rPr lang="fr-FR" sz="1200" b="0" dirty="0">
                <a:solidFill>
                  <a:srgbClr val="CE9178"/>
                </a:solidFill>
                <a:effectLst/>
              </a:rPr>
              <a:t>'commenter'</a:t>
            </a:r>
            <a:r>
              <a:rPr lang="fr-FR" sz="1200" b="0" dirty="0">
                <a:solidFill>
                  <a:srgbClr val="D4D4D4"/>
                </a:solidFill>
                <a:effectLst/>
              </a:rPr>
              <a:t>) {</a:t>
            </a:r>
          </a:p>
          <a:p>
            <a:r>
              <a:rPr lang="fr-FR" sz="1200" b="0" dirty="0">
                <a:solidFill>
                  <a:srgbClr val="D4D4D4"/>
                </a:solidFill>
                <a:effectLst/>
              </a:rPr>
              <a:t>                        </a:t>
            </a:r>
            <a:r>
              <a:rPr lang="fr-FR" sz="1200" b="0" dirty="0">
                <a:solidFill>
                  <a:srgbClr val="9CDCFE"/>
                </a:solidFill>
                <a:effectLst/>
              </a:rPr>
              <a:t>$auteur</a:t>
            </a:r>
            <a:r>
              <a:rPr lang="fr-FR" sz="1200" b="0" dirty="0">
                <a:solidFill>
                  <a:srgbClr val="D4D4D4"/>
                </a:solidFill>
                <a:effectLst/>
              </a:rPr>
              <a:t> =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err="1">
                <a:solidFill>
                  <a:srgbClr val="DCDCAA"/>
                </a:solidFill>
                <a:effectLst/>
              </a:rPr>
              <a:t>getParametre</a:t>
            </a:r>
            <a:r>
              <a:rPr lang="fr-FR" sz="1200" b="0" dirty="0">
                <a:solidFill>
                  <a:srgbClr val="D4D4D4"/>
                </a:solidFill>
                <a:effectLst/>
              </a:rPr>
              <a:t>(</a:t>
            </a:r>
            <a:r>
              <a:rPr lang="fr-FR" sz="1200" b="0" dirty="0">
                <a:solidFill>
                  <a:srgbClr val="9CDCFE"/>
                </a:solidFill>
                <a:effectLst/>
              </a:rPr>
              <a:t>$_POST</a:t>
            </a:r>
            <a:r>
              <a:rPr lang="fr-FR" sz="1200" b="0" dirty="0">
                <a:solidFill>
                  <a:srgbClr val="D4D4D4"/>
                </a:solidFill>
                <a:effectLst/>
              </a:rPr>
              <a:t>, </a:t>
            </a:r>
            <a:r>
              <a:rPr lang="fr-FR" sz="1200" b="0" dirty="0">
                <a:solidFill>
                  <a:srgbClr val="CE9178"/>
                </a:solidFill>
                <a:effectLst/>
              </a:rPr>
              <a:t>'auteur'</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$contenu</a:t>
            </a:r>
            <a:r>
              <a:rPr lang="fr-FR" sz="1200" b="0" dirty="0">
                <a:solidFill>
                  <a:srgbClr val="D4D4D4"/>
                </a:solidFill>
                <a:effectLst/>
              </a:rPr>
              <a:t> =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err="1">
                <a:solidFill>
                  <a:srgbClr val="DCDCAA"/>
                </a:solidFill>
                <a:effectLst/>
              </a:rPr>
              <a:t>getParametre</a:t>
            </a:r>
            <a:r>
              <a:rPr lang="fr-FR" sz="1200" b="0" dirty="0">
                <a:solidFill>
                  <a:srgbClr val="D4D4D4"/>
                </a:solidFill>
                <a:effectLst/>
              </a:rPr>
              <a:t>(</a:t>
            </a:r>
            <a:r>
              <a:rPr lang="fr-FR" sz="1200" b="0" dirty="0">
                <a:solidFill>
                  <a:srgbClr val="9CDCFE"/>
                </a:solidFill>
                <a:effectLst/>
              </a:rPr>
              <a:t>$_POST</a:t>
            </a:r>
            <a:r>
              <a:rPr lang="fr-FR" sz="1200" b="0" dirty="0">
                <a:solidFill>
                  <a:srgbClr val="D4D4D4"/>
                </a:solidFill>
                <a:effectLst/>
              </a:rPr>
              <a:t>, </a:t>
            </a:r>
            <a:r>
              <a:rPr lang="fr-FR" sz="1200" b="0" dirty="0">
                <a:solidFill>
                  <a:srgbClr val="CE9178"/>
                </a:solidFill>
                <a:effectLst/>
              </a:rPr>
              <a:t>'contenu'</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idBillet</a:t>
            </a:r>
            <a:r>
              <a:rPr lang="fr-FR" sz="1200" b="0" dirty="0">
                <a:solidFill>
                  <a:srgbClr val="D4D4D4"/>
                </a:solidFill>
                <a:effectLst/>
              </a:rPr>
              <a:t> =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err="1">
                <a:solidFill>
                  <a:srgbClr val="DCDCAA"/>
                </a:solidFill>
                <a:effectLst/>
              </a:rPr>
              <a:t>getParametre</a:t>
            </a:r>
            <a:r>
              <a:rPr lang="fr-FR" sz="1200" b="0" dirty="0">
                <a:solidFill>
                  <a:srgbClr val="D4D4D4"/>
                </a:solidFill>
                <a:effectLst/>
              </a:rPr>
              <a:t>(</a:t>
            </a:r>
            <a:r>
              <a:rPr lang="fr-FR" sz="1200" b="0" dirty="0">
                <a:solidFill>
                  <a:srgbClr val="9CDCFE"/>
                </a:solidFill>
                <a:effectLst/>
              </a:rPr>
              <a:t>$_POST</a:t>
            </a:r>
            <a:r>
              <a:rPr lang="fr-FR" sz="1200" b="0" dirty="0">
                <a:solidFill>
                  <a:srgbClr val="D4D4D4"/>
                </a:solidFill>
                <a:effectLst/>
              </a:rPr>
              <a:t>, </a:t>
            </a:r>
            <a:r>
              <a:rPr lang="fr-FR" sz="1200" b="0" dirty="0">
                <a:solidFill>
                  <a:srgbClr val="CE9178"/>
                </a:solidFill>
                <a:effectLst/>
              </a:rPr>
              <a:t>'id'</a:t>
            </a:r>
            <a:r>
              <a:rPr lang="fr-FR" sz="1200" b="0" dirty="0">
                <a:solidFill>
                  <a:srgbClr val="D4D4D4"/>
                </a:solidFill>
                <a:effectLst/>
              </a:rPr>
              <a:t>);</a:t>
            </a:r>
          </a:p>
          <a:p>
            <a:r>
              <a:rPr lang="fr-FR" sz="1200" b="0" dirty="0">
                <a:solidFill>
                  <a:srgbClr val="D4D4D4"/>
                </a:solidFill>
                <a:effectLst/>
              </a:rPr>
              <a:t>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err="1">
                <a:solidFill>
                  <a:srgbClr val="9CDCFE"/>
                </a:solidFill>
                <a:effectLst/>
              </a:rPr>
              <a:t>ctrlBillet</a:t>
            </a:r>
            <a:r>
              <a:rPr lang="fr-FR" sz="1200" b="0" dirty="0">
                <a:solidFill>
                  <a:srgbClr val="D4D4D4"/>
                </a:solidFill>
                <a:effectLst/>
              </a:rPr>
              <a:t>-&gt;</a:t>
            </a:r>
            <a:r>
              <a:rPr lang="fr-FR" sz="1200" b="0" dirty="0">
                <a:solidFill>
                  <a:srgbClr val="DCDCAA"/>
                </a:solidFill>
                <a:effectLst/>
              </a:rPr>
              <a:t>commenter</a:t>
            </a:r>
            <a:r>
              <a:rPr lang="fr-FR" sz="1200" b="0" dirty="0">
                <a:solidFill>
                  <a:srgbClr val="D4D4D4"/>
                </a:solidFill>
                <a:effectLst/>
              </a:rPr>
              <a:t>(</a:t>
            </a:r>
            <a:r>
              <a:rPr lang="fr-FR" sz="1200" b="0" dirty="0">
                <a:solidFill>
                  <a:srgbClr val="9CDCFE"/>
                </a:solidFill>
                <a:effectLst/>
              </a:rPr>
              <a:t>$auteur</a:t>
            </a:r>
            <a:r>
              <a:rPr lang="fr-FR" sz="1200" b="0" dirty="0">
                <a:solidFill>
                  <a:srgbClr val="D4D4D4"/>
                </a:solidFill>
                <a:effectLst/>
              </a:rPr>
              <a:t>, </a:t>
            </a:r>
            <a:r>
              <a:rPr lang="fr-FR" sz="1200" b="0" dirty="0">
                <a:solidFill>
                  <a:srgbClr val="9CDCFE"/>
                </a:solidFill>
                <a:effectLst/>
              </a:rPr>
              <a:t>$contenu</a:t>
            </a:r>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idBillet</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r>
              <a:rPr lang="fr-FR" sz="1200" b="0" dirty="0" err="1">
                <a:solidFill>
                  <a:srgbClr val="C586C0"/>
                </a:solidFill>
                <a:effectLst/>
              </a:rPr>
              <a:t>else</a:t>
            </a:r>
            <a:r>
              <a:rPr lang="fr-FR" sz="1200" b="0" dirty="0">
                <a:solidFill>
                  <a:srgbClr val="D4D4D4"/>
                </a:solidFill>
                <a:effectLst/>
              </a:rPr>
              <a:t> </a:t>
            </a:r>
            <a:r>
              <a:rPr lang="fr-FR" sz="1200" b="0" dirty="0" err="1">
                <a:solidFill>
                  <a:srgbClr val="C586C0"/>
                </a:solidFill>
                <a:effectLst/>
              </a:rPr>
              <a:t>throw</a:t>
            </a:r>
            <a:r>
              <a:rPr lang="fr-FR" sz="1200" b="0" dirty="0">
                <a:solidFill>
                  <a:srgbClr val="D4D4D4"/>
                </a:solidFill>
                <a:effectLst/>
              </a:rPr>
              <a:t> </a:t>
            </a:r>
            <a:r>
              <a:rPr lang="fr-FR" sz="1200" b="0" dirty="0">
                <a:solidFill>
                  <a:srgbClr val="569CD6"/>
                </a:solidFill>
                <a:effectLst/>
              </a:rPr>
              <a:t>new</a:t>
            </a:r>
            <a:r>
              <a:rPr lang="fr-FR" sz="1200" b="0" dirty="0">
                <a:solidFill>
                  <a:srgbClr val="D4D4D4"/>
                </a:solidFill>
                <a:effectLst/>
              </a:rPr>
              <a:t> </a:t>
            </a:r>
            <a:r>
              <a:rPr lang="fr-FR" sz="1200" b="0" dirty="0">
                <a:solidFill>
                  <a:srgbClr val="4EC9B0"/>
                </a:solidFill>
                <a:effectLst/>
              </a:rPr>
              <a:t>Exception</a:t>
            </a:r>
            <a:r>
              <a:rPr lang="fr-FR" sz="1200" b="0" dirty="0">
                <a:solidFill>
                  <a:srgbClr val="D4D4D4"/>
                </a:solidFill>
                <a:effectLst/>
              </a:rPr>
              <a:t>(</a:t>
            </a:r>
            <a:r>
              <a:rPr lang="fr-FR" sz="1200" b="0" dirty="0">
                <a:solidFill>
                  <a:srgbClr val="CE9178"/>
                </a:solidFill>
                <a:effectLst/>
              </a:rPr>
              <a:t>"Action non valide"</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r>
              <a:rPr lang="fr-FR" sz="1200" b="0" dirty="0" err="1">
                <a:solidFill>
                  <a:srgbClr val="C586C0"/>
                </a:solidFill>
                <a:effectLst/>
              </a:rPr>
              <a:t>else</a:t>
            </a:r>
            <a:r>
              <a:rPr lang="fr-FR" sz="1200" b="0" dirty="0">
                <a:solidFill>
                  <a:srgbClr val="D4D4D4"/>
                </a:solidFill>
                <a:effectLst/>
              </a:rPr>
              <a:t> {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err="1">
                <a:solidFill>
                  <a:srgbClr val="9CDCFE"/>
                </a:solidFill>
                <a:effectLst/>
              </a:rPr>
              <a:t>ctrlAccueil</a:t>
            </a:r>
            <a:r>
              <a:rPr lang="fr-FR" sz="1200" b="0" dirty="0">
                <a:solidFill>
                  <a:srgbClr val="D4D4D4"/>
                </a:solidFill>
                <a:effectLst/>
              </a:rPr>
              <a:t>-&gt;</a:t>
            </a:r>
            <a:r>
              <a:rPr lang="fr-FR" sz="1200" b="0" dirty="0">
                <a:solidFill>
                  <a:srgbClr val="DCDCAA"/>
                </a:solidFill>
                <a:effectLst/>
              </a:rPr>
              <a:t>accueil</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r>
              <a:rPr lang="fr-FR" sz="1200" b="0" dirty="0">
                <a:solidFill>
                  <a:srgbClr val="C586C0"/>
                </a:solidFill>
                <a:effectLst/>
              </a:rPr>
              <a:t>catch</a:t>
            </a:r>
            <a:r>
              <a:rPr lang="fr-FR" sz="1200" b="0" dirty="0">
                <a:solidFill>
                  <a:srgbClr val="D4D4D4"/>
                </a:solidFill>
                <a:effectLst/>
              </a:rPr>
              <a:t> (</a:t>
            </a:r>
            <a:r>
              <a:rPr lang="fr-FR" sz="1200" b="0" dirty="0">
                <a:solidFill>
                  <a:srgbClr val="4EC9B0"/>
                </a:solidFill>
                <a:effectLst/>
              </a:rPr>
              <a:t>Exception</a:t>
            </a:r>
            <a:r>
              <a:rPr lang="fr-FR" sz="1200" b="0" dirty="0">
                <a:solidFill>
                  <a:srgbClr val="D4D4D4"/>
                </a:solidFill>
                <a:effectLst/>
              </a:rPr>
              <a:t> </a:t>
            </a:r>
            <a:r>
              <a:rPr lang="fr-FR" sz="1200" b="0" dirty="0">
                <a:solidFill>
                  <a:srgbClr val="9CDCFE"/>
                </a:solidFill>
                <a:effectLst/>
              </a:rPr>
              <a:t>$e</a:t>
            </a:r>
            <a:r>
              <a:rPr lang="fr-FR" sz="1200" b="0" dirty="0">
                <a:solidFill>
                  <a:srgbClr val="D4D4D4"/>
                </a:solidFill>
                <a:effectLst/>
              </a:rPr>
              <a:t>) {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a:solidFill>
                  <a:srgbClr val="DCDCAA"/>
                </a:solidFill>
                <a:effectLst/>
              </a:rPr>
              <a:t>erreur</a:t>
            </a:r>
            <a:r>
              <a:rPr lang="fr-FR" sz="1200" b="0" dirty="0">
                <a:solidFill>
                  <a:srgbClr val="D4D4D4"/>
                </a:solidFill>
                <a:effectLst/>
              </a:rPr>
              <a:t>(</a:t>
            </a:r>
            <a:r>
              <a:rPr lang="fr-FR" sz="1200" b="0" dirty="0">
                <a:solidFill>
                  <a:srgbClr val="9CDCFE"/>
                </a:solidFill>
                <a:effectLst/>
              </a:rPr>
              <a:t>$e</a:t>
            </a:r>
            <a:r>
              <a:rPr lang="fr-FR" sz="1200" b="0" dirty="0">
                <a:solidFill>
                  <a:srgbClr val="D4D4D4"/>
                </a:solidFill>
                <a:effectLst/>
              </a:rPr>
              <a:t>-&gt;</a:t>
            </a:r>
            <a:r>
              <a:rPr lang="fr-FR" sz="1200" b="0" dirty="0" err="1">
                <a:solidFill>
                  <a:srgbClr val="DCDCAA"/>
                </a:solidFill>
                <a:effectLst/>
              </a:rPr>
              <a:t>getMessage</a:t>
            </a:r>
            <a:r>
              <a:rPr lang="fr-FR" sz="1200" b="0" dirty="0">
                <a:solidFill>
                  <a:srgbClr val="D4D4D4"/>
                </a:solidFill>
                <a:effectLst/>
              </a:rPr>
              <a:t>()); }</a:t>
            </a:r>
          </a:p>
          <a:p>
            <a:r>
              <a:rPr lang="fr-FR" sz="1200" b="0" dirty="0">
                <a:solidFill>
                  <a:srgbClr val="D4D4D4"/>
                </a:solidFill>
                <a:effectLst/>
              </a:rPr>
              <a:t>        }</a:t>
            </a:r>
          </a:p>
        </p:txBody>
      </p:sp>
      <p:sp>
        <p:nvSpPr>
          <p:cNvPr id="8" name="ZoneTexte 7">
            <a:extLst>
              <a:ext uri="{FF2B5EF4-FFF2-40B4-BE49-F238E27FC236}">
                <a16:creationId xmlns:a16="http://schemas.microsoft.com/office/drawing/2014/main" id="{6976CB19-A19E-4B68-8764-7C5194807B44}"/>
              </a:ext>
            </a:extLst>
          </p:cNvPr>
          <p:cNvSpPr txBox="1"/>
          <p:nvPr/>
        </p:nvSpPr>
        <p:spPr>
          <a:xfrm>
            <a:off x="6790267" y="6232882"/>
            <a:ext cx="4581285" cy="276999"/>
          </a:xfrm>
          <a:prstGeom prst="rect">
            <a:avLst/>
          </a:prstGeom>
          <a:noFill/>
        </p:spPr>
        <p:txBody>
          <a:bodyPr wrap="square">
            <a:spAutoFit/>
          </a:bodyPr>
          <a:lstStyle/>
          <a:p>
            <a:pPr algn="ctr"/>
            <a:r>
              <a:rPr lang="fr-FR" sz="1200" dirty="0"/>
              <a:t>Fig. : </a:t>
            </a:r>
            <a:r>
              <a:rPr lang="fr-FR" sz="1200" dirty="0" err="1"/>
              <a:t>Routeur.php</a:t>
            </a:r>
            <a:r>
              <a:rPr lang="fr-FR" sz="1200" dirty="0"/>
              <a:t> </a:t>
            </a:r>
          </a:p>
        </p:txBody>
      </p:sp>
      <p:sp>
        <p:nvSpPr>
          <p:cNvPr id="9" name="Rectangle 8">
            <a:extLst>
              <a:ext uri="{FF2B5EF4-FFF2-40B4-BE49-F238E27FC236}">
                <a16:creationId xmlns:a16="http://schemas.microsoft.com/office/drawing/2014/main" id="{25382DFF-9EC0-4DD7-943A-FD36B57D93BC}"/>
              </a:ext>
            </a:extLst>
          </p:cNvPr>
          <p:cNvSpPr/>
          <p:nvPr/>
        </p:nvSpPr>
        <p:spPr>
          <a:xfrm>
            <a:off x="6790267" y="2117192"/>
            <a:ext cx="4581285" cy="41560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569CD6"/>
                </a:solidFill>
                <a:effectLst/>
              </a:rPr>
              <a:t>&lt;?</a:t>
            </a:r>
            <a:r>
              <a:rPr lang="fr-FR" sz="1200" b="0" dirty="0" err="1">
                <a:solidFill>
                  <a:srgbClr val="569CD6"/>
                </a:solidFill>
                <a:effectLst/>
              </a:rPr>
              <a:t>php</a:t>
            </a:r>
            <a:endParaRPr lang="fr-FR" sz="1200" b="0" dirty="0">
              <a:solidFill>
                <a:srgbClr val="D4D4D4"/>
              </a:solidFill>
              <a:effectLst/>
            </a:endParaRPr>
          </a:p>
          <a:p>
            <a:r>
              <a:rPr lang="fr-FR" sz="1200" b="0" dirty="0">
                <a:solidFill>
                  <a:srgbClr val="D4D4D4"/>
                </a:solidFill>
                <a:effectLst/>
              </a:rPr>
              <a:t>    </a:t>
            </a:r>
            <a:r>
              <a:rPr lang="fr-FR" sz="1200" b="0" dirty="0" err="1">
                <a:solidFill>
                  <a:srgbClr val="C586C0"/>
                </a:solidFill>
                <a:effectLst/>
              </a:rPr>
              <a:t>require_once</a:t>
            </a:r>
            <a:r>
              <a:rPr lang="fr-FR" sz="1200" b="0" dirty="0">
                <a:solidFill>
                  <a:srgbClr val="D4D4D4"/>
                </a:solidFill>
                <a:effectLst/>
              </a:rPr>
              <a:t> </a:t>
            </a:r>
            <a:r>
              <a:rPr lang="fr-FR" sz="1200" b="0" dirty="0">
                <a:solidFill>
                  <a:srgbClr val="CE9178"/>
                </a:solidFill>
                <a:effectLst/>
              </a:rPr>
              <a:t>'</a:t>
            </a:r>
            <a:r>
              <a:rPr lang="fr-FR" sz="1200" b="0" dirty="0" err="1">
                <a:solidFill>
                  <a:srgbClr val="CE9178"/>
                </a:solidFill>
                <a:effectLst/>
              </a:rPr>
              <a:t>Controleur</a:t>
            </a:r>
            <a:r>
              <a:rPr lang="fr-FR" sz="1200" b="0" dirty="0">
                <a:solidFill>
                  <a:srgbClr val="CE9178"/>
                </a:solidFill>
                <a:effectLst/>
              </a:rPr>
              <a:t>/</a:t>
            </a:r>
            <a:r>
              <a:rPr lang="fr-FR" sz="1200" b="0" dirty="0" err="1">
                <a:solidFill>
                  <a:srgbClr val="CE9178"/>
                </a:solidFill>
                <a:effectLst/>
              </a:rPr>
              <a:t>ControleurAccueil.php</a:t>
            </a:r>
            <a:r>
              <a:rPr lang="fr-FR" sz="1200" b="0" dirty="0">
                <a:solidFill>
                  <a:srgbClr val="CE9178"/>
                </a:solidFill>
                <a:effectLst/>
              </a:rPr>
              <a:t>'</a:t>
            </a:r>
            <a:r>
              <a:rPr lang="fr-FR" sz="1200" b="0" dirty="0">
                <a:solidFill>
                  <a:srgbClr val="D4D4D4"/>
                </a:solidFill>
                <a:effectLst/>
              </a:rPr>
              <a:t>;</a:t>
            </a:r>
          </a:p>
          <a:p>
            <a:r>
              <a:rPr lang="fr-FR" sz="1200" b="0" dirty="0">
                <a:solidFill>
                  <a:srgbClr val="D4D4D4"/>
                </a:solidFill>
                <a:effectLst/>
              </a:rPr>
              <a:t>    </a:t>
            </a:r>
            <a:r>
              <a:rPr lang="fr-FR" sz="1200" b="0" dirty="0" err="1">
                <a:solidFill>
                  <a:srgbClr val="C586C0"/>
                </a:solidFill>
                <a:effectLst/>
              </a:rPr>
              <a:t>require_once</a:t>
            </a:r>
            <a:r>
              <a:rPr lang="fr-FR" sz="1200" b="0" dirty="0">
                <a:solidFill>
                  <a:srgbClr val="D4D4D4"/>
                </a:solidFill>
                <a:effectLst/>
              </a:rPr>
              <a:t> </a:t>
            </a:r>
            <a:r>
              <a:rPr lang="fr-FR" sz="1200" b="0" dirty="0">
                <a:solidFill>
                  <a:srgbClr val="CE9178"/>
                </a:solidFill>
                <a:effectLst/>
              </a:rPr>
              <a:t>'</a:t>
            </a:r>
            <a:r>
              <a:rPr lang="fr-FR" sz="1200" b="0" dirty="0" err="1">
                <a:solidFill>
                  <a:srgbClr val="CE9178"/>
                </a:solidFill>
                <a:effectLst/>
              </a:rPr>
              <a:t>Controleur</a:t>
            </a:r>
            <a:r>
              <a:rPr lang="fr-FR" sz="1200" b="0" dirty="0">
                <a:solidFill>
                  <a:srgbClr val="CE9178"/>
                </a:solidFill>
                <a:effectLst/>
              </a:rPr>
              <a:t>/</a:t>
            </a:r>
            <a:r>
              <a:rPr lang="fr-FR" sz="1200" b="0" dirty="0" err="1">
                <a:solidFill>
                  <a:srgbClr val="CE9178"/>
                </a:solidFill>
                <a:effectLst/>
              </a:rPr>
              <a:t>ControleurBillet.php</a:t>
            </a:r>
            <a:r>
              <a:rPr lang="fr-FR" sz="1200" b="0" dirty="0">
                <a:solidFill>
                  <a:srgbClr val="CE9178"/>
                </a:solidFill>
                <a:effectLst/>
              </a:rPr>
              <a:t>'</a:t>
            </a:r>
            <a:r>
              <a:rPr lang="fr-FR" sz="1200" b="0" dirty="0">
                <a:solidFill>
                  <a:srgbClr val="D4D4D4"/>
                </a:solidFill>
                <a:effectLst/>
              </a:rPr>
              <a:t>;</a:t>
            </a:r>
          </a:p>
          <a:p>
            <a:r>
              <a:rPr lang="fr-FR" sz="1200" b="0" dirty="0">
                <a:solidFill>
                  <a:srgbClr val="D4D4D4"/>
                </a:solidFill>
                <a:effectLst/>
              </a:rPr>
              <a:t>    </a:t>
            </a:r>
            <a:r>
              <a:rPr lang="fr-FR" sz="1200" b="0" dirty="0" err="1">
                <a:solidFill>
                  <a:srgbClr val="C586C0"/>
                </a:solidFill>
                <a:effectLst/>
              </a:rPr>
              <a:t>require_once</a:t>
            </a:r>
            <a:r>
              <a:rPr lang="fr-FR" sz="1200" b="0" dirty="0">
                <a:solidFill>
                  <a:srgbClr val="D4D4D4"/>
                </a:solidFill>
                <a:effectLst/>
              </a:rPr>
              <a:t> </a:t>
            </a:r>
            <a:r>
              <a:rPr lang="fr-FR" sz="1200" b="0" dirty="0">
                <a:solidFill>
                  <a:srgbClr val="CE9178"/>
                </a:solidFill>
                <a:effectLst/>
              </a:rPr>
              <a:t>'Vue/</a:t>
            </a:r>
            <a:r>
              <a:rPr lang="fr-FR" sz="1200" b="0" dirty="0" err="1">
                <a:solidFill>
                  <a:srgbClr val="CE9178"/>
                </a:solidFill>
                <a:effectLst/>
              </a:rPr>
              <a:t>Vue.php</a:t>
            </a:r>
            <a:r>
              <a:rPr lang="fr-FR" sz="1200" b="0" dirty="0">
                <a:solidFill>
                  <a:srgbClr val="CE9178"/>
                </a:solidFill>
                <a:effectLst/>
              </a:rPr>
              <a:t>'</a:t>
            </a:r>
            <a:r>
              <a:rPr lang="fr-FR" sz="1200" b="0" dirty="0">
                <a:solidFill>
                  <a:srgbClr val="D4D4D4"/>
                </a:solidFill>
                <a:effectLst/>
              </a:rPr>
              <a:t>;</a:t>
            </a:r>
          </a:p>
          <a:p>
            <a:r>
              <a:rPr lang="fr-FR" sz="1200" b="0" dirty="0">
                <a:solidFill>
                  <a:srgbClr val="D4D4D4"/>
                </a:solidFill>
                <a:effectLst/>
              </a:rPr>
              <a:t>    </a:t>
            </a:r>
            <a:r>
              <a:rPr lang="fr-FR" sz="1200" b="0" dirty="0">
                <a:solidFill>
                  <a:srgbClr val="569CD6"/>
                </a:solidFill>
                <a:effectLst/>
              </a:rPr>
              <a:t>class</a:t>
            </a:r>
            <a:r>
              <a:rPr lang="fr-FR" sz="1200" b="0" dirty="0">
                <a:solidFill>
                  <a:srgbClr val="D4D4D4"/>
                </a:solidFill>
                <a:effectLst/>
              </a:rPr>
              <a:t> </a:t>
            </a:r>
            <a:r>
              <a:rPr lang="fr-FR" sz="1200" b="0" dirty="0">
                <a:solidFill>
                  <a:srgbClr val="4EC9B0"/>
                </a:solidFill>
                <a:effectLst/>
              </a:rPr>
              <a:t>Routeur</a:t>
            </a:r>
            <a:r>
              <a:rPr lang="fr-FR" sz="1200" b="0" dirty="0">
                <a:solidFill>
                  <a:srgbClr val="D4D4D4"/>
                </a:solidFill>
                <a:effectLst/>
              </a:rPr>
              <a:t> {</a:t>
            </a:r>
          </a:p>
          <a:p>
            <a:r>
              <a:rPr lang="fr-FR" sz="1200" b="0" dirty="0">
                <a:solidFill>
                  <a:srgbClr val="D4D4D4"/>
                </a:solidFill>
                <a:effectLst/>
              </a:rPr>
              <a:t>        </a:t>
            </a:r>
            <a:r>
              <a:rPr lang="fr-FR" sz="1200" b="0" dirty="0" err="1">
                <a:solidFill>
                  <a:srgbClr val="569CD6"/>
                </a:solidFill>
                <a:effectLst/>
              </a:rPr>
              <a:t>private</a:t>
            </a:r>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ctrlAccueil</a:t>
            </a:r>
            <a:r>
              <a:rPr lang="fr-FR" sz="1200" b="0" dirty="0">
                <a:solidFill>
                  <a:srgbClr val="D4D4D4"/>
                </a:solidFill>
                <a:effectLst/>
              </a:rPr>
              <a:t>;</a:t>
            </a:r>
          </a:p>
          <a:p>
            <a:r>
              <a:rPr lang="fr-FR" sz="1200" b="0" dirty="0">
                <a:solidFill>
                  <a:srgbClr val="D4D4D4"/>
                </a:solidFill>
                <a:effectLst/>
              </a:rPr>
              <a:t>        </a:t>
            </a:r>
            <a:r>
              <a:rPr lang="fr-FR" sz="1200" b="0" dirty="0" err="1">
                <a:solidFill>
                  <a:srgbClr val="569CD6"/>
                </a:solidFill>
                <a:effectLst/>
              </a:rPr>
              <a:t>private</a:t>
            </a:r>
            <a:r>
              <a:rPr lang="fr-FR" sz="1200" b="0" dirty="0">
                <a:solidFill>
                  <a:srgbClr val="D4D4D4"/>
                </a:solidFill>
                <a:effectLst/>
              </a:rPr>
              <a:t> </a:t>
            </a:r>
            <a:r>
              <a:rPr lang="fr-FR" sz="1200" b="0" dirty="0">
                <a:solidFill>
                  <a:srgbClr val="9CDCFE"/>
                </a:solidFill>
                <a:effectLst/>
              </a:rPr>
              <a:t>$</a:t>
            </a:r>
            <a:r>
              <a:rPr lang="fr-FR" sz="1200" b="0" dirty="0" err="1">
                <a:solidFill>
                  <a:srgbClr val="9CDCFE"/>
                </a:solidFill>
                <a:effectLst/>
              </a:rPr>
              <a:t>ctrlBillet</a:t>
            </a:r>
            <a:r>
              <a:rPr lang="fr-FR" sz="1200" b="0" dirty="0">
                <a:solidFill>
                  <a:srgbClr val="D4D4D4"/>
                </a:solidFill>
                <a:effectLst/>
              </a:rPr>
              <a:t>;</a:t>
            </a:r>
          </a:p>
          <a:p>
            <a:r>
              <a:rPr lang="fr-FR" sz="1200" b="0" dirty="0">
                <a:solidFill>
                  <a:srgbClr val="D4D4D4"/>
                </a:solidFill>
                <a:effectLst/>
              </a:rPr>
              <a:t>        </a:t>
            </a:r>
            <a:r>
              <a:rPr lang="fr-FR" sz="1200" b="0" dirty="0">
                <a:solidFill>
                  <a:srgbClr val="569CD6"/>
                </a:solidFill>
                <a:effectLst/>
              </a:rPr>
              <a:t>public</a:t>
            </a:r>
            <a:r>
              <a:rPr lang="fr-FR" sz="1200" b="0" dirty="0">
                <a:solidFill>
                  <a:srgbClr val="D4D4D4"/>
                </a:solidFill>
                <a:effectLst/>
              </a:rPr>
              <a:t> </a:t>
            </a:r>
            <a:r>
              <a:rPr lang="fr-FR" sz="1200" b="0" dirty="0" err="1">
                <a:solidFill>
                  <a:srgbClr val="569CD6"/>
                </a:solidFill>
                <a:effectLst/>
              </a:rPr>
              <a:t>function</a:t>
            </a:r>
            <a:r>
              <a:rPr lang="fr-FR" sz="1200" b="0" dirty="0">
                <a:solidFill>
                  <a:srgbClr val="D4D4D4"/>
                </a:solidFill>
                <a:effectLst/>
              </a:rPr>
              <a:t> </a:t>
            </a:r>
            <a:r>
              <a:rPr lang="fr-FR" sz="1200" b="0" dirty="0">
                <a:solidFill>
                  <a:srgbClr val="DCDCAA"/>
                </a:solidFill>
                <a:effectLst/>
              </a:rPr>
              <a:t>__</a:t>
            </a:r>
            <a:r>
              <a:rPr lang="fr-FR" sz="1200" b="0" dirty="0" err="1">
                <a:solidFill>
                  <a:srgbClr val="DCDCAA"/>
                </a:solidFill>
                <a:effectLst/>
              </a:rPr>
              <a:t>construct</a:t>
            </a:r>
            <a:r>
              <a:rPr lang="fr-FR" sz="1200" b="0" dirty="0">
                <a:solidFill>
                  <a:srgbClr val="D4D4D4"/>
                </a:solidFill>
                <a:effectLst/>
              </a:rPr>
              <a:t>() {</a:t>
            </a:r>
          </a:p>
          <a:p>
            <a:r>
              <a:rPr lang="fr-FR" sz="1200" b="0" dirty="0">
                <a:solidFill>
                  <a:srgbClr val="D4D4D4"/>
                </a:solidFill>
                <a:effectLst/>
              </a:rPr>
              <a:t>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err="1">
                <a:solidFill>
                  <a:srgbClr val="9CDCFE"/>
                </a:solidFill>
                <a:effectLst/>
              </a:rPr>
              <a:t>ctrlAccueil</a:t>
            </a:r>
            <a:r>
              <a:rPr lang="fr-FR" sz="1200" b="0" dirty="0">
                <a:solidFill>
                  <a:srgbClr val="D4D4D4"/>
                </a:solidFill>
                <a:effectLst/>
              </a:rPr>
              <a:t> = </a:t>
            </a:r>
            <a:r>
              <a:rPr lang="fr-FR" sz="1200" b="0" dirty="0">
                <a:solidFill>
                  <a:srgbClr val="569CD6"/>
                </a:solidFill>
                <a:effectLst/>
              </a:rPr>
              <a:t>new</a:t>
            </a:r>
            <a:r>
              <a:rPr lang="fr-FR" sz="1200" b="0" dirty="0">
                <a:solidFill>
                  <a:srgbClr val="D4D4D4"/>
                </a:solidFill>
                <a:effectLst/>
              </a:rPr>
              <a:t> </a:t>
            </a:r>
            <a:r>
              <a:rPr lang="fr-FR" sz="1200" b="0" dirty="0" err="1">
                <a:solidFill>
                  <a:srgbClr val="4EC9B0"/>
                </a:solidFill>
                <a:effectLst/>
              </a:rPr>
              <a:t>ControleurAccueil</a:t>
            </a:r>
            <a:r>
              <a:rPr lang="fr-FR" sz="1200" b="0" dirty="0">
                <a:solidFill>
                  <a:srgbClr val="D4D4D4"/>
                </a:solidFill>
                <a:effectLst/>
              </a:rPr>
              <a:t>();</a:t>
            </a:r>
          </a:p>
          <a:p>
            <a:r>
              <a:rPr lang="fr-FR" sz="1200" b="0" dirty="0">
                <a:solidFill>
                  <a:srgbClr val="D4D4D4"/>
                </a:solidFill>
                <a:effectLst/>
              </a:rPr>
              <a:t>            </a:t>
            </a:r>
            <a:r>
              <a:rPr lang="fr-FR" sz="1200" b="0" dirty="0">
                <a:solidFill>
                  <a:srgbClr val="569CD6"/>
                </a:solidFill>
                <a:effectLst/>
              </a:rPr>
              <a:t>$</a:t>
            </a:r>
            <a:r>
              <a:rPr lang="fr-FR" sz="1200" b="0" dirty="0" err="1">
                <a:solidFill>
                  <a:srgbClr val="569CD6"/>
                </a:solidFill>
                <a:effectLst/>
              </a:rPr>
              <a:t>this</a:t>
            </a:r>
            <a:r>
              <a:rPr lang="fr-FR" sz="1200" b="0" dirty="0">
                <a:solidFill>
                  <a:srgbClr val="D4D4D4"/>
                </a:solidFill>
                <a:effectLst/>
              </a:rPr>
              <a:t>-&gt;</a:t>
            </a:r>
            <a:r>
              <a:rPr lang="fr-FR" sz="1200" b="0" dirty="0" err="1">
                <a:solidFill>
                  <a:srgbClr val="9CDCFE"/>
                </a:solidFill>
                <a:effectLst/>
              </a:rPr>
              <a:t>ctrlBillet</a:t>
            </a:r>
            <a:r>
              <a:rPr lang="fr-FR" sz="1200" b="0" dirty="0">
                <a:solidFill>
                  <a:srgbClr val="D4D4D4"/>
                </a:solidFill>
                <a:effectLst/>
              </a:rPr>
              <a:t> = </a:t>
            </a:r>
            <a:r>
              <a:rPr lang="fr-FR" sz="1200" b="0" dirty="0">
                <a:solidFill>
                  <a:srgbClr val="569CD6"/>
                </a:solidFill>
                <a:effectLst/>
              </a:rPr>
              <a:t>new</a:t>
            </a:r>
            <a:r>
              <a:rPr lang="fr-FR" sz="1200" b="0" dirty="0">
                <a:solidFill>
                  <a:srgbClr val="D4D4D4"/>
                </a:solidFill>
                <a:effectLst/>
              </a:rPr>
              <a:t> </a:t>
            </a:r>
            <a:r>
              <a:rPr lang="fr-FR" sz="1200" b="0" dirty="0" err="1">
                <a:solidFill>
                  <a:srgbClr val="4EC9B0"/>
                </a:solidFill>
                <a:effectLst/>
              </a:rPr>
              <a:t>ControleurBillet</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r>
              <a:rPr lang="fr-FR" sz="1200" b="0" dirty="0">
                <a:solidFill>
                  <a:srgbClr val="6A9955"/>
                </a:solidFill>
                <a:effectLst/>
              </a:rPr>
              <a:t>//public </a:t>
            </a:r>
            <a:r>
              <a:rPr lang="fr-FR" sz="1200" b="0" dirty="0" err="1">
                <a:solidFill>
                  <a:srgbClr val="6A9955"/>
                </a:solidFill>
                <a:effectLst/>
              </a:rPr>
              <a:t>function</a:t>
            </a:r>
            <a:r>
              <a:rPr lang="fr-FR" sz="1200" b="0" dirty="0">
                <a:solidFill>
                  <a:srgbClr val="6A9955"/>
                </a:solidFill>
                <a:effectLst/>
              </a:rPr>
              <a:t> </a:t>
            </a:r>
            <a:r>
              <a:rPr lang="fr-FR" sz="1200" b="0" dirty="0" err="1">
                <a:solidFill>
                  <a:srgbClr val="6A9955"/>
                </a:solidFill>
                <a:effectLst/>
              </a:rPr>
              <a:t>routerRequete</a:t>
            </a:r>
            <a:r>
              <a:rPr lang="fr-FR" sz="1200" b="0" dirty="0">
                <a:solidFill>
                  <a:srgbClr val="6A9955"/>
                </a:solidFill>
                <a:effectLst/>
              </a:rPr>
              <a:t>() { ... }</a:t>
            </a:r>
            <a:endParaRPr lang="fr-FR" sz="1200" b="0" dirty="0">
              <a:solidFill>
                <a:srgbClr val="D4D4D4"/>
              </a:solidFill>
              <a:effectLst/>
            </a:endParaRPr>
          </a:p>
          <a:p>
            <a:r>
              <a:rPr lang="fr-FR" sz="1200" b="0" dirty="0">
                <a:solidFill>
                  <a:srgbClr val="D4D4D4"/>
                </a:solidFill>
                <a:effectLst/>
              </a:rPr>
              <a:t>        </a:t>
            </a:r>
            <a:r>
              <a:rPr lang="fr-FR" sz="1200" b="0" dirty="0" err="1">
                <a:solidFill>
                  <a:srgbClr val="569CD6"/>
                </a:solidFill>
                <a:effectLst/>
              </a:rPr>
              <a:t>private</a:t>
            </a:r>
            <a:r>
              <a:rPr lang="fr-FR" sz="1200" b="0" dirty="0">
                <a:solidFill>
                  <a:srgbClr val="D4D4D4"/>
                </a:solidFill>
                <a:effectLst/>
              </a:rPr>
              <a:t> </a:t>
            </a:r>
            <a:r>
              <a:rPr lang="fr-FR" sz="1200" b="0" dirty="0" err="1">
                <a:solidFill>
                  <a:srgbClr val="569CD6"/>
                </a:solidFill>
                <a:effectLst/>
              </a:rPr>
              <a:t>function</a:t>
            </a:r>
            <a:r>
              <a:rPr lang="fr-FR" sz="1200" b="0" dirty="0">
                <a:solidFill>
                  <a:srgbClr val="D4D4D4"/>
                </a:solidFill>
                <a:effectLst/>
              </a:rPr>
              <a:t> </a:t>
            </a:r>
            <a:r>
              <a:rPr lang="fr-FR" sz="1200" b="0" dirty="0">
                <a:solidFill>
                  <a:srgbClr val="DCDCAA"/>
                </a:solidFill>
                <a:effectLst/>
              </a:rPr>
              <a:t>erreur</a:t>
            </a:r>
            <a:r>
              <a:rPr lang="fr-FR" sz="1200" b="0" dirty="0">
                <a:solidFill>
                  <a:srgbClr val="D4D4D4"/>
                </a:solidFill>
                <a:effectLst/>
              </a:rPr>
              <a:t>(</a:t>
            </a:r>
            <a:r>
              <a:rPr lang="fr-FR" sz="1200" b="0" dirty="0">
                <a:solidFill>
                  <a:srgbClr val="9CDCFE"/>
                </a:solidFill>
                <a:effectLst/>
              </a:rPr>
              <a:t>$</a:t>
            </a:r>
            <a:r>
              <a:rPr lang="fr-FR" sz="1200" b="0" dirty="0" err="1">
                <a:solidFill>
                  <a:srgbClr val="9CDCFE"/>
                </a:solidFill>
                <a:effectLst/>
              </a:rPr>
              <a:t>msgErreur</a:t>
            </a:r>
            <a:r>
              <a:rPr lang="fr-FR" sz="1200" b="0" dirty="0">
                <a:solidFill>
                  <a:srgbClr val="D4D4D4"/>
                </a:solidFill>
                <a:effectLst/>
              </a:rPr>
              <a:t>) {</a:t>
            </a:r>
          </a:p>
          <a:p>
            <a:r>
              <a:rPr lang="fr-FR" sz="1200" b="0" dirty="0">
                <a:solidFill>
                  <a:srgbClr val="D4D4D4"/>
                </a:solidFill>
                <a:effectLst/>
              </a:rPr>
              <a:t>            </a:t>
            </a:r>
            <a:r>
              <a:rPr lang="fr-FR" sz="1200" b="0" dirty="0">
                <a:solidFill>
                  <a:srgbClr val="9CDCFE"/>
                </a:solidFill>
                <a:effectLst/>
              </a:rPr>
              <a:t>$vue</a:t>
            </a:r>
            <a:r>
              <a:rPr lang="fr-FR" sz="1200" b="0" dirty="0">
                <a:solidFill>
                  <a:srgbClr val="D4D4D4"/>
                </a:solidFill>
                <a:effectLst/>
              </a:rPr>
              <a:t> = </a:t>
            </a:r>
            <a:r>
              <a:rPr lang="fr-FR" sz="1200" b="0" dirty="0">
                <a:solidFill>
                  <a:srgbClr val="569CD6"/>
                </a:solidFill>
                <a:effectLst/>
              </a:rPr>
              <a:t>new</a:t>
            </a:r>
            <a:r>
              <a:rPr lang="fr-FR" sz="1200" b="0" dirty="0">
                <a:solidFill>
                  <a:srgbClr val="D4D4D4"/>
                </a:solidFill>
                <a:effectLst/>
              </a:rPr>
              <a:t> </a:t>
            </a:r>
            <a:r>
              <a:rPr lang="fr-FR" sz="1200" b="0" dirty="0">
                <a:solidFill>
                  <a:srgbClr val="4EC9B0"/>
                </a:solidFill>
                <a:effectLst/>
              </a:rPr>
              <a:t>Vue</a:t>
            </a:r>
            <a:r>
              <a:rPr lang="fr-FR" sz="1200" b="0" dirty="0">
                <a:solidFill>
                  <a:srgbClr val="D4D4D4"/>
                </a:solidFill>
                <a:effectLst/>
              </a:rPr>
              <a:t>(</a:t>
            </a:r>
            <a:r>
              <a:rPr lang="fr-FR" sz="1200" b="0" dirty="0">
                <a:solidFill>
                  <a:srgbClr val="CE9178"/>
                </a:solidFill>
                <a:effectLst/>
              </a:rPr>
              <a:t>"Erreur"</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$vue</a:t>
            </a:r>
            <a:r>
              <a:rPr lang="fr-FR" sz="1200" b="0" dirty="0">
                <a:solidFill>
                  <a:srgbClr val="D4D4D4"/>
                </a:solidFill>
                <a:effectLst/>
              </a:rPr>
              <a:t>-&gt;</a:t>
            </a:r>
            <a:r>
              <a:rPr lang="fr-FR" sz="1200" b="0" dirty="0" err="1">
                <a:solidFill>
                  <a:srgbClr val="DCDCAA"/>
                </a:solidFill>
                <a:effectLst/>
              </a:rPr>
              <a:t>generer</a:t>
            </a:r>
            <a:r>
              <a:rPr lang="fr-FR" sz="1200" b="0" dirty="0">
                <a:solidFill>
                  <a:srgbClr val="D4D4D4"/>
                </a:solidFill>
                <a:effectLst/>
              </a:rPr>
              <a:t>(</a:t>
            </a:r>
            <a:r>
              <a:rPr lang="fr-FR" sz="1200" b="0" dirty="0" err="1">
                <a:solidFill>
                  <a:srgbClr val="DCDCAA"/>
                </a:solidFill>
                <a:effectLst/>
              </a:rPr>
              <a:t>array</a:t>
            </a:r>
            <a:r>
              <a:rPr lang="fr-FR" sz="1200" b="0" dirty="0">
                <a:solidFill>
                  <a:srgbClr val="D4D4D4"/>
                </a:solidFill>
                <a:effectLst/>
              </a:rPr>
              <a:t>(</a:t>
            </a:r>
            <a:r>
              <a:rPr lang="fr-FR" sz="1200" b="0" dirty="0">
                <a:solidFill>
                  <a:srgbClr val="CE9178"/>
                </a:solidFill>
                <a:effectLst/>
              </a:rPr>
              <a:t>'</a:t>
            </a:r>
            <a:r>
              <a:rPr lang="fr-FR" sz="1200" b="0" dirty="0" err="1">
                <a:solidFill>
                  <a:srgbClr val="CE9178"/>
                </a:solidFill>
                <a:effectLst/>
              </a:rPr>
              <a:t>msgErreur</a:t>
            </a:r>
            <a:r>
              <a:rPr lang="fr-FR" sz="1200" b="0" dirty="0">
                <a:solidFill>
                  <a:srgbClr val="CE9178"/>
                </a:solidFill>
                <a:effectLst/>
              </a:rPr>
              <a:t>'</a:t>
            </a:r>
            <a:r>
              <a:rPr lang="fr-FR" sz="1200" b="0" dirty="0">
                <a:solidFill>
                  <a:srgbClr val="D4D4D4"/>
                </a:solidFill>
                <a:effectLst/>
              </a:rPr>
              <a:t> =&gt; </a:t>
            </a:r>
            <a:r>
              <a:rPr lang="fr-FR" sz="1200" b="0" dirty="0">
                <a:solidFill>
                  <a:srgbClr val="9CDCFE"/>
                </a:solidFill>
                <a:effectLst/>
              </a:rPr>
              <a:t>$</a:t>
            </a:r>
            <a:r>
              <a:rPr lang="fr-FR" sz="1200" b="0" dirty="0" err="1">
                <a:solidFill>
                  <a:srgbClr val="9CDCFE"/>
                </a:solidFill>
                <a:effectLst/>
              </a:rPr>
              <a:t>msgErreur</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r>
              <a:rPr lang="fr-FR" sz="1200" b="0" dirty="0" err="1">
                <a:solidFill>
                  <a:srgbClr val="569CD6"/>
                </a:solidFill>
                <a:effectLst/>
              </a:rPr>
              <a:t>private</a:t>
            </a:r>
            <a:r>
              <a:rPr lang="fr-FR" sz="1200" b="0" dirty="0">
                <a:solidFill>
                  <a:srgbClr val="D4D4D4"/>
                </a:solidFill>
                <a:effectLst/>
              </a:rPr>
              <a:t> </a:t>
            </a:r>
            <a:r>
              <a:rPr lang="fr-FR" sz="1200" b="0" dirty="0" err="1">
                <a:solidFill>
                  <a:srgbClr val="569CD6"/>
                </a:solidFill>
                <a:effectLst/>
              </a:rPr>
              <a:t>function</a:t>
            </a:r>
            <a:r>
              <a:rPr lang="fr-FR" sz="1200" b="0" dirty="0">
                <a:solidFill>
                  <a:srgbClr val="D4D4D4"/>
                </a:solidFill>
                <a:effectLst/>
              </a:rPr>
              <a:t> </a:t>
            </a:r>
            <a:r>
              <a:rPr lang="fr-FR" sz="1200" b="0" dirty="0" err="1">
                <a:solidFill>
                  <a:srgbClr val="DCDCAA"/>
                </a:solidFill>
                <a:effectLst/>
              </a:rPr>
              <a:t>getParametre</a:t>
            </a:r>
            <a:r>
              <a:rPr lang="fr-FR" sz="1200" b="0" dirty="0">
                <a:solidFill>
                  <a:srgbClr val="D4D4D4"/>
                </a:solidFill>
                <a:effectLst/>
              </a:rPr>
              <a:t>(</a:t>
            </a:r>
            <a:r>
              <a:rPr lang="fr-FR" sz="1200" b="0" dirty="0">
                <a:solidFill>
                  <a:srgbClr val="9CDCFE"/>
                </a:solidFill>
                <a:effectLst/>
              </a:rPr>
              <a:t>$tableau</a:t>
            </a:r>
            <a:r>
              <a:rPr lang="fr-FR" sz="1200" b="0" dirty="0">
                <a:solidFill>
                  <a:srgbClr val="D4D4D4"/>
                </a:solidFill>
                <a:effectLst/>
              </a:rPr>
              <a:t>, </a:t>
            </a:r>
            <a:r>
              <a:rPr lang="fr-FR" sz="1200" b="0" dirty="0">
                <a:solidFill>
                  <a:srgbClr val="9CDCFE"/>
                </a:solidFill>
                <a:effectLst/>
              </a:rPr>
              <a:t>$nom</a:t>
            </a:r>
            <a:r>
              <a:rPr lang="fr-FR" sz="1200" b="0" dirty="0">
                <a:solidFill>
                  <a:srgbClr val="D4D4D4"/>
                </a:solidFill>
                <a:effectLst/>
              </a:rPr>
              <a:t>) {</a:t>
            </a:r>
          </a:p>
          <a:p>
            <a:r>
              <a:rPr lang="fr-FR" sz="1200" b="0" dirty="0">
                <a:solidFill>
                  <a:srgbClr val="D4D4D4"/>
                </a:solidFill>
                <a:effectLst/>
              </a:rPr>
              <a:t>            </a:t>
            </a:r>
            <a:r>
              <a:rPr lang="fr-FR" sz="1200" b="0" dirty="0">
                <a:solidFill>
                  <a:srgbClr val="C586C0"/>
                </a:solidFill>
                <a:effectLst/>
              </a:rPr>
              <a:t>if</a:t>
            </a:r>
            <a:r>
              <a:rPr lang="fr-FR" sz="1200" b="0" dirty="0">
                <a:solidFill>
                  <a:srgbClr val="D4D4D4"/>
                </a:solidFill>
                <a:effectLst/>
              </a:rPr>
              <a:t> (</a:t>
            </a:r>
            <a:r>
              <a:rPr lang="fr-FR" sz="1200" b="0" dirty="0" err="1">
                <a:solidFill>
                  <a:srgbClr val="DCDCAA"/>
                </a:solidFill>
                <a:effectLst/>
              </a:rPr>
              <a:t>isset</a:t>
            </a:r>
            <a:r>
              <a:rPr lang="fr-FR" sz="1200" b="0" dirty="0">
                <a:solidFill>
                  <a:srgbClr val="D4D4D4"/>
                </a:solidFill>
                <a:effectLst/>
              </a:rPr>
              <a:t>(</a:t>
            </a:r>
            <a:r>
              <a:rPr lang="fr-FR" sz="1200" b="0" dirty="0">
                <a:solidFill>
                  <a:srgbClr val="9CDCFE"/>
                </a:solidFill>
                <a:effectLst/>
              </a:rPr>
              <a:t>$tableau</a:t>
            </a:r>
            <a:r>
              <a:rPr lang="fr-FR" sz="1200" b="0" dirty="0">
                <a:solidFill>
                  <a:srgbClr val="D4D4D4"/>
                </a:solidFill>
                <a:effectLst/>
              </a:rPr>
              <a:t>[</a:t>
            </a:r>
            <a:r>
              <a:rPr lang="fr-FR" sz="1200" b="0" dirty="0">
                <a:solidFill>
                  <a:srgbClr val="9CDCFE"/>
                </a:solidFill>
                <a:effectLst/>
              </a:rPr>
              <a:t>$nom</a:t>
            </a:r>
            <a:r>
              <a:rPr lang="fr-FR" sz="1200" b="0" dirty="0">
                <a:solidFill>
                  <a:srgbClr val="D4D4D4"/>
                </a:solidFill>
                <a:effectLst/>
              </a:rPr>
              <a:t>])) { </a:t>
            </a:r>
            <a:r>
              <a:rPr lang="fr-FR" sz="1200" b="0" dirty="0">
                <a:solidFill>
                  <a:srgbClr val="C586C0"/>
                </a:solidFill>
                <a:effectLst/>
              </a:rPr>
              <a:t>return</a:t>
            </a:r>
            <a:r>
              <a:rPr lang="fr-FR" sz="1200" b="0" dirty="0">
                <a:solidFill>
                  <a:srgbClr val="D4D4D4"/>
                </a:solidFill>
                <a:effectLst/>
              </a:rPr>
              <a:t> </a:t>
            </a:r>
            <a:r>
              <a:rPr lang="fr-FR" sz="1200" b="0" dirty="0">
                <a:solidFill>
                  <a:srgbClr val="9CDCFE"/>
                </a:solidFill>
                <a:effectLst/>
              </a:rPr>
              <a:t>$tableau</a:t>
            </a:r>
            <a:r>
              <a:rPr lang="fr-FR" sz="1200" b="0" dirty="0">
                <a:solidFill>
                  <a:srgbClr val="D4D4D4"/>
                </a:solidFill>
                <a:effectLst/>
              </a:rPr>
              <a:t>[</a:t>
            </a:r>
            <a:r>
              <a:rPr lang="fr-FR" sz="1200" b="0" dirty="0">
                <a:solidFill>
                  <a:srgbClr val="9CDCFE"/>
                </a:solidFill>
                <a:effectLst/>
              </a:rPr>
              <a:t>$nom</a:t>
            </a:r>
            <a:r>
              <a:rPr lang="fr-FR" sz="1200" b="0" dirty="0">
                <a:solidFill>
                  <a:srgbClr val="D4D4D4"/>
                </a:solidFill>
                <a:effectLst/>
              </a:rPr>
              <a:t>]; }</a:t>
            </a:r>
          </a:p>
          <a:p>
            <a:r>
              <a:rPr lang="fr-FR" sz="1200" b="0" dirty="0">
                <a:solidFill>
                  <a:srgbClr val="D4D4D4"/>
                </a:solidFill>
                <a:effectLst/>
              </a:rPr>
              <a:t>            </a:t>
            </a:r>
            <a:r>
              <a:rPr lang="fr-FR" sz="1200" b="0" dirty="0" err="1">
                <a:solidFill>
                  <a:srgbClr val="C586C0"/>
                </a:solidFill>
                <a:effectLst/>
              </a:rPr>
              <a:t>else</a:t>
            </a:r>
            <a:r>
              <a:rPr lang="fr-FR" sz="1200" b="0" dirty="0">
                <a:solidFill>
                  <a:srgbClr val="D4D4D4"/>
                </a:solidFill>
                <a:effectLst/>
              </a:rPr>
              <a:t> </a:t>
            </a:r>
            <a:r>
              <a:rPr lang="fr-FR" sz="1200" b="0" dirty="0" err="1">
                <a:solidFill>
                  <a:srgbClr val="C586C0"/>
                </a:solidFill>
                <a:effectLst/>
              </a:rPr>
              <a:t>throw</a:t>
            </a:r>
            <a:r>
              <a:rPr lang="fr-FR" sz="1200" b="0" dirty="0">
                <a:solidFill>
                  <a:srgbClr val="D4D4D4"/>
                </a:solidFill>
                <a:effectLst/>
              </a:rPr>
              <a:t> </a:t>
            </a:r>
            <a:r>
              <a:rPr lang="fr-FR" sz="1200" b="0" dirty="0">
                <a:solidFill>
                  <a:srgbClr val="569CD6"/>
                </a:solidFill>
                <a:effectLst/>
              </a:rPr>
              <a:t>new</a:t>
            </a:r>
            <a:r>
              <a:rPr lang="fr-FR" sz="1200" b="0" dirty="0">
                <a:solidFill>
                  <a:srgbClr val="D4D4D4"/>
                </a:solidFill>
                <a:effectLst/>
              </a:rPr>
              <a:t> </a:t>
            </a:r>
            <a:r>
              <a:rPr lang="fr-FR" sz="1200" b="0" dirty="0">
                <a:solidFill>
                  <a:srgbClr val="4EC9B0"/>
                </a:solidFill>
                <a:effectLst/>
              </a:rPr>
              <a:t>Exception</a:t>
            </a:r>
            <a:r>
              <a:rPr lang="fr-FR" sz="1200" b="0" dirty="0">
                <a:solidFill>
                  <a:srgbClr val="D4D4D4"/>
                </a:solidFill>
                <a:effectLst/>
              </a:rPr>
              <a:t>(</a:t>
            </a:r>
            <a:r>
              <a:rPr lang="fr-FR" sz="1200" b="0" dirty="0">
                <a:solidFill>
                  <a:srgbClr val="CE9178"/>
                </a:solidFill>
                <a:effectLst/>
              </a:rPr>
              <a:t>"Paramètre '</a:t>
            </a:r>
            <a:r>
              <a:rPr lang="fr-FR" sz="1200" b="0" dirty="0">
                <a:solidFill>
                  <a:srgbClr val="9CDCFE"/>
                </a:solidFill>
                <a:effectLst/>
              </a:rPr>
              <a:t>$nom</a:t>
            </a:r>
            <a:r>
              <a:rPr lang="fr-FR" sz="1200" b="0" dirty="0">
                <a:solidFill>
                  <a:srgbClr val="CE9178"/>
                </a:solidFill>
                <a:effectLst/>
              </a:rPr>
              <a:t>' absent"</a:t>
            </a:r>
            <a:r>
              <a:rPr lang="fr-FR" sz="1200" b="0" dirty="0">
                <a:solidFill>
                  <a:srgbClr val="D4D4D4"/>
                </a:solidFill>
                <a:effectLst/>
              </a:rPr>
              <a:t>);</a:t>
            </a:r>
          </a:p>
          <a:p>
            <a:r>
              <a:rPr lang="fr-FR" sz="1200" b="0" dirty="0">
                <a:solidFill>
                  <a:srgbClr val="D4D4D4"/>
                </a:solidFill>
                <a:effectLst/>
              </a:rPr>
              <a:t>        }</a:t>
            </a:r>
          </a:p>
          <a:p>
            <a:r>
              <a:rPr lang="fr-FR" sz="1200" b="0" dirty="0">
                <a:solidFill>
                  <a:srgbClr val="D4D4D4"/>
                </a:solidFill>
                <a:effectLst/>
              </a:rPr>
              <a:t>    }</a:t>
            </a:r>
          </a:p>
        </p:txBody>
      </p:sp>
      <p:sp>
        <p:nvSpPr>
          <p:cNvPr id="10" name="ZoneTexte 9">
            <a:extLst>
              <a:ext uri="{FF2B5EF4-FFF2-40B4-BE49-F238E27FC236}">
                <a16:creationId xmlns:a16="http://schemas.microsoft.com/office/drawing/2014/main" id="{AC12B3A3-451C-4644-BFC5-CDAF0F3D90B0}"/>
              </a:ext>
            </a:extLst>
          </p:cNvPr>
          <p:cNvSpPr txBox="1"/>
          <p:nvPr/>
        </p:nvSpPr>
        <p:spPr>
          <a:xfrm>
            <a:off x="820448" y="6132235"/>
            <a:ext cx="4731756" cy="276999"/>
          </a:xfrm>
          <a:prstGeom prst="rect">
            <a:avLst/>
          </a:prstGeom>
          <a:noFill/>
        </p:spPr>
        <p:txBody>
          <a:bodyPr wrap="square">
            <a:spAutoFit/>
          </a:bodyPr>
          <a:lstStyle/>
          <a:p>
            <a:pPr algn="ctr"/>
            <a:r>
              <a:rPr lang="fr-FR" sz="1200" dirty="0"/>
              <a:t>Fig. : fonction </a:t>
            </a:r>
            <a:r>
              <a:rPr lang="fr-FR" sz="1200" dirty="0" err="1"/>
              <a:t>routerRequete</a:t>
            </a:r>
            <a:r>
              <a:rPr lang="fr-FR" sz="1200" dirty="0"/>
              <a:t>()</a:t>
            </a:r>
          </a:p>
        </p:txBody>
      </p:sp>
    </p:spTree>
    <p:extLst>
      <p:ext uri="{BB962C8B-B14F-4D97-AF65-F5344CB8AC3E}">
        <p14:creationId xmlns:p14="http://schemas.microsoft.com/office/powerpoint/2010/main" val="31206382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8BEDBB52-5D82-4F2F-8F2A-0F19BA8B05A0}"/>
              </a:ext>
            </a:extLst>
          </p:cNvPr>
          <p:cNvSpPr>
            <a:spLocks noGrp="1"/>
          </p:cNvSpPr>
          <p:nvPr>
            <p:ph sz="quarter" idx="13"/>
          </p:nvPr>
        </p:nvSpPr>
        <p:spPr/>
        <p:txBody>
          <a:bodyPr/>
          <a:lstStyle/>
          <a:p>
            <a:r>
              <a:rPr lang="fr-FR" dirty="0"/>
              <a:t>Exercice</a:t>
            </a:r>
          </a:p>
        </p:txBody>
      </p:sp>
      <p:sp>
        <p:nvSpPr>
          <p:cNvPr id="2" name="Titre 1">
            <a:extLst>
              <a:ext uri="{FF2B5EF4-FFF2-40B4-BE49-F238E27FC236}">
                <a16:creationId xmlns:a16="http://schemas.microsoft.com/office/drawing/2014/main" id="{E3C4882D-970A-423F-B1E5-5B6872AD250F}"/>
              </a:ext>
            </a:extLst>
          </p:cNvPr>
          <p:cNvSpPr>
            <a:spLocks noGrp="1"/>
          </p:cNvSpPr>
          <p:nvPr>
            <p:ph type="title"/>
          </p:nvPr>
        </p:nvSpPr>
        <p:spPr/>
        <p:txBody>
          <a:bodyPr/>
          <a:lstStyle/>
          <a:p>
            <a:r>
              <a:rPr lang="fr-FR" dirty="0"/>
              <a:t>Activité 1</a:t>
            </a:r>
          </a:p>
        </p:txBody>
      </p:sp>
      <p:sp>
        <p:nvSpPr>
          <p:cNvPr id="3" name="Espace réservé du texte 2">
            <a:extLst>
              <a:ext uri="{FF2B5EF4-FFF2-40B4-BE49-F238E27FC236}">
                <a16:creationId xmlns:a16="http://schemas.microsoft.com/office/drawing/2014/main" id="{4B5DFBBB-3BEE-45C5-96DA-FC833D7E10E0}"/>
              </a:ext>
            </a:extLst>
          </p:cNvPr>
          <p:cNvSpPr>
            <a:spLocks noGrp="1"/>
          </p:cNvSpPr>
          <p:nvPr>
            <p:ph type="body" sz="quarter" idx="11"/>
          </p:nvPr>
        </p:nvSpPr>
        <p:spPr/>
        <p:txBody>
          <a:bodyPr/>
          <a:lstStyle/>
          <a:p>
            <a:r>
              <a:rPr lang="fr-FR" dirty="0"/>
              <a:t>Vers une architecture MVC</a:t>
            </a:r>
          </a:p>
        </p:txBody>
      </p:sp>
      <p:sp>
        <p:nvSpPr>
          <p:cNvPr id="4" name="Espace réservé du contenu 3">
            <a:extLst>
              <a:ext uri="{FF2B5EF4-FFF2-40B4-BE49-F238E27FC236}">
                <a16:creationId xmlns:a16="http://schemas.microsoft.com/office/drawing/2014/main" id="{5395CD28-C6F6-45AB-A8D7-B3C23351E3AA}"/>
              </a:ext>
            </a:extLst>
          </p:cNvPr>
          <p:cNvSpPr>
            <a:spLocks noGrp="1"/>
          </p:cNvSpPr>
          <p:nvPr>
            <p:ph sz="quarter" idx="12"/>
          </p:nvPr>
        </p:nvSpPr>
        <p:spPr/>
        <p:txBody>
          <a:bodyPr/>
          <a:lstStyle/>
          <a:p>
            <a:r>
              <a:rPr lang="fr-FR" dirty="0"/>
              <a:t>6. Créer un répertoire Contenu regroupant le style:</a:t>
            </a:r>
          </a:p>
          <a:p>
            <a:pPr marL="628650" lvl="1" indent="-171450">
              <a:buFont typeface="Arial" panose="020B0604020202020204" pitchFamily="34" charset="0"/>
              <a:buChar char="•"/>
            </a:pPr>
            <a:r>
              <a:rPr lang="fr-FR" dirty="0"/>
              <a:t>Style.css : Une feuille de style CSS est utilisée afin d'améliorer le rendu HTML</a:t>
            </a:r>
          </a:p>
          <a:p>
            <a:endParaRPr lang="fr-FR" dirty="0"/>
          </a:p>
        </p:txBody>
      </p:sp>
    </p:spTree>
    <p:extLst>
      <p:ext uri="{BB962C8B-B14F-4D97-AF65-F5344CB8AC3E}">
        <p14:creationId xmlns:p14="http://schemas.microsoft.com/office/powerpoint/2010/main" val="273889938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8BEDBB52-5D82-4F2F-8F2A-0F19BA8B05A0}"/>
              </a:ext>
            </a:extLst>
          </p:cNvPr>
          <p:cNvSpPr>
            <a:spLocks noGrp="1"/>
          </p:cNvSpPr>
          <p:nvPr>
            <p:ph sz="quarter" idx="13"/>
          </p:nvPr>
        </p:nvSpPr>
        <p:spPr/>
        <p:txBody>
          <a:bodyPr/>
          <a:lstStyle/>
          <a:p>
            <a:r>
              <a:rPr lang="fr-FR" dirty="0"/>
              <a:t>Réponses</a:t>
            </a:r>
          </a:p>
        </p:txBody>
      </p:sp>
      <p:sp>
        <p:nvSpPr>
          <p:cNvPr id="2" name="Titre 1">
            <a:extLst>
              <a:ext uri="{FF2B5EF4-FFF2-40B4-BE49-F238E27FC236}">
                <a16:creationId xmlns:a16="http://schemas.microsoft.com/office/drawing/2014/main" id="{E3C4882D-970A-423F-B1E5-5B6872AD250F}"/>
              </a:ext>
            </a:extLst>
          </p:cNvPr>
          <p:cNvSpPr>
            <a:spLocks noGrp="1"/>
          </p:cNvSpPr>
          <p:nvPr>
            <p:ph type="title"/>
          </p:nvPr>
        </p:nvSpPr>
        <p:spPr/>
        <p:txBody>
          <a:bodyPr/>
          <a:lstStyle/>
          <a:p>
            <a:r>
              <a:rPr lang="fr-FR" dirty="0"/>
              <a:t>Activité 1</a:t>
            </a:r>
          </a:p>
        </p:txBody>
      </p:sp>
      <p:sp>
        <p:nvSpPr>
          <p:cNvPr id="3" name="Espace réservé du texte 2">
            <a:extLst>
              <a:ext uri="{FF2B5EF4-FFF2-40B4-BE49-F238E27FC236}">
                <a16:creationId xmlns:a16="http://schemas.microsoft.com/office/drawing/2014/main" id="{4B5DFBBB-3BEE-45C5-96DA-FC833D7E10E0}"/>
              </a:ext>
            </a:extLst>
          </p:cNvPr>
          <p:cNvSpPr>
            <a:spLocks noGrp="1"/>
          </p:cNvSpPr>
          <p:nvPr>
            <p:ph type="body" sz="quarter" idx="11"/>
          </p:nvPr>
        </p:nvSpPr>
        <p:spPr/>
        <p:txBody>
          <a:bodyPr/>
          <a:lstStyle/>
          <a:p>
            <a:r>
              <a:rPr lang="fr-FR" dirty="0"/>
              <a:t>Vers une architecture MVC</a:t>
            </a:r>
          </a:p>
        </p:txBody>
      </p:sp>
      <p:sp>
        <p:nvSpPr>
          <p:cNvPr id="4" name="Espace réservé du contenu 3">
            <a:extLst>
              <a:ext uri="{FF2B5EF4-FFF2-40B4-BE49-F238E27FC236}">
                <a16:creationId xmlns:a16="http://schemas.microsoft.com/office/drawing/2014/main" id="{5395CD28-C6F6-45AB-A8D7-B3C23351E3AA}"/>
              </a:ext>
            </a:extLst>
          </p:cNvPr>
          <p:cNvSpPr>
            <a:spLocks noGrp="1"/>
          </p:cNvSpPr>
          <p:nvPr>
            <p:ph sz="quarter" idx="12"/>
          </p:nvPr>
        </p:nvSpPr>
        <p:spPr/>
        <p:txBody>
          <a:bodyPr/>
          <a:lstStyle/>
          <a:p>
            <a:endParaRPr lang="fr-FR" dirty="0"/>
          </a:p>
        </p:txBody>
      </p:sp>
      <p:sp>
        <p:nvSpPr>
          <p:cNvPr id="6" name="Rectangle 5">
            <a:extLst>
              <a:ext uri="{FF2B5EF4-FFF2-40B4-BE49-F238E27FC236}">
                <a16:creationId xmlns:a16="http://schemas.microsoft.com/office/drawing/2014/main" id="{862BF7EF-3900-494B-8CE6-1D8AB9CD395D}"/>
              </a:ext>
            </a:extLst>
          </p:cNvPr>
          <p:cNvSpPr/>
          <p:nvPr/>
        </p:nvSpPr>
        <p:spPr>
          <a:xfrm>
            <a:off x="820448" y="2476933"/>
            <a:ext cx="4731756" cy="365530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D7BA7D"/>
                </a:solidFill>
                <a:effectLst/>
              </a:rPr>
              <a:t>html</a:t>
            </a:r>
            <a:r>
              <a:rPr lang="fr-FR" sz="1200" b="0" dirty="0">
                <a:solidFill>
                  <a:srgbClr val="D4D4D4"/>
                </a:solidFill>
                <a:effectLst/>
              </a:rPr>
              <a:t>, </a:t>
            </a:r>
            <a:r>
              <a:rPr lang="fr-FR" sz="1200" b="0" dirty="0">
                <a:solidFill>
                  <a:srgbClr val="D7BA7D"/>
                </a:solidFill>
                <a:effectLst/>
              </a:rPr>
              <a:t>body</a:t>
            </a:r>
            <a:r>
              <a:rPr lang="fr-FR" sz="1200" b="0" dirty="0">
                <a:solidFill>
                  <a:srgbClr val="D4D4D4"/>
                </a:solidFill>
                <a:effectLst/>
              </a:rPr>
              <a:t> {</a:t>
            </a:r>
          </a:p>
          <a:p>
            <a:r>
              <a:rPr lang="fr-FR" sz="1200" b="0" dirty="0">
                <a:solidFill>
                  <a:srgbClr val="D4D4D4"/>
                </a:solidFill>
                <a:effectLst/>
              </a:rPr>
              <a:t>    </a:t>
            </a:r>
            <a:r>
              <a:rPr lang="fr-FR" sz="1200" b="0" dirty="0" err="1">
                <a:solidFill>
                  <a:srgbClr val="9CDCFE"/>
                </a:solidFill>
                <a:effectLst/>
              </a:rPr>
              <a:t>height</a:t>
            </a:r>
            <a:r>
              <a:rPr lang="fr-FR" sz="1200" b="0" dirty="0">
                <a:solidFill>
                  <a:srgbClr val="D4D4D4"/>
                </a:solidFill>
                <a:effectLst/>
              </a:rPr>
              <a:t>: </a:t>
            </a:r>
            <a:r>
              <a:rPr lang="fr-FR" sz="1200" b="0" dirty="0">
                <a:solidFill>
                  <a:srgbClr val="B5CEA8"/>
                </a:solidFill>
                <a:effectLst/>
              </a:rPr>
              <a:t>100%</a:t>
            </a:r>
            <a:r>
              <a:rPr lang="fr-FR" sz="1200" b="0" dirty="0">
                <a:solidFill>
                  <a:srgbClr val="D4D4D4"/>
                </a:solidFill>
                <a:effectLst/>
              </a:rPr>
              <a:t>;</a:t>
            </a:r>
          </a:p>
          <a:p>
            <a:r>
              <a:rPr lang="fr-FR" sz="1200" b="0" dirty="0">
                <a:solidFill>
                  <a:srgbClr val="D4D4D4"/>
                </a:solidFill>
                <a:effectLst/>
              </a:rPr>
              <a:t>}</a:t>
            </a:r>
          </a:p>
          <a:p>
            <a:r>
              <a:rPr lang="fr-FR" sz="1200" b="0" dirty="0">
                <a:solidFill>
                  <a:srgbClr val="D7BA7D"/>
                </a:solidFill>
                <a:effectLst/>
              </a:rPr>
              <a:t>body</a:t>
            </a:r>
            <a:r>
              <a:rPr lang="fr-FR" sz="1200" b="0" dirty="0">
                <a:solidFill>
                  <a:srgbClr val="D4D4D4"/>
                </a:solidFill>
                <a:effectLst/>
              </a:rPr>
              <a:t> {</a:t>
            </a:r>
          </a:p>
          <a:p>
            <a:r>
              <a:rPr lang="fr-FR" sz="1200" b="0" dirty="0">
                <a:solidFill>
                  <a:srgbClr val="D4D4D4"/>
                </a:solidFill>
                <a:effectLst/>
              </a:rPr>
              <a:t>    </a:t>
            </a:r>
            <a:r>
              <a:rPr lang="fr-FR" sz="1200" b="0" dirty="0" err="1">
                <a:solidFill>
                  <a:srgbClr val="9CDCFE"/>
                </a:solidFill>
                <a:effectLst/>
              </a:rPr>
              <a:t>color</a:t>
            </a:r>
            <a:r>
              <a:rPr lang="fr-FR" sz="1200" b="0" dirty="0">
                <a:solidFill>
                  <a:srgbClr val="D4D4D4"/>
                </a:solidFill>
                <a:effectLst/>
              </a:rPr>
              <a:t>: </a:t>
            </a:r>
            <a:r>
              <a:rPr lang="fr-FR" sz="1200" b="0" dirty="0">
                <a:solidFill>
                  <a:srgbClr val="CE9178"/>
                </a:solidFill>
                <a:effectLst/>
              </a:rPr>
              <a:t>#bfbfbf</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background</a:t>
            </a:r>
            <a:r>
              <a:rPr lang="fr-FR" sz="1200" b="0" dirty="0">
                <a:solidFill>
                  <a:srgbClr val="D4D4D4"/>
                </a:solidFill>
                <a:effectLst/>
              </a:rPr>
              <a:t>: </a:t>
            </a:r>
            <a:r>
              <a:rPr lang="fr-FR" sz="1200" b="0" dirty="0">
                <a:solidFill>
                  <a:srgbClr val="CE9178"/>
                </a:solidFill>
                <a:effectLst/>
              </a:rPr>
              <a:t>black</a:t>
            </a:r>
            <a:r>
              <a:rPr lang="fr-FR" sz="1200" b="0" dirty="0">
                <a:solidFill>
                  <a:srgbClr val="D4D4D4"/>
                </a:solidFill>
                <a:effectLst/>
              </a:rPr>
              <a:t>;</a:t>
            </a:r>
          </a:p>
          <a:p>
            <a:r>
              <a:rPr lang="fr-FR" sz="1200" b="0" dirty="0">
                <a:solidFill>
                  <a:srgbClr val="D4D4D4"/>
                </a:solidFill>
                <a:effectLst/>
              </a:rPr>
              <a:t>    </a:t>
            </a:r>
            <a:r>
              <a:rPr lang="fr-FR" sz="1200" b="0" dirty="0">
                <a:solidFill>
                  <a:srgbClr val="9CDCFE"/>
                </a:solidFill>
                <a:effectLst/>
              </a:rPr>
              <a:t>font-</a:t>
            </a:r>
            <a:r>
              <a:rPr lang="fr-FR" sz="1200" b="0" dirty="0" err="1">
                <a:solidFill>
                  <a:srgbClr val="9CDCFE"/>
                </a:solidFill>
                <a:effectLst/>
              </a:rPr>
              <a:t>family</a:t>
            </a:r>
            <a:r>
              <a:rPr lang="fr-FR" sz="1200" b="0" dirty="0">
                <a:solidFill>
                  <a:srgbClr val="D4D4D4"/>
                </a:solidFill>
                <a:effectLst/>
              </a:rPr>
              <a:t>: </a:t>
            </a:r>
            <a:r>
              <a:rPr lang="fr-FR" sz="1200" b="0" dirty="0">
                <a:solidFill>
                  <a:srgbClr val="CE9178"/>
                </a:solidFill>
                <a:effectLst/>
              </a:rPr>
              <a:t>'Futura-Medium'</a:t>
            </a:r>
            <a:r>
              <a:rPr lang="fr-FR" sz="1200" b="0" dirty="0">
                <a:solidFill>
                  <a:srgbClr val="D4D4D4"/>
                </a:solidFill>
                <a:effectLst/>
              </a:rPr>
              <a:t>, </a:t>
            </a:r>
            <a:r>
              <a:rPr lang="fr-FR" sz="1200" b="0" dirty="0">
                <a:solidFill>
                  <a:srgbClr val="CE9178"/>
                </a:solidFill>
                <a:effectLst/>
              </a:rPr>
              <a:t>'Futura'</a:t>
            </a:r>
            <a:r>
              <a:rPr lang="fr-FR" sz="1200" b="0" dirty="0">
                <a:solidFill>
                  <a:srgbClr val="D4D4D4"/>
                </a:solidFill>
                <a:effectLst/>
              </a:rPr>
              <a:t>, </a:t>
            </a:r>
            <a:r>
              <a:rPr lang="fr-FR" sz="1200" b="0" dirty="0">
                <a:solidFill>
                  <a:srgbClr val="CE9178"/>
                </a:solidFill>
                <a:effectLst/>
              </a:rPr>
              <a:t>'</a:t>
            </a:r>
            <a:r>
              <a:rPr lang="fr-FR" sz="1200" b="0" dirty="0" err="1">
                <a:solidFill>
                  <a:srgbClr val="CE9178"/>
                </a:solidFill>
                <a:effectLst/>
              </a:rPr>
              <a:t>Trebuchet</a:t>
            </a:r>
            <a:r>
              <a:rPr lang="fr-FR" sz="1200" b="0" dirty="0">
                <a:solidFill>
                  <a:srgbClr val="CE9178"/>
                </a:solidFill>
                <a:effectLst/>
              </a:rPr>
              <a:t> MS'</a:t>
            </a:r>
            <a:r>
              <a:rPr lang="fr-FR" sz="1200" b="0" dirty="0">
                <a:solidFill>
                  <a:srgbClr val="D4D4D4"/>
                </a:solidFill>
                <a:effectLst/>
              </a:rPr>
              <a:t>, </a:t>
            </a:r>
            <a:r>
              <a:rPr lang="fr-FR" sz="1200" b="0" dirty="0">
                <a:solidFill>
                  <a:srgbClr val="CE9178"/>
                </a:solidFill>
                <a:effectLst/>
              </a:rPr>
              <a:t>sans-</a:t>
            </a:r>
            <a:r>
              <a:rPr lang="fr-FR" sz="1200" b="0" dirty="0" err="1">
                <a:solidFill>
                  <a:srgbClr val="CE9178"/>
                </a:solidFill>
                <a:effectLst/>
              </a:rPr>
              <a:t>serif</a:t>
            </a:r>
            <a:r>
              <a:rPr lang="fr-FR" sz="1200" b="0" dirty="0">
                <a:solidFill>
                  <a:srgbClr val="D4D4D4"/>
                </a:solidFill>
                <a:effectLst/>
              </a:rPr>
              <a:t>;</a:t>
            </a:r>
          </a:p>
          <a:p>
            <a:r>
              <a:rPr lang="fr-FR" sz="1200" b="0" dirty="0">
                <a:solidFill>
                  <a:srgbClr val="D4D4D4"/>
                </a:solidFill>
                <a:effectLst/>
              </a:rPr>
              <a:t>}</a:t>
            </a:r>
          </a:p>
          <a:p>
            <a:r>
              <a:rPr lang="fr-FR" sz="1200" b="0" dirty="0">
                <a:solidFill>
                  <a:srgbClr val="D7BA7D"/>
                </a:solidFill>
                <a:effectLst/>
              </a:rPr>
              <a:t>h1</a:t>
            </a:r>
            <a:r>
              <a:rPr lang="fr-FR" sz="1200" b="0" dirty="0">
                <a:solidFill>
                  <a:srgbClr val="D4D4D4"/>
                </a:solidFill>
                <a:effectLst/>
              </a:rPr>
              <a:t> {</a:t>
            </a:r>
          </a:p>
          <a:p>
            <a:r>
              <a:rPr lang="fr-FR" sz="1200" b="0" dirty="0">
                <a:solidFill>
                  <a:srgbClr val="D4D4D4"/>
                </a:solidFill>
                <a:effectLst/>
              </a:rPr>
              <a:t>    </a:t>
            </a:r>
            <a:r>
              <a:rPr lang="fr-FR" sz="1200" b="0" dirty="0" err="1">
                <a:solidFill>
                  <a:srgbClr val="9CDCFE"/>
                </a:solidFill>
                <a:effectLst/>
              </a:rPr>
              <a:t>color</a:t>
            </a:r>
            <a:r>
              <a:rPr lang="fr-FR" sz="1200" b="0" dirty="0">
                <a:solidFill>
                  <a:srgbClr val="D4D4D4"/>
                </a:solidFill>
                <a:effectLst/>
              </a:rPr>
              <a:t>: </a:t>
            </a:r>
            <a:r>
              <a:rPr lang="fr-FR" sz="1200" b="0" dirty="0">
                <a:solidFill>
                  <a:srgbClr val="CE9178"/>
                </a:solidFill>
                <a:effectLst/>
              </a:rPr>
              <a:t>white</a:t>
            </a:r>
            <a:r>
              <a:rPr lang="fr-FR" sz="1200" b="0" dirty="0">
                <a:solidFill>
                  <a:srgbClr val="D4D4D4"/>
                </a:solidFill>
                <a:effectLst/>
              </a:rPr>
              <a:t>;</a:t>
            </a:r>
          </a:p>
          <a:p>
            <a:r>
              <a:rPr lang="fr-FR" sz="1200" b="0" dirty="0">
                <a:solidFill>
                  <a:srgbClr val="D4D4D4"/>
                </a:solidFill>
                <a:effectLst/>
              </a:rPr>
              <a:t>}</a:t>
            </a:r>
          </a:p>
          <a:p>
            <a:r>
              <a:rPr lang="fr-FR" sz="1200" b="0" dirty="0">
                <a:solidFill>
                  <a:srgbClr val="D7BA7D"/>
                </a:solidFill>
                <a:effectLst/>
              </a:rPr>
              <a:t>.</a:t>
            </a:r>
            <a:r>
              <a:rPr lang="fr-FR" sz="1200" b="0" dirty="0" err="1">
                <a:solidFill>
                  <a:srgbClr val="D7BA7D"/>
                </a:solidFill>
                <a:effectLst/>
              </a:rPr>
              <a:t>titreBillet</a:t>
            </a:r>
            <a:r>
              <a:rPr lang="fr-FR" sz="1200" b="0" dirty="0">
                <a:solidFill>
                  <a:srgbClr val="D4D4D4"/>
                </a:solidFill>
                <a:effectLst/>
              </a:rPr>
              <a:t> {</a:t>
            </a:r>
          </a:p>
          <a:p>
            <a:r>
              <a:rPr lang="fr-FR" sz="1200" b="0" dirty="0">
                <a:solidFill>
                  <a:srgbClr val="D4D4D4"/>
                </a:solidFill>
                <a:effectLst/>
              </a:rPr>
              <a:t>    </a:t>
            </a:r>
            <a:r>
              <a:rPr lang="fr-FR" sz="1200" b="0" dirty="0" err="1">
                <a:solidFill>
                  <a:srgbClr val="9CDCFE"/>
                </a:solidFill>
                <a:effectLst/>
              </a:rPr>
              <a:t>margin-bottom</a:t>
            </a:r>
            <a:r>
              <a:rPr lang="fr-FR" sz="1200" b="0" dirty="0">
                <a:solidFill>
                  <a:srgbClr val="D4D4D4"/>
                </a:solidFill>
                <a:effectLst/>
              </a:rPr>
              <a:t> : </a:t>
            </a:r>
            <a:r>
              <a:rPr lang="fr-FR" sz="1200" b="0" dirty="0">
                <a:solidFill>
                  <a:srgbClr val="B5CEA8"/>
                </a:solidFill>
                <a:effectLst/>
              </a:rPr>
              <a:t>0px</a:t>
            </a:r>
            <a:r>
              <a:rPr lang="fr-FR" sz="1200" b="0" dirty="0">
                <a:solidFill>
                  <a:srgbClr val="D4D4D4"/>
                </a:solidFill>
                <a:effectLst/>
              </a:rPr>
              <a:t>;</a:t>
            </a:r>
          </a:p>
          <a:p>
            <a:r>
              <a:rPr lang="fr-FR" sz="1200" b="0" dirty="0">
                <a:solidFill>
                  <a:srgbClr val="D4D4D4"/>
                </a:solidFill>
                <a:effectLst/>
              </a:rPr>
              <a:t>}</a:t>
            </a:r>
          </a:p>
        </p:txBody>
      </p:sp>
      <p:sp>
        <p:nvSpPr>
          <p:cNvPr id="8" name="ZoneTexte 7">
            <a:extLst>
              <a:ext uri="{FF2B5EF4-FFF2-40B4-BE49-F238E27FC236}">
                <a16:creationId xmlns:a16="http://schemas.microsoft.com/office/drawing/2014/main" id="{6976CB19-A19E-4B68-8764-7C5194807B44}"/>
              </a:ext>
            </a:extLst>
          </p:cNvPr>
          <p:cNvSpPr txBox="1"/>
          <p:nvPr/>
        </p:nvSpPr>
        <p:spPr>
          <a:xfrm>
            <a:off x="6790267" y="6232882"/>
            <a:ext cx="4581285" cy="276999"/>
          </a:xfrm>
          <a:prstGeom prst="rect">
            <a:avLst/>
          </a:prstGeom>
          <a:noFill/>
        </p:spPr>
        <p:txBody>
          <a:bodyPr wrap="square">
            <a:spAutoFit/>
          </a:bodyPr>
          <a:lstStyle/>
          <a:p>
            <a:pPr algn="ctr"/>
            <a:r>
              <a:rPr lang="fr-FR" sz="1200" dirty="0"/>
              <a:t>Fig. : style.css (Partie 2)</a:t>
            </a:r>
          </a:p>
        </p:txBody>
      </p:sp>
      <p:sp>
        <p:nvSpPr>
          <p:cNvPr id="9" name="Rectangle 8">
            <a:extLst>
              <a:ext uri="{FF2B5EF4-FFF2-40B4-BE49-F238E27FC236}">
                <a16:creationId xmlns:a16="http://schemas.microsoft.com/office/drawing/2014/main" id="{25382DFF-9EC0-4DD7-943A-FD36B57D93BC}"/>
              </a:ext>
            </a:extLst>
          </p:cNvPr>
          <p:cNvSpPr/>
          <p:nvPr/>
        </p:nvSpPr>
        <p:spPr>
          <a:xfrm>
            <a:off x="6790267" y="2117192"/>
            <a:ext cx="4581285" cy="41560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200" b="0" dirty="0">
                <a:solidFill>
                  <a:srgbClr val="D7BA7D"/>
                </a:solidFill>
                <a:effectLst/>
              </a:rPr>
              <a:t>#global</a:t>
            </a:r>
            <a:r>
              <a:rPr lang="fr-FR" sz="1200" b="0" dirty="0">
                <a:solidFill>
                  <a:srgbClr val="D4D4D4"/>
                </a:solidFill>
                <a:effectLst/>
              </a:rPr>
              <a:t> {</a:t>
            </a:r>
          </a:p>
          <a:p>
            <a:r>
              <a:rPr lang="fr-FR" sz="1200" b="0" dirty="0">
                <a:solidFill>
                  <a:srgbClr val="D4D4D4"/>
                </a:solidFill>
                <a:effectLst/>
              </a:rPr>
              <a:t>    </a:t>
            </a:r>
            <a:r>
              <a:rPr lang="fr-FR" sz="1200" b="0" dirty="0">
                <a:solidFill>
                  <a:srgbClr val="9CDCFE"/>
                </a:solidFill>
                <a:effectLst/>
              </a:rPr>
              <a:t>min-</a:t>
            </a:r>
            <a:r>
              <a:rPr lang="fr-FR" sz="1200" b="0" dirty="0" err="1">
                <a:solidFill>
                  <a:srgbClr val="9CDCFE"/>
                </a:solidFill>
                <a:effectLst/>
              </a:rPr>
              <a:t>height</a:t>
            </a:r>
            <a:r>
              <a:rPr lang="fr-FR" sz="1200" b="0" dirty="0">
                <a:solidFill>
                  <a:srgbClr val="D4D4D4"/>
                </a:solidFill>
                <a:effectLst/>
              </a:rPr>
              <a:t>: </a:t>
            </a:r>
            <a:r>
              <a:rPr lang="fr-FR" sz="1200" b="0" dirty="0">
                <a:solidFill>
                  <a:srgbClr val="B5CEA8"/>
                </a:solidFill>
                <a:effectLst/>
              </a:rPr>
              <a:t>100%</a:t>
            </a:r>
            <a:r>
              <a:rPr lang="fr-FR" sz="1200" b="0" dirty="0">
                <a:solidFill>
                  <a:srgbClr val="D4D4D4"/>
                </a:solidFill>
                <a:effectLst/>
              </a:rPr>
              <a:t>; </a:t>
            </a:r>
          </a:p>
          <a:p>
            <a:r>
              <a:rPr lang="fr-FR" sz="1200" b="0" dirty="0">
                <a:solidFill>
                  <a:srgbClr val="D4D4D4"/>
                </a:solidFill>
                <a:effectLst/>
              </a:rPr>
              <a:t>    </a:t>
            </a:r>
            <a:r>
              <a:rPr lang="fr-FR" sz="1200" b="0" dirty="0">
                <a:solidFill>
                  <a:srgbClr val="9CDCFE"/>
                </a:solidFill>
                <a:effectLst/>
              </a:rPr>
              <a:t>background</a:t>
            </a:r>
            <a:r>
              <a:rPr lang="fr-FR" sz="1200" b="0" dirty="0">
                <a:solidFill>
                  <a:srgbClr val="D4D4D4"/>
                </a:solidFill>
                <a:effectLst/>
              </a:rPr>
              <a:t>: </a:t>
            </a:r>
            <a:r>
              <a:rPr lang="fr-FR" sz="1200" b="0" dirty="0">
                <a:solidFill>
                  <a:srgbClr val="CE9178"/>
                </a:solidFill>
                <a:effectLst/>
              </a:rPr>
              <a:t>#333534</a:t>
            </a:r>
            <a:r>
              <a:rPr lang="fr-FR" sz="1200" b="0" dirty="0">
                <a:solidFill>
                  <a:srgbClr val="D4D4D4"/>
                </a:solidFill>
                <a:effectLst/>
              </a:rPr>
              <a:t>;</a:t>
            </a:r>
          </a:p>
          <a:p>
            <a:r>
              <a:rPr lang="fr-FR" sz="1200" b="0" dirty="0">
                <a:solidFill>
                  <a:srgbClr val="D4D4D4"/>
                </a:solidFill>
                <a:effectLst/>
              </a:rPr>
              <a:t>    </a:t>
            </a:r>
            <a:r>
              <a:rPr lang="fr-FR" sz="1200" b="0" dirty="0" err="1">
                <a:solidFill>
                  <a:srgbClr val="9CDCFE"/>
                </a:solidFill>
                <a:effectLst/>
              </a:rPr>
              <a:t>width</a:t>
            </a:r>
            <a:r>
              <a:rPr lang="fr-FR" sz="1200" b="0" dirty="0">
                <a:solidFill>
                  <a:srgbClr val="D4D4D4"/>
                </a:solidFill>
                <a:effectLst/>
              </a:rPr>
              <a:t>: </a:t>
            </a:r>
            <a:r>
              <a:rPr lang="fr-FR" sz="1200" b="0" dirty="0">
                <a:solidFill>
                  <a:srgbClr val="B5CEA8"/>
                </a:solidFill>
                <a:effectLst/>
              </a:rPr>
              <a:t>70%</a:t>
            </a:r>
            <a:r>
              <a:rPr lang="fr-FR" sz="1200" b="0" dirty="0">
                <a:solidFill>
                  <a:srgbClr val="D4D4D4"/>
                </a:solidFill>
                <a:effectLst/>
              </a:rPr>
              <a:t>;</a:t>
            </a:r>
          </a:p>
          <a:p>
            <a:r>
              <a:rPr lang="fr-FR" sz="1200" b="0" dirty="0">
                <a:solidFill>
                  <a:srgbClr val="D4D4D4"/>
                </a:solidFill>
                <a:effectLst/>
              </a:rPr>
              <a:t>    </a:t>
            </a:r>
            <a:r>
              <a:rPr lang="fr-FR" sz="1200" b="0" dirty="0" err="1">
                <a:solidFill>
                  <a:srgbClr val="9CDCFE"/>
                </a:solidFill>
                <a:effectLst/>
              </a:rPr>
              <a:t>margin</a:t>
            </a:r>
            <a:r>
              <a:rPr lang="fr-FR" sz="1200" b="0" dirty="0">
                <a:solidFill>
                  <a:srgbClr val="D4D4D4"/>
                </a:solidFill>
                <a:effectLst/>
              </a:rPr>
              <a:t>: </a:t>
            </a:r>
            <a:r>
              <a:rPr lang="fr-FR" sz="1200" b="0" dirty="0">
                <a:solidFill>
                  <a:srgbClr val="CE9178"/>
                </a:solidFill>
                <a:effectLst/>
              </a:rPr>
              <a:t>auto</a:t>
            </a:r>
            <a:r>
              <a:rPr lang="fr-FR" sz="1200" b="0" dirty="0">
                <a:solidFill>
                  <a:srgbClr val="D4D4D4"/>
                </a:solidFill>
                <a:effectLst/>
              </a:rPr>
              <a:t>; </a:t>
            </a:r>
          </a:p>
          <a:p>
            <a:r>
              <a:rPr lang="fr-FR" sz="1200" b="0" dirty="0">
                <a:solidFill>
                  <a:srgbClr val="D4D4D4"/>
                </a:solidFill>
                <a:effectLst/>
              </a:rPr>
              <a:t>    </a:t>
            </a:r>
            <a:r>
              <a:rPr lang="fr-FR" sz="1200" b="0" dirty="0" err="1">
                <a:solidFill>
                  <a:srgbClr val="9CDCFE"/>
                </a:solidFill>
                <a:effectLst/>
              </a:rPr>
              <a:t>text-align</a:t>
            </a:r>
            <a:r>
              <a:rPr lang="fr-FR" sz="1200" b="0" dirty="0">
                <a:solidFill>
                  <a:srgbClr val="D4D4D4"/>
                </a:solidFill>
                <a:effectLst/>
              </a:rPr>
              <a:t>: </a:t>
            </a:r>
            <a:r>
              <a:rPr lang="fr-FR" sz="1200" b="0" dirty="0" err="1">
                <a:solidFill>
                  <a:srgbClr val="CE9178"/>
                </a:solidFill>
                <a:effectLst/>
              </a:rPr>
              <a:t>justify</a:t>
            </a:r>
            <a:r>
              <a:rPr lang="fr-FR" sz="1200" b="0" dirty="0">
                <a:solidFill>
                  <a:srgbClr val="D4D4D4"/>
                </a:solidFill>
                <a:effectLst/>
              </a:rPr>
              <a:t>;</a:t>
            </a:r>
          </a:p>
          <a:p>
            <a:r>
              <a:rPr lang="fr-FR" sz="1200" b="0" dirty="0">
                <a:solidFill>
                  <a:srgbClr val="D4D4D4"/>
                </a:solidFill>
                <a:effectLst/>
              </a:rPr>
              <a:t>    </a:t>
            </a:r>
            <a:r>
              <a:rPr lang="fr-FR" sz="1200" b="0" dirty="0" err="1">
                <a:solidFill>
                  <a:srgbClr val="9CDCFE"/>
                </a:solidFill>
                <a:effectLst/>
              </a:rPr>
              <a:t>padding</a:t>
            </a:r>
            <a:r>
              <a:rPr lang="fr-FR" sz="1200" b="0" dirty="0">
                <a:solidFill>
                  <a:srgbClr val="D4D4D4"/>
                </a:solidFill>
                <a:effectLst/>
              </a:rPr>
              <a:t>: </a:t>
            </a:r>
            <a:r>
              <a:rPr lang="fr-FR" sz="1200" b="0" dirty="0">
                <a:solidFill>
                  <a:srgbClr val="B5CEA8"/>
                </a:solidFill>
                <a:effectLst/>
              </a:rPr>
              <a:t>5px</a:t>
            </a:r>
            <a:r>
              <a:rPr lang="fr-FR" sz="1200" b="0" dirty="0">
                <a:solidFill>
                  <a:srgbClr val="D4D4D4"/>
                </a:solidFill>
                <a:effectLst/>
              </a:rPr>
              <a:t> </a:t>
            </a:r>
            <a:r>
              <a:rPr lang="fr-FR" sz="1200" b="0" dirty="0">
                <a:solidFill>
                  <a:srgbClr val="B5CEA8"/>
                </a:solidFill>
                <a:effectLst/>
              </a:rPr>
              <a:t>20px</a:t>
            </a:r>
            <a:r>
              <a:rPr lang="fr-FR" sz="1200" b="0" dirty="0">
                <a:solidFill>
                  <a:srgbClr val="D4D4D4"/>
                </a:solidFill>
                <a:effectLst/>
              </a:rPr>
              <a:t>;</a:t>
            </a:r>
          </a:p>
          <a:p>
            <a:r>
              <a:rPr lang="fr-FR" sz="1200" b="0" dirty="0">
                <a:solidFill>
                  <a:srgbClr val="D4D4D4"/>
                </a:solidFill>
                <a:effectLst/>
              </a:rPr>
              <a:t>}</a:t>
            </a:r>
          </a:p>
          <a:p>
            <a:r>
              <a:rPr lang="fr-FR" sz="1200" b="0" dirty="0">
                <a:solidFill>
                  <a:srgbClr val="D7BA7D"/>
                </a:solidFill>
                <a:effectLst/>
              </a:rPr>
              <a:t>#contenu</a:t>
            </a:r>
            <a:r>
              <a:rPr lang="fr-FR" sz="1200" b="0" dirty="0">
                <a:solidFill>
                  <a:srgbClr val="D4D4D4"/>
                </a:solidFill>
                <a:effectLst/>
              </a:rPr>
              <a:t> {</a:t>
            </a:r>
          </a:p>
          <a:p>
            <a:r>
              <a:rPr lang="fr-FR" sz="1200" b="0" dirty="0">
                <a:solidFill>
                  <a:srgbClr val="D4D4D4"/>
                </a:solidFill>
                <a:effectLst/>
              </a:rPr>
              <a:t>    </a:t>
            </a:r>
            <a:r>
              <a:rPr lang="fr-FR" sz="1200" b="0" dirty="0" err="1">
                <a:solidFill>
                  <a:srgbClr val="9CDCFE"/>
                </a:solidFill>
                <a:effectLst/>
              </a:rPr>
              <a:t>margin-bottom</a:t>
            </a:r>
            <a:r>
              <a:rPr lang="fr-FR" sz="1200" b="0" dirty="0">
                <a:solidFill>
                  <a:srgbClr val="D4D4D4"/>
                </a:solidFill>
                <a:effectLst/>
              </a:rPr>
              <a:t> : </a:t>
            </a:r>
            <a:r>
              <a:rPr lang="fr-FR" sz="1200" b="0" dirty="0">
                <a:solidFill>
                  <a:srgbClr val="B5CEA8"/>
                </a:solidFill>
                <a:effectLst/>
              </a:rPr>
              <a:t>30px</a:t>
            </a:r>
            <a:r>
              <a:rPr lang="fr-FR" sz="1200" b="0" dirty="0">
                <a:solidFill>
                  <a:srgbClr val="D4D4D4"/>
                </a:solidFill>
                <a:effectLst/>
              </a:rPr>
              <a:t>;</a:t>
            </a:r>
          </a:p>
          <a:p>
            <a:r>
              <a:rPr lang="fr-FR" sz="1200" b="0" dirty="0">
                <a:solidFill>
                  <a:srgbClr val="D4D4D4"/>
                </a:solidFill>
                <a:effectLst/>
              </a:rPr>
              <a:t>}</a:t>
            </a:r>
          </a:p>
          <a:p>
            <a:r>
              <a:rPr lang="fr-FR" sz="1200" b="0" dirty="0">
                <a:solidFill>
                  <a:srgbClr val="D7BA7D"/>
                </a:solidFill>
                <a:effectLst/>
              </a:rPr>
              <a:t>#titreBlog</a:t>
            </a:r>
            <a:r>
              <a:rPr lang="fr-FR" sz="1200" b="0" dirty="0">
                <a:solidFill>
                  <a:srgbClr val="D4D4D4"/>
                </a:solidFill>
                <a:effectLst/>
              </a:rPr>
              <a:t>, </a:t>
            </a:r>
            <a:r>
              <a:rPr lang="fr-FR" sz="1200" b="0" dirty="0">
                <a:solidFill>
                  <a:srgbClr val="D7BA7D"/>
                </a:solidFill>
                <a:effectLst/>
              </a:rPr>
              <a:t>#piedBlog</a:t>
            </a:r>
            <a:r>
              <a:rPr lang="fr-FR" sz="1200" b="0" dirty="0">
                <a:solidFill>
                  <a:srgbClr val="D4D4D4"/>
                </a:solidFill>
                <a:effectLst/>
              </a:rPr>
              <a:t> {</a:t>
            </a:r>
          </a:p>
          <a:p>
            <a:r>
              <a:rPr lang="fr-FR" sz="1200" b="0" dirty="0">
                <a:solidFill>
                  <a:srgbClr val="D4D4D4"/>
                </a:solidFill>
                <a:effectLst/>
              </a:rPr>
              <a:t>    </a:t>
            </a:r>
            <a:r>
              <a:rPr lang="fr-FR" sz="1200" b="0" dirty="0" err="1">
                <a:solidFill>
                  <a:srgbClr val="9CDCFE"/>
                </a:solidFill>
                <a:effectLst/>
              </a:rPr>
              <a:t>text-align</a:t>
            </a:r>
            <a:r>
              <a:rPr lang="fr-FR" sz="1200" b="0" dirty="0">
                <a:solidFill>
                  <a:srgbClr val="D4D4D4"/>
                </a:solidFill>
                <a:effectLst/>
              </a:rPr>
              <a:t>: </a:t>
            </a:r>
            <a:r>
              <a:rPr lang="fr-FR" sz="1200" b="0" dirty="0">
                <a:solidFill>
                  <a:srgbClr val="CE9178"/>
                </a:solidFill>
                <a:effectLst/>
              </a:rPr>
              <a:t>center</a:t>
            </a:r>
            <a:r>
              <a:rPr lang="fr-FR" sz="1200" b="0" dirty="0">
                <a:solidFill>
                  <a:srgbClr val="D4D4D4"/>
                </a:solidFill>
                <a:effectLst/>
              </a:rPr>
              <a:t>;</a:t>
            </a:r>
          </a:p>
          <a:p>
            <a:r>
              <a:rPr lang="fr-FR" sz="1200" b="0" dirty="0">
                <a:solidFill>
                  <a:srgbClr val="D4D4D4"/>
                </a:solidFill>
                <a:effectLst/>
              </a:rPr>
              <a:t>}</a:t>
            </a:r>
          </a:p>
          <a:p>
            <a:r>
              <a:rPr lang="fr-FR" sz="1200" b="0" dirty="0">
                <a:solidFill>
                  <a:srgbClr val="D7BA7D"/>
                </a:solidFill>
                <a:effectLst/>
              </a:rPr>
              <a:t>#titreReponses</a:t>
            </a:r>
            <a:r>
              <a:rPr lang="fr-FR" sz="1200" b="0" dirty="0">
                <a:solidFill>
                  <a:srgbClr val="D4D4D4"/>
                </a:solidFill>
                <a:effectLst/>
              </a:rPr>
              <a:t> {</a:t>
            </a:r>
          </a:p>
          <a:p>
            <a:r>
              <a:rPr lang="fr-FR" sz="1200" b="0" dirty="0">
                <a:solidFill>
                  <a:srgbClr val="D4D4D4"/>
                </a:solidFill>
                <a:effectLst/>
              </a:rPr>
              <a:t>    </a:t>
            </a:r>
            <a:r>
              <a:rPr lang="fr-FR" sz="1200" b="0" dirty="0">
                <a:solidFill>
                  <a:srgbClr val="9CDCFE"/>
                </a:solidFill>
                <a:effectLst/>
              </a:rPr>
              <a:t>font-size</a:t>
            </a:r>
            <a:r>
              <a:rPr lang="fr-FR" sz="1200" b="0" dirty="0">
                <a:solidFill>
                  <a:srgbClr val="D4D4D4"/>
                </a:solidFill>
                <a:effectLst/>
              </a:rPr>
              <a:t> : </a:t>
            </a:r>
            <a:r>
              <a:rPr lang="fr-FR" sz="1200" b="0" dirty="0">
                <a:solidFill>
                  <a:srgbClr val="B5CEA8"/>
                </a:solidFill>
                <a:effectLst/>
              </a:rPr>
              <a:t>100%</a:t>
            </a:r>
            <a:r>
              <a:rPr lang="fr-FR" sz="1200" b="0" dirty="0">
                <a:solidFill>
                  <a:srgbClr val="D4D4D4"/>
                </a:solidFill>
                <a:effectLst/>
              </a:rPr>
              <a:t>;</a:t>
            </a:r>
          </a:p>
          <a:p>
            <a:r>
              <a:rPr lang="fr-FR" sz="1200" b="0" dirty="0">
                <a:solidFill>
                  <a:srgbClr val="D4D4D4"/>
                </a:solidFill>
                <a:effectLst/>
              </a:rPr>
              <a:t>}</a:t>
            </a:r>
          </a:p>
          <a:p>
            <a:r>
              <a:rPr lang="fr-FR" sz="1200" b="0" dirty="0">
                <a:solidFill>
                  <a:srgbClr val="D7BA7D"/>
                </a:solidFill>
                <a:effectLst/>
              </a:rPr>
              <a:t>#txtCommentaire</a:t>
            </a:r>
            <a:r>
              <a:rPr lang="fr-FR" sz="1200" b="0" dirty="0">
                <a:solidFill>
                  <a:srgbClr val="D4D4D4"/>
                </a:solidFill>
                <a:effectLst/>
              </a:rPr>
              <a:t> {</a:t>
            </a:r>
          </a:p>
          <a:p>
            <a:r>
              <a:rPr lang="fr-FR" sz="1200" b="0" dirty="0">
                <a:solidFill>
                  <a:srgbClr val="D4D4D4"/>
                </a:solidFill>
                <a:effectLst/>
              </a:rPr>
              <a:t>    </a:t>
            </a:r>
            <a:r>
              <a:rPr lang="fr-FR" sz="1200" b="0" dirty="0" err="1">
                <a:solidFill>
                  <a:srgbClr val="9CDCFE"/>
                </a:solidFill>
                <a:effectLst/>
              </a:rPr>
              <a:t>width</a:t>
            </a:r>
            <a:r>
              <a:rPr lang="fr-FR" sz="1200" b="0" dirty="0">
                <a:solidFill>
                  <a:srgbClr val="D4D4D4"/>
                </a:solidFill>
                <a:effectLst/>
              </a:rPr>
              <a:t>: </a:t>
            </a:r>
            <a:r>
              <a:rPr lang="fr-FR" sz="1200" b="0" dirty="0">
                <a:solidFill>
                  <a:srgbClr val="B5CEA8"/>
                </a:solidFill>
                <a:effectLst/>
              </a:rPr>
              <a:t>50%</a:t>
            </a:r>
            <a:r>
              <a:rPr lang="fr-FR" sz="1200" b="0" dirty="0">
                <a:solidFill>
                  <a:srgbClr val="D4D4D4"/>
                </a:solidFill>
                <a:effectLst/>
              </a:rPr>
              <a:t>;</a:t>
            </a:r>
          </a:p>
          <a:p>
            <a:r>
              <a:rPr lang="fr-FR" sz="1200" b="0" dirty="0">
                <a:solidFill>
                  <a:srgbClr val="D4D4D4"/>
                </a:solidFill>
                <a:effectLst/>
              </a:rPr>
              <a:t>}</a:t>
            </a:r>
          </a:p>
        </p:txBody>
      </p:sp>
      <p:sp>
        <p:nvSpPr>
          <p:cNvPr id="10" name="ZoneTexte 9">
            <a:extLst>
              <a:ext uri="{FF2B5EF4-FFF2-40B4-BE49-F238E27FC236}">
                <a16:creationId xmlns:a16="http://schemas.microsoft.com/office/drawing/2014/main" id="{AC12B3A3-451C-4644-BFC5-CDAF0F3D90B0}"/>
              </a:ext>
            </a:extLst>
          </p:cNvPr>
          <p:cNvSpPr txBox="1"/>
          <p:nvPr/>
        </p:nvSpPr>
        <p:spPr>
          <a:xfrm>
            <a:off x="820448" y="6132235"/>
            <a:ext cx="4731756" cy="276999"/>
          </a:xfrm>
          <a:prstGeom prst="rect">
            <a:avLst/>
          </a:prstGeom>
          <a:noFill/>
        </p:spPr>
        <p:txBody>
          <a:bodyPr wrap="square">
            <a:spAutoFit/>
          </a:bodyPr>
          <a:lstStyle/>
          <a:p>
            <a:pPr algn="ctr"/>
            <a:r>
              <a:rPr lang="fr-FR" sz="1200" dirty="0"/>
              <a:t>Fig. : style.css (Partie 1)</a:t>
            </a:r>
          </a:p>
        </p:txBody>
      </p:sp>
    </p:spTree>
    <p:extLst>
      <p:ext uri="{BB962C8B-B14F-4D97-AF65-F5344CB8AC3E}">
        <p14:creationId xmlns:p14="http://schemas.microsoft.com/office/powerpoint/2010/main" val="866004206"/>
      </p:ext>
    </p:extLst>
  </p:cSld>
  <p:clrMapOvr>
    <a:masterClrMapping/>
  </p:clrMapOvr>
</p:sld>
</file>

<file path=ppt/theme/theme1.xml><?xml version="1.0" encoding="utf-8"?>
<a:theme xmlns:a="http://schemas.openxmlformats.org/drawingml/2006/main" name="BASE RT VALIDEE O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E RT VALIDEE OK" id="{BA342A57-EAB6-4D7E-892F-6283F0790B36}" vid="{49F05F4C-B370-465F-B45B-A0D009F9B739}"/>
    </a:ext>
  </a:extLst>
</a:theme>
</file>

<file path=docProps/app.xml><?xml version="1.0" encoding="utf-8"?>
<Properties xmlns="http://schemas.openxmlformats.org/officeDocument/2006/extended-properties" xmlns:vt="http://schemas.openxmlformats.org/officeDocument/2006/docPropsVTypes">
  <Template>Thème WEBFORCE3 OK</Template>
  <TotalTime>13042</TotalTime>
  <Words>12342</Words>
  <Application>Microsoft Macintosh PowerPoint</Application>
  <PresentationFormat>Grand écran</PresentationFormat>
  <Paragraphs>1621</Paragraphs>
  <Slides>98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98</vt:i4>
      </vt:variant>
    </vt:vector>
  </HeadingPairs>
  <TitlesOfParts>
    <vt:vector size="103" baseType="lpstr">
      <vt:lpstr>Arial</vt:lpstr>
      <vt:lpstr>Calibri</vt:lpstr>
      <vt:lpstr>Consolas</vt:lpstr>
      <vt:lpstr>Wingdings</vt:lpstr>
      <vt:lpstr>BASE RT VALIDEE OK</vt:lpstr>
      <vt:lpstr>Présentation PowerPoint</vt:lpstr>
      <vt:lpstr>Présentation PowerPoint</vt:lpstr>
      <vt:lpstr>Présentation PowerPoint</vt:lpstr>
      <vt:lpstr>Présentation PowerPoint</vt:lpstr>
      <vt:lpstr>Présentation PowerPoint</vt:lpstr>
      <vt:lpstr>Présentation PowerPoint</vt:lpstr>
      <vt:lpstr>Activité 1</vt:lpstr>
      <vt:lpstr>Activité 1</vt:lpstr>
      <vt:lpstr>Activité 1</vt:lpstr>
      <vt:lpstr>Activité 1</vt:lpstr>
      <vt:lpstr>Activité 1</vt:lpstr>
      <vt:lpstr>Activité 1</vt:lpstr>
      <vt:lpstr>Activité 1</vt:lpstr>
      <vt:lpstr>Activité 1</vt:lpstr>
      <vt:lpstr>Activité 1</vt:lpstr>
      <vt:lpstr>Activité 1</vt:lpstr>
      <vt:lpstr>Activité 1</vt:lpstr>
      <vt:lpstr>Activité 1</vt:lpstr>
      <vt:lpstr>Activité 1</vt:lpstr>
      <vt:lpstr>Présentation PowerPoint</vt:lpstr>
      <vt:lpstr>Présentation PowerPoint</vt:lpstr>
      <vt:lpstr>Présentation PowerPoint</vt:lpstr>
      <vt:lpstr>Activité 1</vt:lpstr>
      <vt:lpstr>Activité 1</vt:lpstr>
      <vt:lpstr>Activité 1</vt:lpstr>
      <vt:lpstr>Activité 1</vt:lpstr>
      <vt:lpstr>Activité 1</vt:lpstr>
      <vt:lpstr>Activité 1</vt:lpstr>
      <vt:lpstr>Activité 1</vt:lpstr>
      <vt:lpstr>Activité 1</vt:lpstr>
      <vt:lpstr>Présentation PowerPoint</vt:lpstr>
      <vt:lpstr>Présentation PowerPoint</vt:lpstr>
      <vt:lpstr>Activité 2</vt:lpstr>
      <vt:lpstr>Activité 2</vt:lpstr>
      <vt:lpstr>Activité 2</vt:lpstr>
      <vt:lpstr>Activité 2</vt:lpstr>
      <vt:lpstr>Activité 2</vt:lpstr>
      <vt:lpstr>Activité 2</vt:lpstr>
      <vt:lpstr>Présentation PowerPoint</vt:lpstr>
      <vt:lpstr>Présentation PowerPoint</vt:lpstr>
      <vt:lpstr>Activité 3</vt:lpstr>
      <vt:lpstr>Activité 3</vt:lpstr>
      <vt:lpstr>Activité 3</vt:lpstr>
      <vt:lpstr>Activité 3</vt:lpstr>
      <vt:lpstr>Activité 3</vt:lpstr>
      <vt:lpstr>Activité 3</vt:lpstr>
      <vt:lpstr>Présentation PowerPoint</vt:lpstr>
      <vt:lpstr>Présentation PowerPoint</vt:lpstr>
      <vt:lpstr>Présentation PowerPoint</vt:lpstr>
      <vt:lpstr>Activité 1</vt:lpstr>
      <vt:lpstr>Activité 1</vt:lpstr>
      <vt:lpstr>Présentation PowerPoint</vt:lpstr>
      <vt:lpstr>Présentation PowerPoint</vt:lpstr>
      <vt:lpstr>Activité 2</vt:lpstr>
      <vt:lpstr>Activité 2</vt:lpstr>
      <vt:lpstr>Activité 2</vt:lpstr>
      <vt:lpstr>Activité 2</vt:lpstr>
      <vt:lpstr>Activité 2</vt:lpstr>
      <vt:lpstr>Activité 2</vt:lpstr>
      <vt:lpstr>Activité 2</vt:lpstr>
      <vt:lpstr>Activité 2</vt:lpstr>
      <vt:lpstr>Présentation PowerPoint</vt:lpstr>
      <vt:lpstr>Présentation PowerPoint</vt:lpstr>
      <vt:lpstr>Activité 3</vt:lpstr>
      <vt:lpstr>Activité 3</vt:lpstr>
      <vt:lpstr>Activité 3</vt:lpstr>
      <vt:lpstr>Activité 3</vt:lpstr>
      <vt:lpstr>Activité 3</vt:lpstr>
      <vt:lpstr>Activité 3</vt:lpstr>
      <vt:lpstr>Activité 3</vt:lpstr>
      <vt:lpstr>Activité 3</vt:lpstr>
      <vt:lpstr>Activité 3</vt:lpstr>
      <vt:lpstr>Activité 3</vt:lpstr>
      <vt:lpstr>Activité 3</vt:lpstr>
      <vt:lpstr>Activité 3</vt:lpstr>
      <vt:lpstr>Présentation PowerPoint</vt:lpstr>
      <vt:lpstr>Présentation PowerPoint</vt:lpstr>
      <vt:lpstr>Présentation PowerPoint</vt:lpstr>
      <vt:lpstr>Activité 1</vt:lpstr>
      <vt:lpstr>Activité 1</vt:lpstr>
      <vt:lpstr>Activité 1</vt:lpstr>
      <vt:lpstr>Activité 1</vt:lpstr>
      <vt:lpstr>Activité 1</vt:lpstr>
      <vt:lpstr>Activité 1</vt:lpstr>
      <vt:lpstr>Activité 1</vt:lpstr>
      <vt:lpstr>Activité 1</vt:lpstr>
      <vt:lpstr>Activité 1</vt:lpstr>
      <vt:lpstr>Activité 1</vt:lpstr>
      <vt:lpstr>Activité 1</vt:lpstr>
      <vt:lpstr>Activité 1</vt:lpstr>
      <vt:lpstr>Activité 1</vt:lpstr>
      <vt:lpstr>Activité 1</vt:lpstr>
      <vt:lpstr>Activité 1</vt:lpstr>
      <vt:lpstr>Activité 1</vt:lpstr>
      <vt:lpstr>Activité 1</vt:lpstr>
      <vt:lpstr>Activité 1</vt:lpstr>
      <vt:lpstr>Activité 1</vt:lpstr>
      <vt:lpstr>Activité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MORIN Coralie - externe</dc:creator>
  <cp:lastModifiedBy>saida boudiaf</cp:lastModifiedBy>
  <cp:revision>106</cp:revision>
  <dcterms:created xsi:type="dcterms:W3CDTF">2021-11-26T14:51:18Z</dcterms:created>
  <dcterms:modified xsi:type="dcterms:W3CDTF">2022-03-01T17:42:23Z</dcterms:modified>
</cp:coreProperties>
</file>