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94624"/>
  </p:normalViewPr>
  <p:slideViewPr>
    <p:cSldViewPr snapToGrid="0">
      <p:cViewPr varScale="1">
        <p:scale>
          <a:sx n="92" d="100"/>
          <a:sy n="92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CDB73-047D-FC40-8013-88116AC3A439}" type="datetimeFigureOut">
              <a:rPr lang="en-ES" smtClean="0"/>
              <a:t>15/9/22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918D1-C253-9A4A-9C11-0EAFB553C4B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826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18D1-C253-9A4A-9C11-0EAFB553C4B7}" type="slidenum">
              <a:rPr lang="en-ES" smtClean="0"/>
              <a:t>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405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6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7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1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8892/notebooks/Ironhack/week_9/Mid-bootcamp-project_4/notebook/CakeProject.ipynb#XGBoost-Regress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D9AA-ABAB-2DBC-862F-14F136405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en-ES" dirty="0"/>
              <a:t>How much would you pay for a cake?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1F9BE-32A0-909A-5844-1FE6436F5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en-ES" b="1" dirty="0"/>
              <a:t>Price prediction</a:t>
            </a:r>
          </a:p>
        </p:txBody>
      </p:sp>
      <p:pic>
        <p:nvPicPr>
          <p:cNvPr id="4" name="Picture 3" descr="Cake with candles">
            <a:extLst>
              <a:ext uri="{FF2B5EF4-FFF2-40B4-BE49-F238E27FC236}">
                <a16:creationId xmlns:a16="http://schemas.microsoft.com/office/drawing/2014/main" id="{CB605BD9-1053-D1C0-5F1E-C2B225878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3" r="31676" b="-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8CF8CF3-DBCB-4737-A56F-FD5F68B71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7B28-79FE-98F4-A488-8E528A65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95" y="1310551"/>
            <a:ext cx="3103991" cy="1140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05F9-C6E8-4126-4028-B79DF232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23" y="3421681"/>
            <a:ext cx="3488283" cy="11406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Predict the price of a cake based on the customer’s needs.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7539C-7401-45E2-B80B-F8113511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11243" y="3452173"/>
            <a:ext cx="3488283" cy="3410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7FA671-B920-4EE2-B29E-7752B6718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09784" y="-5172"/>
            <a:ext cx="3492435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5C5A14A-76E2-4A4D-8ACB-5707CB017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3579" y="187457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indoor, birthday, decorated, toy&#10;&#10;Description automatically generated">
            <a:extLst>
              <a:ext uri="{FF2B5EF4-FFF2-40B4-BE49-F238E27FC236}">
                <a16:creationId xmlns:a16="http://schemas.microsoft.com/office/drawing/2014/main" id="{6BF9AD5B-201A-8DCF-7C42-91B4520F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72" y="145859"/>
            <a:ext cx="2552068" cy="31604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76C62E4-F57E-8365-A8A5-6C50F31C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696" y="187457"/>
            <a:ext cx="2397167" cy="29594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picture containing cake, table, indoor, birthday&#10;&#10;Description automatically generated">
            <a:extLst>
              <a:ext uri="{FF2B5EF4-FFF2-40B4-BE49-F238E27FC236}">
                <a16:creationId xmlns:a16="http://schemas.microsoft.com/office/drawing/2014/main" id="{6C572955-2815-4BB5-6CEF-ACAC8EE1A5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" r="1509" b="3"/>
          <a:stretch/>
        </p:blipFill>
        <p:spPr>
          <a:xfrm>
            <a:off x="5413579" y="3735039"/>
            <a:ext cx="2966850" cy="29750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A1077D7-C342-45A8-9B04-D60C1CA04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1075" y="3457144"/>
            <a:ext cx="3490925" cy="34008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C1B105-540E-42F8-BD66-2FEC9F533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1309" y="3619567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hocolate cake with frosting&#10;&#10;Description automatically generated with low confidence">
            <a:extLst>
              <a:ext uri="{FF2B5EF4-FFF2-40B4-BE49-F238E27FC236}">
                <a16:creationId xmlns:a16="http://schemas.microsoft.com/office/drawing/2014/main" id="{32FAFC9C-9F83-FADF-E616-FB35C3A96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300" y="3755834"/>
            <a:ext cx="2768471" cy="27684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892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964E-C654-95DF-ACC7-EB1335D2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08745"/>
          </a:xfrm>
        </p:spPr>
        <p:txBody>
          <a:bodyPr/>
          <a:lstStyle/>
          <a:p>
            <a:pPr algn="ctr"/>
            <a:r>
              <a:rPr lang="en-E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853-577B-0ED2-3D12-7B52E3CB2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22341"/>
            <a:ext cx="9950103" cy="4699349"/>
          </a:xfrm>
        </p:spPr>
        <p:txBody>
          <a:bodyPr/>
          <a:lstStyle/>
          <a:p>
            <a:r>
              <a:rPr lang="en-ES" dirty="0"/>
              <a:t>Cake type</a:t>
            </a:r>
          </a:p>
          <a:p>
            <a:r>
              <a:rPr lang="en-ES" dirty="0"/>
              <a:t>Diameter</a:t>
            </a:r>
          </a:p>
          <a:p>
            <a:r>
              <a:rPr lang="en-ES" dirty="0"/>
              <a:t>Piece</a:t>
            </a:r>
          </a:p>
          <a:p>
            <a:r>
              <a:rPr lang="en-ES" dirty="0"/>
              <a:t>Topping</a:t>
            </a:r>
          </a:p>
          <a:p>
            <a:r>
              <a:rPr lang="en-ES" dirty="0"/>
              <a:t>Fondant</a:t>
            </a:r>
          </a:p>
          <a:p>
            <a:r>
              <a:rPr lang="en-ES" dirty="0"/>
              <a:t>Design</a:t>
            </a:r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  <p:pic>
        <p:nvPicPr>
          <p:cNvPr id="7" name="Picture 6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B88B5311-7134-82E8-9165-47450A1B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967" y="218742"/>
            <a:ext cx="3466245" cy="39007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2B44F38-4FF4-ABDF-543C-8D037E3D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85" y="4284570"/>
            <a:ext cx="10454827" cy="21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612E369B-5272-4644-973E-2039918B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28B23C6E-C3A5-B7D7-B47C-EB60F6DA8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111" r="711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22">
            <a:extLst>
              <a:ext uri="{FF2B5EF4-FFF2-40B4-BE49-F238E27FC236}">
                <a16:creationId xmlns:a16="http://schemas.microsoft.com/office/drawing/2014/main" id="{080220E3-B484-45C4-87BC-D7A63CE3F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2650435"/>
            <a:ext cx="12191999" cy="42075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81338-3B92-089D-3C4B-6C8AE582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84" y="3428999"/>
            <a:ext cx="7688825" cy="18523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Graph</a:t>
            </a:r>
            <a:endParaRPr lang="en-US" b="1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72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5F947E4-EC36-4578-B5D9-94F6C7AA9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ake, piece, chocolate, slice&#10;&#10;Description automatically generated">
            <a:extLst>
              <a:ext uri="{FF2B5EF4-FFF2-40B4-BE49-F238E27FC236}">
                <a16:creationId xmlns:a16="http://schemas.microsoft.com/office/drawing/2014/main" id="{DB6FB464-1762-6F21-0F8F-AED992C84D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24670" b="2990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6" name="Rectangle 12">
            <a:extLst>
              <a:ext uri="{FF2B5EF4-FFF2-40B4-BE49-F238E27FC236}">
                <a16:creationId xmlns:a16="http://schemas.microsoft.com/office/drawing/2014/main" id="{C7846A0D-19A4-4F64-B17F-AB38D3F4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18322" y="-818321"/>
            <a:ext cx="6857999" cy="849464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E1C03-AA1A-E05F-9435-D5BCEC3A0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4903117" cy="3162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b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Thank you for you attention.</a:t>
            </a:r>
            <a:b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1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05DD3BB-862C-ADCA-9025-7AF3C9D9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903117" cy="98507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Questions?</a:t>
            </a:r>
            <a:endParaRPr lang="en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1377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8"/>
      </a:lt2>
      <a:accent1>
        <a:srgbClr val="C69996"/>
      </a:accent1>
      <a:accent2>
        <a:srgbClr val="BA9B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AF7F"/>
      </a:accent6>
      <a:hlink>
        <a:srgbClr val="578D9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47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Calibri</vt:lpstr>
      <vt:lpstr>BlocksVTI</vt:lpstr>
      <vt:lpstr>How much would you pay for a cake?</vt:lpstr>
      <vt:lpstr>MAIN PROJECT</vt:lpstr>
      <vt:lpstr>Features</vt:lpstr>
      <vt:lpstr>Graph</vt:lpstr>
      <vt:lpstr>  Thank you for you attention.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would you pay for a cake?</dc:title>
  <dc:creator>Mary Pinzon</dc:creator>
  <cp:lastModifiedBy>Mary Pinzon</cp:lastModifiedBy>
  <cp:revision>5</cp:revision>
  <dcterms:created xsi:type="dcterms:W3CDTF">2022-09-15T13:24:53Z</dcterms:created>
  <dcterms:modified xsi:type="dcterms:W3CDTF">2022-09-16T07:00:02Z</dcterms:modified>
</cp:coreProperties>
</file>