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6B40A-D815-4A3D-A043-233B6C02CBA1}" v="4" dt="2021-02-04T23:20:3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74259" autoAdjust="0"/>
  </p:normalViewPr>
  <p:slideViewPr>
    <p:cSldViewPr snapToGrid="0">
      <p:cViewPr varScale="1">
        <p:scale>
          <a:sx n="85" d="100"/>
          <a:sy n="85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C8F80-BEAA-4B6D-AFB2-7EA793828B5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1C889-8896-445D-BFEC-9DD734C3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4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C889-8896-445D-BFEC-9DD734C3B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C889-8896-445D-BFEC-9DD734C3BC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1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C889-8896-445D-BFEC-9DD734C3BC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C889-8896-445D-BFEC-9DD734C3BC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24C0-0CDD-4CA6-BB00-206828A3B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D7529-21BA-484F-A72C-C772E240D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8E51-6132-4730-A378-EB9C3C73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148F-DA1E-465D-8DA3-8A1BCFABC3E3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33EA-A2D6-4F55-89F4-2390B6F0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E4766-8413-4C87-8B0E-CA050DAC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1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4554-3CB8-484A-9E19-4EEDCDB6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04C98-E687-43C9-ACB9-29A65CCE3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84193-2021-4F06-87E8-340C3F5F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6AB2-28AB-47F8-8822-A87BD86C2F93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4811B-1566-4DD8-8E72-6DA3B0B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AF8D-59DB-428D-AAF7-07FE335A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9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9764E-04B3-41B1-9A62-3038217D0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39725-E5F8-4A7C-BA10-FEBC21427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27D3-C707-469E-A415-01395BCD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DC66-D517-4C6B-99D0-D70BB8305C6B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94DD-9FE7-4706-B2C6-17A3D3D3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4278-11AB-4FD8-ADD7-B3F32350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AA9D-384D-46D8-91AA-641BC26F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6EEB-B813-4235-9408-0CF0D256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0C08B-F5F9-4E73-95D7-3BC39640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66CB-E6D8-418C-BBE7-B4D4A01EF48A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4B7B-5271-4694-BDE3-FAEDE501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6504-CA0B-4C73-8375-EF06032E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2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6AA1-D968-4F3C-9850-4E4E0382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1FAE0-C1BE-49CE-B233-10622602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0F95-5208-4A97-9AF3-EAB8D619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D012-6439-4954-BF21-C26F090D14F3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A53C9-39DC-48A2-9230-7488F32B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9DAA-5FF0-4965-BB39-0BA5A63F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9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9468-1459-4A2B-8000-6697C1C1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7B73-DDEE-4EB8-9E6B-E181B5D12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924F6-A4AF-45DB-BA09-986D847D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4D30A-961C-418A-8993-66442B3F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B72-69CD-4B70-BEC6-BD86F8414152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076B0-0473-444E-96D3-CFF5E6D3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38839-A93D-4760-AAC6-634F2BA4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F16A-6872-4C78-9B57-2AC74A42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6B958-FFB3-4AE5-8032-2AF724BC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EE1C9-3900-4432-8583-3F67FD62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B8D69-2AF9-4EA5-8131-1EC4F694D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D35E6-46F3-4D7F-BEED-EF123E93B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CE897-DAB7-4B8E-8CFD-619363AC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B1A2-D76D-4BA6-8A00-D876198ED64D}" type="datetime1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6BD96-64E3-48BE-88DE-E596F2EE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3C70D-FF91-4694-A013-3D1EE74A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2BCF-932C-4638-8447-1A103CF6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7998F-FC08-47D3-A05C-DBD31AC4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F20F-729B-413F-8256-1B6F95A61917}" type="datetime1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DCCB9-7229-4FDB-A000-B91AABE7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4FCA0-0229-4CEA-A3B2-9394B6FA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5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B0108-29AE-4FB5-89BF-BEF2E1F0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3E7E-F98F-45D8-96AB-CA3A56F30B67}" type="datetime1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30BC8-F558-4F40-9532-92B063AB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88F34-26A5-4D0E-A178-A19BA1F1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1DED-9E65-4AFA-B003-7B279DF2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3967-991A-4E35-9AA7-FAC98AAD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DDDB1-747C-4125-A0B0-61EF9DF40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81501-A746-408D-8883-55E2312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2441-D687-408E-953E-63CD6EF55EB6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72497-4005-4367-B65C-4ED4DF21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3C001-B27C-4A0D-82C8-CB86F0DF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825C-FFE7-4AD0-9583-16D68149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4ED28-E99D-4F35-90CD-714FFE5B0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0BC38-F69B-408A-A892-79E410DDA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2918D-A335-41B0-83B6-16964007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9D5F1-040F-4688-8A6B-5EC9FD7F5AC6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B89CC-A38C-4DB4-8FCF-7FF69446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ECB1B-7B30-4AC4-8869-BAF0E40F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78393-5256-4BFB-A2FA-3B16E920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D26FD-9EB3-4197-A709-C9F49D35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88448-7457-4E72-8017-27F2FC8AD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A4B4F-E3CA-4CD1-ABD3-6CA1BD89E650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CF853-0075-40A1-8062-3483AC50D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31D4-0AD5-4819-8684-581792335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F849-7D95-456A-BC5E-E26714B7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maryraha/TDI/blob/main/Sec1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88C7-F3DE-4937-8FAE-EC900A714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>
            <a:no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+mn-lt"/>
              </a:rPr>
              <a:t>Location Recommender System: 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4000" b="1" i="0" dirty="0">
                <a:solidFill>
                  <a:srgbClr val="000000"/>
                </a:solidFill>
                <a:effectLst/>
                <a:latin typeface="+mn-lt"/>
              </a:rPr>
              <a:t>Choosing the Best Neighborhood to Start Your Business in a Large City</a:t>
            </a:r>
            <a:endParaRPr lang="en-US" sz="4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59E7D-0866-4A42-A6C9-710B62894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514"/>
            <a:ext cx="9144000" cy="1306286"/>
          </a:xfrm>
        </p:spPr>
        <p:txBody>
          <a:bodyPr/>
          <a:lstStyle/>
          <a:p>
            <a:r>
              <a:rPr lang="en-US" dirty="0"/>
              <a:t>Capstone Project by Maryam Rahafrooz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24CF6-2F54-4A56-80E3-60F04387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CBB6-FFE5-4B97-A65E-DFD78D81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23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3B7C-2CD5-4C0E-9D0C-D6ABC4F0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8" y="1954667"/>
            <a:ext cx="9486900" cy="38419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Create a platform to inform investors, and business decision makers on suitable neighborhoods for their business, based on the number of competitors and the potential demand in each neighborhood.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CCF2A-1CDD-422C-9DFE-F04C267F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2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CBB6-FFE5-4B97-A65E-DFD78D81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23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 sources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3B7C-2CD5-4C0E-9D0C-D6ABC4F0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86" y="1954667"/>
            <a:ext cx="9797142" cy="384197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 Scraped </a:t>
            </a:r>
            <a:r>
              <a:rPr lang="en-US" dirty="0" err="1"/>
              <a:t>Zumper</a:t>
            </a:r>
            <a:r>
              <a:rPr lang="en-US" dirty="0"/>
              <a:t> for the average rent (1bed apt) in all neighborhoods of 25 large cities across the US (1,662 neighborhoods) (https://www.zumper.com/rent-research) 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Extracted Geolocation of the neighborhoods ( use </a:t>
            </a:r>
            <a:r>
              <a:rPr lang="en-US" dirty="0" err="1"/>
              <a:t>Geopy</a:t>
            </a:r>
            <a:r>
              <a:rPr lang="en-US" dirty="0"/>
              <a:t>)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Used Foursquare API to get number and type of venues around these neighborhoods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9F36E-8AAD-47C4-932C-DE3B9A93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CBB6-FFE5-4B97-A65E-DFD78D81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23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3B7C-2CD5-4C0E-9D0C-D6ABC4F0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86" y="1954667"/>
            <a:ext cx="9797142" cy="3841976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Select neighborhoods with fewer competitors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Cluster the neighborhoods based on the type and frequency of their nearby venues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Sort the neighborhoods in each cluster based on their average renting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3CDC5-4D44-45E5-A1CB-32C305BF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0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CBB6-FFE5-4B97-A65E-DFD78D81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23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Example: Ice-cream shop in Boston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C6E27-9A15-4BB5-9FB7-B4337CABD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2" t="-5548" b="5460"/>
          <a:stretch/>
        </p:blipFill>
        <p:spPr>
          <a:xfrm>
            <a:off x="6377496" y="2678810"/>
            <a:ext cx="3971925" cy="38419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0629BE2-F343-4F8E-B12C-75D2D642EF34}"/>
              </a:ext>
            </a:extLst>
          </p:cNvPr>
          <p:cNvGrpSpPr/>
          <p:nvPr/>
        </p:nvGrpSpPr>
        <p:grpSpPr>
          <a:xfrm>
            <a:off x="176755" y="1728207"/>
            <a:ext cx="4455861" cy="369332"/>
            <a:chOff x="654981" y="1779014"/>
            <a:chExt cx="4455861" cy="3693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664372-8C10-41CE-B268-6BB324BBB5AE}"/>
                </a:ext>
              </a:extLst>
            </p:cNvPr>
            <p:cNvSpPr/>
            <p:nvPr/>
          </p:nvSpPr>
          <p:spPr>
            <a:xfrm>
              <a:off x="2929932" y="1816913"/>
              <a:ext cx="2180910" cy="272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C41DF6-8677-4998-A083-FCAEDC6B0559}"/>
                </a:ext>
              </a:extLst>
            </p:cNvPr>
            <p:cNvSpPr txBox="1"/>
            <p:nvPr/>
          </p:nvSpPr>
          <p:spPr>
            <a:xfrm>
              <a:off x="654981" y="1779014"/>
              <a:ext cx="396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just">
                <a:lnSpc>
                  <a:spcPct val="100000"/>
                </a:lnSpc>
                <a:buNone/>
              </a:pPr>
              <a:r>
                <a:rPr lang="en-US" sz="1800" dirty="0"/>
                <a:t>Business of  interest:       </a:t>
              </a:r>
              <a:r>
                <a:rPr lang="en-US" sz="1800" b="1" dirty="0"/>
                <a:t>Ice-Cream shop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B221FE-5CDB-49A4-A203-7BAA4681B439}"/>
              </a:ext>
            </a:extLst>
          </p:cNvPr>
          <p:cNvGrpSpPr/>
          <p:nvPr/>
        </p:nvGrpSpPr>
        <p:grpSpPr>
          <a:xfrm>
            <a:off x="176755" y="2185563"/>
            <a:ext cx="4455861" cy="369332"/>
            <a:chOff x="654981" y="2177734"/>
            <a:chExt cx="4455861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F34C31-D359-4182-B463-7EA7B54FD042}"/>
                </a:ext>
              </a:extLst>
            </p:cNvPr>
            <p:cNvSpPr/>
            <p:nvPr/>
          </p:nvSpPr>
          <p:spPr>
            <a:xfrm>
              <a:off x="2929932" y="2206953"/>
              <a:ext cx="2180910" cy="272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2B716B-3E3E-4CCC-85D1-6CCA24D33743}"/>
                </a:ext>
              </a:extLst>
            </p:cNvPr>
            <p:cNvSpPr txBox="1"/>
            <p:nvPr/>
          </p:nvSpPr>
          <p:spPr>
            <a:xfrm>
              <a:off x="654981" y="2177734"/>
              <a:ext cx="3171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Location(s) of interest:    </a:t>
              </a:r>
              <a:r>
                <a:rPr lang="en-US" sz="1800" b="1" dirty="0"/>
                <a:t>Boston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FF6CBE-7B46-4EA1-8E66-CB1F55EA0211}"/>
              </a:ext>
            </a:extLst>
          </p:cNvPr>
          <p:cNvGrpSpPr/>
          <p:nvPr/>
        </p:nvGrpSpPr>
        <p:grpSpPr>
          <a:xfrm>
            <a:off x="5052636" y="1712694"/>
            <a:ext cx="6300205" cy="369332"/>
            <a:chOff x="5052636" y="1712694"/>
            <a:chExt cx="6300205" cy="3693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155BCE-8E7F-4CF0-AD42-24800DE51F98}"/>
                </a:ext>
              </a:extLst>
            </p:cNvPr>
            <p:cNvSpPr/>
            <p:nvPr/>
          </p:nvSpPr>
          <p:spPr>
            <a:xfrm>
              <a:off x="6377496" y="1770585"/>
              <a:ext cx="2701190" cy="268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8924EE-D6AE-462A-A8E6-12CDBFAF1300}"/>
                </a:ext>
              </a:extLst>
            </p:cNvPr>
            <p:cNvSpPr txBox="1"/>
            <p:nvPr/>
          </p:nvSpPr>
          <p:spPr>
            <a:xfrm>
              <a:off x="5052636" y="1712694"/>
              <a:ext cx="6300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just">
                <a:lnSpc>
                  <a:spcPct val="100000"/>
                </a:lnSpc>
                <a:buNone/>
              </a:pPr>
              <a:r>
                <a:rPr lang="en-US" sz="1800" dirty="0"/>
                <a:t>competitors:     </a:t>
              </a:r>
              <a:r>
                <a:rPr lang="en-US" sz="1800" b="1" dirty="0"/>
                <a:t>Ice-Cream, Frozen Yogurt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BB5E6-7AAE-4846-B496-3C54EF27EE7A}"/>
              </a:ext>
            </a:extLst>
          </p:cNvPr>
          <p:cNvSpPr/>
          <p:nvPr/>
        </p:nvSpPr>
        <p:spPr>
          <a:xfrm>
            <a:off x="10591932" y="1786098"/>
            <a:ext cx="1034011" cy="252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CC69C-0FAD-4347-9D81-C36D7101D317}"/>
              </a:ext>
            </a:extLst>
          </p:cNvPr>
          <p:cNvSpPr txBox="1"/>
          <p:nvPr/>
        </p:nvSpPr>
        <p:spPr>
          <a:xfrm>
            <a:off x="9426467" y="1728208"/>
            <a:ext cx="24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Radius (m):   </a:t>
            </a:r>
            <a:r>
              <a:rPr lang="en-US" sz="1800" b="1" dirty="0"/>
              <a:t>500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8AFFF7-6037-48D1-B134-0884C6D84820}"/>
              </a:ext>
            </a:extLst>
          </p:cNvPr>
          <p:cNvSpPr/>
          <p:nvPr/>
        </p:nvSpPr>
        <p:spPr>
          <a:xfrm>
            <a:off x="6377496" y="2253168"/>
            <a:ext cx="3971925" cy="23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81CCA-9556-4E2A-B34E-7DAFCDB9D07E}"/>
              </a:ext>
            </a:extLst>
          </p:cNvPr>
          <p:cNvSpPr txBox="1"/>
          <p:nvPr/>
        </p:nvSpPr>
        <p:spPr>
          <a:xfrm>
            <a:off x="5052635" y="2195752"/>
            <a:ext cx="630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V</a:t>
            </a:r>
            <a:r>
              <a:rPr lang="en-US" sz="1800" dirty="0"/>
              <a:t>enues:           </a:t>
            </a:r>
            <a:r>
              <a:rPr lang="en-US" sz="1800" b="1" dirty="0"/>
              <a:t>Park, Recreation Center, Playground ,...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C59BEBB-8EB3-4358-B646-3A7DBB034A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59" t="6563" r="2609" b="8386"/>
          <a:stretch/>
        </p:blipFill>
        <p:spPr>
          <a:xfrm>
            <a:off x="1491650" y="2914119"/>
            <a:ext cx="4101021" cy="3645521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56022B2-9A92-41F6-9DFC-CC60BC7AAA05}"/>
              </a:ext>
            </a:extLst>
          </p:cNvPr>
          <p:cNvSpPr/>
          <p:nvPr/>
        </p:nvSpPr>
        <p:spPr>
          <a:xfrm>
            <a:off x="1736544" y="2711299"/>
            <a:ext cx="3636573" cy="6467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are investigating 43 neighborhoods of Boston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A2A45AC-C49E-4A3D-8A47-C9D73806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E558-A93C-4398-9FF5-1D18A0FD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The script used to generate the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633B7-989E-41E2-A796-8B9FDE13F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2057399"/>
            <a:ext cx="11201399" cy="4119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https://nbviewer.jupyter.org/github/maryraha/TDI/blob/main/Sec1.ipynb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A9B97-A917-43B5-BCDA-BED6FB41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8F849-7D95-456A-BC5E-E26714B7A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236</Words>
  <Application>Microsoft Office PowerPoint</Application>
  <PresentationFormat>Widescreen</PresentationFormat>
  <Paragraphs>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Location Recommender System:  Choosing the Best Neighborhood to Start Your Business in a Large City</vt:lpstr>
      <vt:lpstr>Project Objective</vt:lpstr>
      <vt:lpstr>Data sources for this project</vt:lpstr>
      <vt:lpstr>Methodology</vt:lpstr>
      <vt:lpstr>Example: Ice-cream shop in Boston</vt:lpstr>
      <vt:lpstr>The script used to generate the 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raha</dc:creator>
  <cp:lastModifiedBy>Maryam Rahafrooz</cp:lastModifiedBy>
  <cp:revision>16</cp:revision>
  <dcterms:created xsi:type="dcterms:W3CDTF">2021-02-04T03:15:53Z</dcterms:created>
  <dcterms:modified xsi:type="dcterms:W3CDTF">2021-02-04T23:58:50Z</dcterms:modified>
</cp:coreProperties>
</file>