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0F-2FA8-E7B1-0C31-6CEBD319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7F278-A3CB-B470-4710-10A508B7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E363-CA28-FABB-7DD7-7731CA5B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FC28-0806-2E60-243A-D683A49C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9AF5-E25E-3696-1EAA-C7000A5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798F-0745-134E-9793-2C6A1C91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FE91-46E4-18AA-01F2-E8E53A07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80F3D-2713-AA5E-A7AF-368C955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DA0-8273-8479-9169-46E428A3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F23C-2973-9E1F-0469-D1506D6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9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22B76-998F-AD65-1AEE-5262E99C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8D646-4AD0-9364-9A8B-B12CD555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DDFF-432B-A649-2CC4-F69FCDEB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0C1C-BF33-92D2-E0F6-A5E2DF6E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B466-76F4-31A0-6B61-B81513D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7C57-6CE4-D055-E550-B2B14011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AD20-8F40-8E58-CF91-5BE133A0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0E88-8606-04DB-FF5E-51675FB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2ECE-5A88-F3AF-381E-7D3FD37B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4118-1CDC-99ED-DF17-211935B6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DD6F-526E-A7D7-9D3C-FD34C530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9896D-7366-A333-1E47-EA1EF719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AC73-7DFC-4589-9B31-09E213CF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0612-287A-F102-8057-35D0B2FC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B71A-1B7D-DB33-5CF6-6181758E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8E7-3D35-F05F-73E9-D2B65DFD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5917-467A-902D-0840-7C849D118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B0616-7964-98E2-6979-4B5AFF12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7CB2-E924-8044-E510-55CC1397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537-5E91-09C2-CF2D-371C948B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EB51-EAD4-E42D-8E2B-C1AD2E9B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063-0B91-DCF3-1C69-41CCF1B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1FB09-E01B-7C37-EF40-4DB86049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0D3F-1CB7-3DE1-0BAF-519231969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62823-46A9-D3FC-B692-BFFB2AB9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D7587-43D9-681F-88D5-AED2D3C9E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F8BA3-6B4D-8312-F3E0-D7A663F1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65C11-9BA0-EC14-DBBE-63D3B856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E68F0-8F05-7F56-3C67-4D9F8296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584D-B7B0-BC4A-79D2-389C4346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A1FF9-2E76-A7AA-82A5-8A7D7960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4EFE7-7DBF-2964-23A0-6DAE7946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EDDD-1ACF-FD8F-878D-A5B8FB0A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FB9CA-4108-32C7-2793-32384A30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B56E-2008-D6DF-9E55-8DE6CED5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BFE1C-FF15-71A7-7645-39723324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2BC-D237-EB4B-49F0-96DFE69E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F566-C34B-6A48-AA86-E62AA27E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1BFBA-2595-65DE-F8DB-A2D7032C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1DBE-099F-1549-A7AD-0D9D603D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4D1FF-E09B-1EA0-3225-EB67C089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82EB3-B44A-BEEE-E894-978F67B7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BF2F-ADB7-B7EE-C4F1-945FD0C0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1A1D2-C1F3-511E-BF1D-09B589928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BAB33-4647-53EA-DAF9-04029E27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60D2B-9807-F7AD-2AAC-3CD9B59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6B4B-33AD-41B2-BCCB-329FA9A2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0D690-0D10-EA69-4004-C7D8C7BA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1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E6FC3-A9B0-CAD4-B758-1B652AE2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4799-21F8-2AB4-097E-434EEE7F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62C6-D3CF-F807-F1D9-597A86511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19EF-AA58-D177-2FA5-65ED06699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5C675-B3C6-7455-3E4C-990861E28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18E18-B8B5-5BD3-D63A-3DB5726B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3" y="508000"/>
            <a:ext cx="11013252" cy="584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14876B-7EA9-413F-EC71-42BA4F5A60E3}"/>
              </a:ext>
            </a:extLst>
          </p:cNvPr>
          <p:cNvSpPr/>
          <p:nvPr/>
        </p:nvSpPr>
        <p:spPr>
          <a:xfrm>
            <a:off x="838200" y="1092200"/>
            <a:ext cx="2552700" cy="351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986DB-C1DB-5BB1-82B0-8C48EFA74E68}"/>
                  </a:ext>
                </a:extLst>
              </p:cNvPr>
              <p:cNvSpPr txBox="1"/>
              <p:nvPr/>
            </p:nvSpPr>
            <p:spPr>
              <a:xfrm>
                <a:off x="2886018" y="4116375"/>
                <a:ext cx="504882" cy="472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986DB-C1DB-5BB1-82B0-8C48EFA7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18" y="4116375"/>
                <a:ext cx="504882" cy="472117"/>
              </a:xfrm>
              <a:prstGeom prst="rect">
                <a:avLst/>
              </a:prstGeom>
              <a:blipFill>
                <a:blip r:embed="rId3"/>
                <a:stretch>
                  <a:fillRect l="-12500" t="-2632" r="-1000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913D7-8AB7-CEF7-09E4-A6662657320C}"/>
                  </a:ext>
                </a:extLst>
              </p:cNvPr>
              <p:cNvSpPr txBox="1"/>
              <p:nvPr/>
            </p:nvSpPr>
            <p:spPr>
              <a:xfrm>
                <a:off x="2001802" y="2129612"/>
                <a:ext cx="1389098" cy="472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913D7-8AB7-CEF7-09E4-A6662657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802" y="2129612"/>
                <a:ext cx="1389098" cy="472117"/>
              </a:xfrm>
              <a:prstGeom prst="rect">
                <a:avLst/>
              </a:prstGeom>
              <a:blipFill>
                <a:blip r:embed="rId4"/>
                <a:stretch>
                  <a:fillRect l="-3636" t="-2632" r="-272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D7B06B-C01B-CF6C-6BA3-4BD7F7FDA47D}"/>
                  </a:ext>
                </a:extLst>
              </p:cNvPr>
              <p:cNvSpPr txBox="1"/>
              <p:nvPr/>
            </p:nvSpPr>
            <p:spPr>
              <a:xfrm>
                <a:off x="1117585" y="1136231"/>
                <a:ext cx="2273315" cy="493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D7B06B-C01B-CF6C-6BA3-4BD7F7FDA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85" y="1136231"/>
                <a:ext cx="2273315" cy="493725"/>
              </a:xfrm>
              <a:prstGeom prst="rect">
                <a:avLst/>
              </a:prstGeom>
              <a:blipFill>
                <a:blip r:embed="rId5"/>
                <a:stretch>
                  <a:fillRect l="-1667" t="-2500" r="-16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C48A056-F0D1-5F2D-1C71-610830CC42C1}"/>
              </a:ext>
            </a:extLst>
          </p:cNvPr>
          <p:cNvSpPr/>
          <p:nvPr/>
        </p:nvSpPr>
        <p:spPr>
          <a:xfrm>
            <a:off x="6001019" y="5308600"/>
            <a:ext cx="2552700" cy="106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lag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45E28-4E09-9EFF-D462-3D2DE237B143}"/>
              </a:ext>
            </a:extLst>
          </p:cNvPr>
          <p:cNvSpPr txBox="1"/>
          <p:nvPr/>
        </p:nvSpPr>
        <p:spPr>
          <a:xfrm>
            <a:off x="717657" y="577334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variation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C8B68-1027-9499-B1B8-3722172433F8}"/>
              </a:ext>
            </a:extLst>
          </p:cNvPr>
          <p:cNvSpPr txBox="1"/>
          <p:nvPr/>
        </p:nvSpPr>
        <p:spPr>
          <a:xfrm>
            <a:off x="1255619" y="4616031"/>
            <a:ext cx="227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Variation due to measurement error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0D861E-08AD-7210-988F-1A1FA557001F}"/>
              </a:ext>
            </a:extLst>
          </p:cNvPr>
          <p:cNvCxnSpPr>
            <a:stCxn id="11" idx="0"/>
          </p:cNvCxnSpPr>
          <p:nvPr/>
        </p:nvCxnSpPr>
        <p:spPr>
          <a:xfrm flipV="1">
            <a:off x="2392277" y="4432300"/>
            <a:ext cx="493741" cy="183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03E16C-26CB-6A5C-5118-D74D8BA8C5A3}"/>
              </a:ext>
            </a:extLst>
          </p:cNvPr>
          <p:cNvCxnSpPr>
            <a:cxnSpLocks/>
          </p:cNvCxnSpPr>
          <p:nvPr/>
        </p:nvCxnSpPr>
        <p:spPr>
          <a:xfrm>
            <a:off x="953267" y="878662"/>
            <a:ext cx="302352" cy="395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2197FF-B076-2C1E-2F0A-8D816F397224}"/>
              </a:ext>
            </a:extLst>
          </p:cNvPr>
          <p:cNvSpPr txBox="1"/>
          <p:nvPr/>
        </p:nvSpPr>
        <p:spPr>
          <a:xfrm>
            <a:off x="724114" y="3013268"/>
            <a:ext cx="227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Variation due to measurement error + serial correlation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CAC2C4-0F95-843D-1227-D110FF7AC032}"/>
              </a:ext>
            </a:extLst>
          </p:cNvPr>
          <p:cNvCxnSpPr>
            <a:cxnSpLocks/>
          </p:cNvCxnSpPr>
          <p:nvPr/>
        </p:nvCxnSpPr>
        <p:spPr>
          <a:xfrm flipV="1">
            <a:off x="1384300" y="2514600"/>
            <a:ext cx="617502" cy="498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7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7723C-B2EE-61C2-1845-6D55359AB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B9F08-94D7-8CE4-3D6E-4A0C9EFD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407" y="508000"/>
            <a:ext cx="11013252" cy="584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3218F8-F183-1CF0-0590-C9201B4801E6}"/>
              </a:ext>
            </a:extLst>
          </p:cNvPr>
          <p:cNvSpPr/>
          <p:nvPr/>
        </p:nvSpPr>
        <p:spPr>
          <a:xfrm>
            <a:off x="50800" y="1092200"/>
            <a:ext cx="2552700" cy="351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26E39-FC46-85D7-C21B-76857E0FBB52}"/>
                  </a:ext>
                </a:extLst>
              </p:cNvPr>
              <p:cNvSpPr txBox="1"/>
              <p:nvPr/>
            </p:nvSpPr>
            <p:spPr>
              <a:xfrm>
                <a:off x="2022418" y="4116375"/>
                <a:ext cx="504882" cy="472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26E39-FC46-85D7-C21B-76857E0F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18" y="4116375"/>
                <a:ext cx="504882" cy="472117"/>
              </a:xfrm>
              <a:prstGeom prst="rect">
                <a:avLst/>
              </a:prstGeom>
              <a:blipFill>
                <a:blip r:embed="rId3"/>
                <a:stretch>
                  <a:fillRect l="-12195" t="-2632" r="-731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72425B-4CAA-6871-A666-59BA764E96EB}"/>
                  </a:ext>
                </a:extLst>
              </p:cNvPr>
              <p:cNvSpPr txBox="1"/>
              <p:nvPr/>
            </p:nvSpPr>
            <p:spPr>
              <a:xfrm>
                <a:off x="1138202" y="2129612"/>
                <a:ext cx="1389098" cy="472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72425B-4CAA-6871-A666-59BA764E9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02" y="2129612"/>
                <a:ext cx="1389098" cy="472117"/>
              </a:xfrm>
              <a:prstGeom prst="rect">
                <a:avLst/>
              </a:prstGeom>
              <a:blipFill>
                <a:blip r:embed="rId4"/>
                <a:stretch>
                  <a:fillRect l="-3604" t="-2632" r="-270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73F7B5-FD26-AB5F-7A20-7E065B020ABD}"/>
                  </a:ext>
                </a:extLst>
              </p:cNvPr>
              <p:cNvSpPr txBox="1"/>
              <p:nvPr/>
            </p:nvSpPr>
            <p:spPr>
              <a:xfrm>
                <a:off x="253985" y="1136231"/>
                <a:ext cx="2273315" cy="493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73F7B5-FD26-AB5F-7A20-7E065B02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85" y="1136231"/>
                <a:ext cx="2273315" cy="493725"/>
              </a:xfrm>
              <a:prstGeom prst="rect">
                <a:avLst/>
              </a:prstGeom>
              <a:blipFill>
                <a:blip r:embed="rId5"/>
                <a:stretch>
                  <a:fillRect l="-2222" t="-2500" r="-111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787D0D0E-37E2-8455-7812-51EAF705B95D}"/>
              </a:ext>
            </a:extLst>
          </p:cNvPr>
          <p:cNvSpPr/>
          <p:nvPr/>
        </p:nvSpPr>
        <p:spPr>
          <a:xfrm>
            <a:off x="9779000" y="4363237"/>
            <a:ext cx="266700" cy="584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E7C9E39-7750-440C-7B9D-657E488D6475}"/>
              </a:ext>
            </a:extLst>
          </p:cNvPr>
          <p:cNvSpPr/>
          <p:nvPr/>
        </p:nvSpPr>
        <p:spPr>
          <a:xfrm rot="10800000" flipH="1">
            <a:off x="2972522" y="2349499"/>
            <a:ext cx="266699" cy="20137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00EF5-0817-141F-F773-BDC4A641E7BE}"/>
              </a:ext>
            </a:extLst>
          </p:cNvPr>
          <p:cNvSpPr txBox="1"/>
          <p:nvPr/>
        </p:nvSpPr>
        <p:spPr>
          <a:xfrm>
            <a:off x="3284574" y="2533650"/>
            <a:ext cx="2336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Variance increasing with time lag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evidence of serial correlation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615A858-613B-3ACC-7A48-4C474E5B90A9}"/>
              </a:ext>
            </a:extLst>
          </p:cNvPr>
          <p:cNvSpPr/>
          <p:nvPr/>
        </p:nvSpPr>
        <p:spPr>
          <a:xfrm>
            <a:off x="9799480" y="1375847"/>
            <a:ext cx="246220" cy="9736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42B1F-703B-02E7-D5CE-2712A09DD357}"/>
              </a:ext>
            </a:extLst>
          </p:cNvPr>
          <p:cNvSpPr txBox="1"/>
          <p:nvPr/>
        </p:nvSpPr>
        <p:spPr>
          <a:xfrm>
            <a:off x="10066180" y="1206282"/>
            <a:ext cx="166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Evidence of random intercept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939CF-51BC-6079-A63D-187FE4C78AD7}"/>
              </a:ext>
            </a:extLst>
          </p:cNvPr>
          <p:cNvSpPr/>
          <p:nvPr/>
        </p:nvSpPr>
        <p:spPr>
          <a:xfrm>
            <a:off x="5188219" y="5229404"/>
            <a:ext cx="2552700" cy="106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lag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605C1-1B85-30E2-5546-311393DB36BC}"/>
              </a:ext>
            </a:extLst>
          </p:cNvPr>
          <p:cNvSpPr txBox="1"/>
          <p:nvPr/>
        </p:nvSpPr>
        <p:spPr>
          <a:xfrm>
            <a:off x="10066180" y="4293556"/>
            <a:ext cx="1663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Evidence of measurement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 Ryan</dc:creator>
  <cp:lastModifiedBy>Mary Ryan</cp:lastModifiedBy>
  <cp:revision>3</cp:revision>
  <dcterms:created xsi:type="dcterms:W3CDTF">2024-11-07T15:50:09Z</dcterms:created>
  <dcterms:modified xsi:type="dcterms:W3CDTF">2024-11-07T21:24:30Z</dcterms:modified>
</cp:coreProperties>
</file>