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467" r:id="rId5"/>
    <p:sldId id="455" r:id="rId6"/>
    <p:sldId id="443" r:id="rId7"/>
    <p:sldId id="468" r:id="rId8"/>
    <p:sldId id="448" r:id="rId9"/>
    <p:sldId id="459" r:id="rId10"/>
    <p:sldId id="437" r:id="rId11"/>
    <p:sldId id="464" r:id="rId12"/>
    <p:sldId id="447" r:id="rId13"/>
    <p:sldId id="460" r:id="rId14"/>
    <p:sldId id="439" r:id="rId15"/>
    <p:sldId id="451" r:id="rId16"/>
    <p:sldId id="449" r:id="rId17"/>
    <p:sldId id="461" r:id="rId18"/>
    <p:sldId id="442" r:id="rId19"/>
    <p:sldId id="444" r:id="rId20"/>
    <p:sldId id="446" r:id="rId21"/>
    <p:sldId id="450" r:id="rId22"/>
    <p:sldId id="458" r:id="rId23"/>
    <p:sldId id="463" r:id="rId24"/>
    <p:sldId id="465" r:id="rId25"/>
    <p:sldId id="453" r:id="rId26"/>
    <p:sldId id="457" r:id="rId27"/>
    <p:sldId id="456" r:id="rId28"/>
    <p:sldId id="454" r:id="rId29"/>
    <p:sldId id="469" r:id="rId30"/>
    <p:sldId id="466" r:id="rId31"/>
    <p:sldId id="445" r:id="rId32"/>
    <p:sldId id="452" r:id="rId33"/>
  </p:sldIdLst>
  <p:sldSz cx="12192000" cy="6858000"/>
  <p:notesSz cx="7077075" cy="9028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rison, Theodore  - HSD" initials="KT-H" lastIdx="0" clrIdx="0"/>
  <p:cmAuthor id="1" name="Angie Stark" initials="AS" lastIdx="1" clrIdx="1">
    <p:extLst>
      <p:ext uri="{19B8F6BF-5375-455C-9EA6-DF929625EA0E}">
        <p15:presenceInfo xmlns:p15="http://schemas.microsoft.com/office/powerpoint/2012/main" userId="S::angiestark@execadmin.com::f92f3643-5479-4075-9221-e0321c7465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9555"/>
    <a:srgbClr val="4A4D6E"/>
    <a:srgbClr val="3E5E9A"/>
    <a:srgbClr val="2D9556"/>
    <a:srgbClr val="3E5E99"/>
    <a:srgbClr val="3D5E98"/>
    <a:srgbClr val="002060"/>
    <a:srgbClr val="2B52BF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35BA55-9485-4369-B898-9C3699962C68}" v="996" dt="2022-05-16T20:37:58.3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5226" autoAdjust="0"/>
  </p:normalViewPr>
  <p:slideViewPr>
    <p:cSldViewPr>
      <p:cViewPr varScale="1">
        <p:scale>
          <a:sx n="86" d="100"/>
          <a:sy n="86" d="100"/>
        </p:scale>
        <p:origin x="446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84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2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, Mary" userId="2bfa0294-2267-4888-92b0-6fae8124bf2f" providerId="ADAL" clId="{48561A82-3816-47B8-A6D0-558408E23DD7}"/>
    <pc:docChg chg="undo redo custSel addSld delSld modSld sldOrd">
      <pc:chgData name="Ryan, Mary" userId="2bfa0294-2267-4888-92b0-6fae8124bf2f" providerId="ADAL" clId="{48561A82-3816-47B8-A6D0-558408E23DD7}" dt="2022-04-15T13:32:20.115" v="11089" actId="478"/>
      <pc:docMkLst>
        <pc:docMk/>
      </pc:docMkLst>
      <pc:sldChg chg="modSp mod">
        <pc:chgData name="Ryan, Mary" userId="2bfa0294-2267-4888-92b0-6fae8124bf2f" providerId="ADAL" clId="{48561A82-3816-47B8-A6D0-558408E23DD7}" dt="2022-04-13T18:39:01.827" v="4783" actId="1036"/>
        <pc:sldMkLst>
          <pc:docMk/>
          <pc:sldMk cId="2073584200" sldId="420"/>
        </pc:sldMkLst>
        <pc:spChg chg="mod">
          <ac:chgData name="Ryan, Mary" userId="2bfa0294-2267-4888-92b0-6fae8124bf2f" providerId="ADAL" clId="{48561A82-3816-47B8-A6D0-558408E23DD7}" dt="2022-04-13T18:38:38.828" v="4777" actId="255"/>
          <ac:spMkLst>
            <pc:docMk/>
            <pc:sldMk cId="2073584200" sldId="420"/>
            <ac:spMk id="14" creationId="{31B2DDD3-77B6-41EA-91E0-CA06DD5C74D0}"/>
          </ac:spMkLst>
        </pc:spChg>
        <pc:spChg chg="mod">
          <ac:chgData name="Ryan, Mary" userId="2bfa0294-2267-4888-92b0-6fae8124bf2f" providerId="ADAL" clId="{48561A82-3816-47B8-A6D0-558408E23DD7}" dt="2022-04-13T18:39:01.827" v="4783" actId="1036"/>
          <ac:spMkLst>
            <pc:docMk/>
            <pc:sldMk cId="2073584200" sldId="420"/>
            <ac:spMk id="15" creationId="{C63B078D-7E99-4DE4-B1E5-BF2377F48804}"/>
          </ac:spMkLst>
        </pc:spChg>
      </pc:sldChg>
      <pc:sldChg chg="addSp delSp modSp del mod modAnim">
        <pc:chgData name="Ryan, Mary" userId="2bfa0294-2267-4888-92b0-6fae8124bf2f" providerId="ADAL" clId="{48561A82-3816-47B8-A6D0-558408E23DD7}" dt="2022-04-13T17:26:20.621" v="2887" actId="47"/>
        <pc:sldMkLst>
          <pc:docMk/>
          <pc:sldMk cId="644347753" sldId="436"/>
        </pc:sldMkLst>
        <pc:spChg chg="add mod">
          <ac:chgData name="Ryan, Mary" userId="2bfa0294-2267-4888-92b0-6fae8124bf2f" providerId="ADAL" clId="{48561A82-3816-47B8-A6D0-558408E23DD7}" dt="2022-04-13T15:38:29.496" v="548" actId="1035"/>
          <ac:spMkLst>
            <pc:docMk/>
            <pc:sldMk cId="644347753" sldId="436"/>
            <ac:spMk id="2" creationId="{9BAA99A6-96C5-4E15-B1E3-44282A102C19}"/>
          </ac:spMkLst>
        </pc:spChg>
        <pc:spChg chg="mod">
          <ac:chgData name="Ryan, Mary" userId="2bfa0294-2267-4888-92b0-6fae8124bf2f" providerId="ADAL" clId="{48561A82-3816-47B8-A6D0-558408E23DD7}" dt="2022-04-13T15:38:23.181" v="544" actId="1036"/>
          <ac:spMkLst>
            <pc:docMk/>
            <pc:sldMk cId="644347753" sldId="436"/>
            <ac:spMk id="3" creationId="{9A35FE9F-94A2-4BB5-8B55-B2644858573E}"/>
          </ac:spMkLst>
        </pc:spChg>
        <pc:spChg chg="add mod">
          <ac:chgData name="Ryan, Mary" userId="2bfa0294-2267-4888-92b0-6fae8124bf2f" providerId="ADAL" clId="{48561A82-3816-47B8-A6D0-558408E23DD7}" dt="2022-04-13T15:38:57.606" v="560" actId="14100"/>
          <ac:spMkLst>
            <pc:docMk/>
            <pc:sldMk cId="644347753" sldId="436"/>
            <ac:spMk id="4" creationId="{E9F46F44-998F-4159-A814-3E0DFB0AAF4B}"/>
          </ac:spMkLst>
        </pc:spChg>
        <pc:spChg chg="add mod">
          <ac:chgData name="Ryan, Mary" userId="2bfa0294-2267-4888-92b0-6fae8124bf2f" providerId="ADAL" clId="{48561A82-3816-47B8-A6D0-558408E23DD7}" dt="2022-04-13T15:38:33.762" v="552" actId="1035"/>
          <ac:spMkLst>
            <pc:docMk/>
            <pc:sldMk cId="644347753" sldId="436"/>
            <ac:spMk id="5" creationId="{20F11E76-99A2-471C-BCDF-4AFD678CAC76}"/>
          </ac:spMkLst>
        </pc:spChg>
        <pc:spChg chg="add del mod">
          <ac:chgData name="Ryan, Mary" userId="2bfa0294-2267-4888-92b0-6fae8124bf2f" providerId="ADAL" clId="{48561A82-3816-47B8-A6D0-558408E23DD7}" dt="2022-04-13T15:38:52.460" v="559" actId="14100"/>
          <ac:spMkLst>
            <pc:docMk/>
            <pc:sldMk cId="644347753" sldId="436"/>
            <ac:spMk id="7" creationId="{595DEE60-7F65-4264-93DA-5C7DF0DA6BE7}"/>
          </ac:spMkLst>
        </pc:spChg>
        <pc:spChg chg="add mod">
          <ac:chgData name="Ryan, Mary" userId="2bfa0294-2267-4888-92b0-6fae8124bf2f" providerId="ADAL" clId="{48561A82-3816-47B8-A6D0-558408E23DD7}" dt="2022-04-13T15:38:41.259" v="557" actId="1036"/>
          <ac:spMkLst>
            <pc:docMk/>
            <pc:sldMk cId="644347753" sldId="436"/>
            <ac:spMk id="8" creationId="{7A86E3C7-A784-4F0F-A418-5FD520B7C64F}"/>
          </ac:spMkLst>
        </pc:spChg>
        <pc:spChg chg="add mod">
          <ac:chgData name="Ryan, Mary" userId="2bfa0294-2267-4888-92b0-6fae8124bf2f" providerId="ADAL" clId="{48561A82-3816-47B8-A6D0-558408E23DD7}" dt="2022-04-13T15:38:46.948" v="558" actId="14100"/>
          <ac:spMkLst>
            <pc:docMk/>
            <pc:sldMk cId="644347753" sldId="436"/>
            <ac:spMk id="9" creationId="{7350A0B0-6333-4A68-AE0F-4DCACD31D7C1}"/>
          </ac:spMkLst>
        </pc:spChg>
        <pc:picChg chg="add del mod">
          <ac:chgData name="Ryan, Mary" userId="2bfa0294-2267-4888-92b0-6fae8124bf2f" providerId="ADAL" clId="{48561A82-3816-47B8-A6D0-558408E23DD7}" dt="2022-04-13T17:23:57.695" v="2761"/>
          <ac:picMkLst>
            <pc:docMk/>
            <pc:sldMk cId="644347753" sldId="436"/>
            <ac:picMk id="10" creationId="{3701F4EA-EA9C-4F5A-878B-6628186568AA}"/>
          </ac:picMkLst>
        </pc:picChg>
        <pc:picChg chg="mod">
          <ac:chgData name="Ryan, Mary" userId="2bfa0294-2267-4888-92b0-6fae8124bf2f" providerId="ADAL" clId="{48561A82-3816-47B8-A6D0-558408E23DD7}" dt="2022-04-13T17:23:51.926" v="2759" actId="1076"/>
          <ac:picMkLst>
            <pc:docMk/>
            <pc:sldMk cId="644347753" sldId="436"/>
            <ac:picMk id="13" creationId="{C5A6443D-3ADF-42A4-8D23-373C83F19A09}"/>
          </ac:picMkLst>
        </pc:picChg>
      </pc:sldChg>
      <pc:sldChg chg="addSp delSp modSp add mod modAnim">
        <pc:chgData name="Ryan, Mary" userId="2bfa0294-2267-4888-92b0-6fae8124bf2f" providerId="ADAL" clId="{48561A82-3816-47B8-A6D0-558408E23DD7}" dt="2022-04-14T14:26:56.147" v="8665" actId="1038"/>
        <pc:sldMkLst>
          <pc:docMk/>
          <pc:sldMk cId="1635519482" sldId="437"/>
        </pc:sldMkLst>
        <pc:spChg chg="mod">
          <ac:chgData name="Ryan, Mary" userId="2bfa0294-2267-4888-92b0-6fae8124bf2f" providerId="ADAL" clId="{48561A82-3816-47B8-A6D0-558408E23DD7}" dt="2022-04-13T20:08:37.647" v="7031" actId="6549"/>
          <ac:spMkLst>
            <pc:docMk/>
            <pc:sldMk cId="1635519482" sldId="437"/>
            <ac:spMk id="3" creationId="{9A35FE9F-94A2-4BB5-8B55-B2644858573E}"/>
          </ac:spMkLst>
        </pc:spChg>
        <pc:spChg chg="add del mod">
          <ac:chgData name="Ryan, Mary" userId="2bfa0294-2267-4888-92b0-6fae8124bf2f" providerId="ADAL" clId="{48561A82-3816-47B8-A6D0-558408E23DD7}" dt="2022-04-13T18:42:22.736" v="4814" actId="478"/>
          <ac:spMkLst>
            <pc:docMk/>
            <pc:sldMk cId="1635519482" sldId="437"/>
            <ac:spMk id="4" creationId="{940BACEC-432D-41D5-91F4-96CB03F269BF}"/>
          </ac:spMkLst>
        </pc:spChg>
        <pc:spChg chg="add mod">
          <ac:chgData name="Ryan, Mary" userId="2bfa0294-2267-4888-92b0-6fae8124bf2f" providerId="ADAL" clId="{48561A82-3816-47B8-A6D0-558408E23DD7}" dt="2022-04-14T14:23:03.219" v="8633" actId="1038"/>
          <ac:spMkLst>
            <pc:docMk/>
            <pc:sldMk cId="1635519482" sldId="437"/>
            <ac:spMk id="4" creationId="{C74977DD-DF63-40D4-B437-C3D612274C48}"/>
          </ac:spMkLst>
        </pc:spChg>
        <pc:spChg chg="add mod">
          <ac:chgData name="Ryan, Mary" userId="2bfa0294-2267-4888-92b0-6fae8124bf2f" providerId="ADAL" clId="{48561A82-3816-47B8-A6D0-558408E23DD7}" dt="2022-04-13T18:51:02.522" v="5080" actId="164"/>
          <ac:spMkLst>
            <pc:docMk/>
            <pc:sldMk cId="1635519482" sldId="437"/>
            <ac:spMk id="5" creationId="{CB755196-A043-42DA-AF89-32A25580063A}"/>
          </ac:spMkLst>
        </pc:spChg>
        <pc:spChg chg="add del mod">
          <ac:chgData name="Ryan, Mary" userId="2bfa0294-2267-4888-92b0-6fae8124bf2f" providerId="ADAL" clId="{48561A82-3816-47B8-A6D0-558408E23DD7}" dt="2022-04-13T18:42:22.736" v="4814" actId="478"/>
          <ac:spMkLst>
            <pc:docMk/>
            <pc:sldMk cId="1635519482" sldId="437"/>
            <ac:spMk id="6" creationId="{ECD9414D-68E2-4693-B19F-D643BBFE1756}"/>
          </ac:spMkLst>
        </pc:spChg>
        <pc:spChg chg="add del mod">
          <ac:chgData name="Ryan, Mary" userId="2bfa0294-2267-4888-92b0-6fae8124bf2f" providerId="ADAL" clId="{48561A82-3816-47B8-A6D0-558408E23DD7}" dt="2022-04-13T18:42:22.736" v="4814" actId="478"/>
          <ac:spMkLst>
            <pc:docMk/>
            <pc:sldMk cId="1635519482" sldId="437"/>
            <ac:spMk id="7" creationId="{CA8C1843-7017-4549-8455-10D4AEBAA4C9}"/>
          </ac:spMkLst>
        </pc:spChg>
        <pc:spChg chg="add del mod">
          <ac:chgData name="Ryan, Mary" userId="2bfa0294-2267-4888-92b0-6fae8124bf2f" providerId="ADAL" clId="{48561A82-3816-47B8-A6D0-558408E23DD7}" dt="2022-04-13T18:42:22.736" v="4814" actId="478"/>
          <ac:spMkLst>
            <pc:docMk/>
            <pc:sldMk cId="1635519482" sldId="437"/>
            <ac:spMk id="8" creationId="{10E3B301-252E-4191-8FB8-90C2A1E75E51}"/>
          </ac:spMkLst>
        </pc:spChg>
        <pc:spChg chg="add mod">
          <ac:chgData name="Ryan, Mary" userId="2bfa0294-2267-4888-92b0-6fae8124bf2f" providerId="ADAL" clId="{48561A82-3816-47B8-A6D0-558408E23DD7}" dt="2022-04-13T19:03:32.224" v="5458" actId="255"/>
          <ac:spMkLst>
            <pc:docMk/>
            <pc:sldMk cId="1635519482" sldId="437"/>
            <ac:spMk id="10" creationId="{FDE385D2-6529-4E12-B857-6FDA2A2E503F}"/>
          </ac:spMkLst>
        </pc:spChg>
        <pc:spChg chg="add del mod">
          <ac:chgData name="Ryan, Mary" userId="2bfa0294-2267-4888-92b0-6fae8124bf2f" providerId="ADAL" clId="{48561A82-3816-47B8-A6D0-558408E23DD7}" dt="2022-04-13T18:42:22.736" v="4814" actId="478"/>
          <ac:spMkLst>
            <pc:docMk/>
            <pc:sldMk cId="1635519482" sldId="437"/>
            <ac:spMk id="11" creationId="{EDA704AC-CD1D-4E9B-A69C-FBB0F105F7B2}"/>
          </ac:spMkLst>
        </pc:spChg>
        <pc:spChg chg="add mod">
          <ac:chgData name="Ryan, Mary" userId="2bfa0294-2267-4888-92b0-6fae8124bf2f" providerId="ADAL" clId="{48561A82-3816-47B8-A6D0-558408E23DD7}" dt="2022-04-14T14:22:47.799" v="8628" actId="1036"/>
          <ac:spMkLst>
            <pc:docMk/>
            <pc:sldMk cId="1635519482" sldId="437"/>
            <ac:spMk id="13" creationId="{B53EB787-78CA-40A6-88B0-1541B1F7559C}"/>
          </ac:spMkLst>
        </pc:spChg>
        <pc:spChg chg="add mod">
          <ac:chgData name="Ryan, Mary" userId="2bfa0294-2267-4888-92b0-6fae8124bf2f" providerId="ADAL" clId="{48561A82-3816-47B8-A6D0-558408E23DD7}" dt="2022-04-13T18:51:02.522" v="5080" actId="164"/>
          <ac:spMkLst>
            <pc:docMk/>
            <pc:sldMk cId="1635519482" sldId="437"/>
            <ac:spMk id="15" creationId="{A8A8A54D-28F6-40A5-82AD-5C0CF5E781DB}"/>
          </ac:spMkLst>
        </pc:spChg>
        <pc:spChg chg="add mod">
          <ac:chgData name="Ryan, Mary" userId="2bfa0294-2267-4888-92b0-6fae8124bf2f" providerId="ADAL" clId="{48561A82-3816-47B8-A6D0-558408E23DD7}" dt="2022-04-13T18:58:45.065" v="5224" actId="1036"/>
          <ac:spMkLst>
            <pc:docMk/>
            <pc:sldMk cId="1635519482" sldId="437"/>
            <ac:spMk id="17" creationId="{758E3E33-8538-416F-8502-8BB3C8B1A2B5}"/>
          </ac:spMkLst>
        </pc:spChg>
        <pc:spChg chg="add mod">
          <ac:chgData name="Ryan, Mary" userId="2bfa0294-2267-4888-92b0-6fae8124bf2f" providerId="ADAL" clId="{48561A82-3816-47B8-A6D0-558408E23DD7}" dt="2022-04-13T18:58:45.065" v="5224" actId="1036"/>
          <ac:spMkLst>
            <pc:docMk/>
            <pc:sldMk cId="1635519482" sldId="437"/>
            <ac:spMk id="18" creationId="{8BDB9565-C068-461A-A4DF-5201B3D320EB}"/>
          </ac:spMkLst>
        </pc:spChg>
        <pc:spChg chg="add mod">
          <ac:chgData name="Ryan, Mary" userId="2bfa0294-2267-4888-92b0-6fae8124bf2f" providerId="ADAL" clId="{48561A82-3816-47B8-A6D0-558408E23DD7}" dt="2022-04-13T20:00:28.880" v="6890" actId="20577"/>
          <ac:spMkLst>
            <pc:docMk/>
            <pc:sldMk cId="1635519482" sldId="437"/>
            <ac:spMk id="20" creationId="{848EAF5A-3053-4BA8-AF87-C010AA90EA0A}"/>
          </ac:spMkLst>
        </pc:spChg>
        <pc:spChg chg="add mod">
          <ac:chgData name="Ryan, Mary" userId="2bfa0294-2267-4888-92b0-6fae8124bf2f" providerId="ADAL" clId="{48561A82-3816-47B8-A6D0-558408E23DD7}" dt="2022-04-14T14:22:47.799" v="8628" actId="1036"/>
          <ac:spMkLst>
            <pc:docMk/>
            <pc:sldMk cId="1635519482" sldId="437"/>
            <ac:spMk id="21" creationId="{4A6B8D1A-F1D7-45F7-BD8C-898F7D7B426B}"/>
          </ac:spMkLst>
        </pc:spChg>
        <pc:spChg chg="add mod">
          <ac:chgData name="Ryan, Mary" userId="2bfa0294-2267-4888-92b0-6fae8124bf2f" providerId="ADAL" clId="{48561A82-3816-47B8-A6D0-558408E23DD7}" dt="2022-04-14T14:23:14.814" v="8636" actId="1035"/>
          <ac:spMkLst>
            <pc:docMk/>
            <pc:sldMk cId="1635519482" sldId="437"/>
            <ac:spMk id="22" creationId="{E0BA0246-A2A3-497E-B8B8-65E46052D07F}"/>
          </ac:spMkLst>
        </pc:spChg>
        <pc:spChg chg="add mod">
          <ac:chgData name="Ryan, Mary" userId="2bfa0294-2267-4888-92b0-6fae8124bf2f" providerId="ADAL" clId="{48561A82-3816-47B8-A6D0-558408E23DD7}" dt="2022-04-14T14:26:56.147" v="8665" actId="1038"/>
          <ac:spMkLst>
            <pc:docMk/>
            <pc:sldMk cId="1635519482" sldId="437"/>
            <ac:spMk id="23" creationId="{19057D90-9CF4-4BE7-B013-6335D7AEF8EB}"/>
          </ac:spMkLst>
        </pc:spChg>
        <pc:spChg chg="add mod">
          <ac:chgData name="Ryan, Mary" userId="2bfa0294-2267-4888-92b0-6fae8124bf2f" providerId="ADAL" clId="{48561A82-3816-47B8-A6D0-558408E23DD7}" dt="2022-04-14T14:26:47.124" v="8663" actId="255"/>
          <ac:spMkLst>
            <pc:docMk/>
            <pc:sldMk cId="1635519482" sldId="437"/>
            <ac:spMk id="24" creationId="{4C6E7258-1EA9-45F5-9D6D-7D52150886CF}"/>
          </ac:spMkLst>
        </pc:spChg>
        <pc:grpChg chg="add mod">
          <ac:chgData name="Ryan, Mary" userId="2bfa0294-2267-4888-92b0-6fae8124bf2f" providerId="ADAL" clId="{48561A82-3816-47B8-A6D0-558408E23DD7}" dt="2022-04-13T18:58:45.065" v="5224" actId="1036"/>
          <ac:grpSpMkLst>
            <pc:docMk/>
            <pc:sldMk cId="1635519482" sldId="437"/>
            <ac:grpSpMk id="16" creationId="{B6E5055E-4C8B-45D1-A1E6-50F20DCED5D2}"/>
          </ac:grpSpMkLst>
        </pc:grpChg>
        <pc:graphicFrameChg chg="add del mod modGraphic">
          <ac:chgData name="Ryan, Mary" userId="2bfa0294-2267-4888-92b0-6fae8124bf2f" providerId="ADAL" clId="{48561A82-3816-47B8-A6D0-558408E23DD7}" dt="2022-04-13T17:17:08.435" v="2588" actId="478"/>
          <ac:graphicFrameMkLst>
            <pc:docMk/>
            <pc:sldMk cId="1635519482" sldId="437"/>
            <ac:graphicFrameMk id="2" creationId="{C896DFC7-2D72-4F60-8EA4-1962F0EA8F7C}"/>
          </ac:graphicFrameMkLst>
        </pc:graphicFrameChg>
        <pc:graphicFrameChg chg="add mod modGraphic">
          <ac:chgData name="Ryan, Mary" userId="2bfa0294-2267-4888-92b0-6fae8124bf2f" providerId="ADAL" clId="{48561A82-3816-47B8-A6D0-558408E23DD7}" dt="2022-04-14T14:22:47.799" v="8628" actId="1036"/>
          <ac:graphicFrameMkLst>
            <pc:docMk/>
            <pc:sldMk cId="1635519482" sldId="437"/>
            <ac:graphicFrameMk id="19" creationId="{E54711F9-40B1-49D4-B1FC-773B359EDCD6}"/>
          </ac:graphicFrameMkLst>
        </pc:graphicFrameChg>
        <pc:picChg chg="add del mod">
          <ac:chgData name="Ryan, Mary" userId="2bfa0294-2267-4888-92b0-6fae8124bf2f" providerId="ADAL" clId="{48561A82-3816-47B8-A6D0-558408E23DD7}" dt="2022-04-13T18:36:41.663" v="4743" actId="478"/>
          <ac:picMkLst>
            <pc:docMk/>
            <pc:sldMk cId="1635519482" sldId="437"/>
            <ac:picMk id="9" creationId="{0DF02E45-3836-4D86-B44B-1C49F6608442}"/>
          </ac:picMkLst>
        </pc:picChg>
        <pc:picChg chg="add mod">
          <ac:chgData name="Ryan, Mary" userId="2bfa0294-2267-4888-92b0-6fae8124bf2f" providerId="ADAL" clId="{48561A82-3816-47B8-A6D0-558408E23DD7}" dt="2022-04-13T18:36:41.955" v="4744"/>
          <ac:picMkLst>
            <pc:docMk/>
            <pc:sldMk cId="1635519482" sldId="437"/>
            <ac:picMk id="12" creationId="{ED13035D-2570-4948-B7D9-C11D2E0EE703}"/>
          </ac:picMkLst>
        </pc:picChg>
        <pc:picChg chg="del">
          <ac:chgData name="Ryan, Mary" userId="2bfa0294-2267-4888-92b0-6fae8124bf2f" providerId="ADAL" clId="{48561A82-3816-47B8-A6D0-558408E23DD7}" dt="2022-04-13T17:25:32.508" v="2805" actId="478"/>
          <ac:picMkLst>
            <pc:docMk/>
            <pc:sldMk cId="1635519482" sldId="437"/>
            <ac:picMk id="13" creationId="{C5A6443D-3ADF-42A4-8D23-373C83F19A09}"/>
          </ac:picMkLst>
        </pc:picChg>
        <pc:cxnChg chg="add mod">
          <ac:chgData name="Ryan, Mary" userId="2bfa0294-2267-4888-92b0-6fae8124bf2f" providerId="ADAL" clId="{48561A82-3816-47B8-A6D0-558408E23DD7}" dt="2022-04-13T18:36:41.955" v="4744"/>
          <ac:cxnSpMkLst>
            <pc:docMk/>
            <pc:sldMk cId="1635519482" sldId="437"/>
            <ac:cxnSpMk id="14" creationId="{CEFC6BB2-BC75-47B9-AD9A-CBF31FCE9237}"/>
          </ac:cxnSpMkLst>
        </pc:cxnChg>
      </pc:sldChg>
      <pc:sldChg chg="add del">
        <pc:chgData name="Ryan, Mary" userId="2bfa0294-2267-4888-92b0-6fae8124bf2f" providerId="ADAL" clId="{48561A82-3816-47B8-A6D0-558408E23DD7}" dt="2022-04-13T15:54:30.269" v="1157" actId="47"/>
        <pc:sldMkLst>
          <pc:docMk/>
          <pc:sldMk cId="1120489631" sldId="438"/>
        </pc:sldMkLst>
      </pc:sldChg>
      <pc:sldChg chg="addSp delSp modSp add mod ord delAnim modAnim">
        <pc:chgData name="Ryan, Mary" userId="2bfa0294-2267-4888-92b0-6fae8124bf2f" providerId="ADAL" clId="{48561A82-3816-47B8-A6D0-558408E23DD7}" dt="2022-04-15T13:13:42.008" v="10690" actId="20577"/>
        <pc:sldMkLst>
          <pc:docMk/>
          <pc:sldMk cId="4059733734" sldId="439"/>
        </pc:sldMkLst>
        <pc:spChg chg="del">
          <ac:chgData name="Ryan, Mary" userId="2bfa0294-2267-4888-92b0-6fae8124bf2f" providerId="ADAL" clId="{48561A82-3816-47B8-A6D0-558408E23DD7}" dt="2022-04-13T15:54:53.096" v="1177" actId="478"/>
          <ac:spMkLst>
            <pc:docMk/>
            <pc:sldMk cId="4059733734" sldId="439"/>
            <ac:spMk id="2" creationId="{9BAA99A6-96C5-4E15-B1E3-44282A102C19}"/>
          </ac:spMkLst>
        </pc:spChg>
        <pc:spChg chg="mod">
          <ac:chgData name="Ryan, Mary" userId="2bfa0294-2267-4888-92b0-6fae8124bf2f" providerId="ADAL" clId="{48561A82-3816-47B8-A6D0-558408E23DD7}" dt="2022-04-15T13:13:42.008" v="10690" actId="20577"/>
          <ac:spMkLst>
            <pc:docMk/>
            <pc:sldMk cId="4059733734" sldId="439"/>
            <ac:spMk id="3" creationId="{9A35FE9F-94A2-4BB5-8B55-B2644858573E}"/>
          </ac:spMkLst>
        </pc:spChg>
        <pc:spChg chg="del">
          <ac:chgData name="Ryan, Mary" userId="2bfa0294-2267-4888-92b0-6fae8124bf2f" providerId="ADAL" clId="{48561A82-3816-47B8-A6D0-558408E23DD7}" dt="2022-04-13T15:54:53.096" v="1177" actId="478"/>
          <ac:spMkLst>
            <pc:docMk/>
            <pc:sldMk cId="4059733734" sldId="439"/>
            <ac:spMk id="4" creationId="{E9F46F44-998F-4159-A814-3E0DFB0AAF4B}"/>
          </ac:spMkLst>
        </pc:spChg>
        <pc:spChg chg="del">
          <ac:chgData name="Ryan, Mary" userId="2bfa0294-2267-4888-92b0-6fae8124bf2f" providerId="ADAL" clId="{48561A82-3816-47B8-A6D0-558408E23DD7}" dt="2022-04-13T15:54:53.096" v="1177" actId="478"/>
          <ac:spMkLst>
            <pc:docMk/>
            <pc:sldMk cId="4059733734" sldId="439"/>
            <ac:spMk id="5" creationId="{20F11E76-99A2-471C-BCDF-4AFD678CAC76}"/>
          </ac:spMkLst>
        </pc:spChg>
        <pc:spChg chg="del">
          <ac:chgData name="Ryan, Mary" userId="2bfa0294-2267-4888-92b0-6fae8124bf2f" providerId="ADAL" clId="{48561A82-3816-47B8-A6D0-558408E23DD7}" dt="2022-04-13T15:54:53.096" v="1177" actId="478"/>
          <ac:spMkLst>
            <pc:docMk/>
            <pc:sldMk cId="4059733734" sldId="439"/>
            <ac:spMk id="7" creationId="{595DEE60-7F65-4264-93DA-5C7DF0DA6BE7}"/>
          </ac:spMkLst>
        </pc:spChg>
        <pc:spChg chg="del">
          <ac:chgData name="Ryan, Mary" userId="2bfa0294-2267-4888-92b0-6fae8124bf2f" providerId="ADAL" clId="{48561A82-3816-47B8-A6D0-558408E23DD7}" dt="2022-04-13T15:54:53.096" v="1177" actId="478"/>
          <ac:spMkLst>
            <pc:docMk/>
            <pc:sldMk cId="4059733734" sldId="439"/>
            <ac:spMk id="8" creationId="{7A86E3C7-A784-4F0F-A418-5FD520B7C64F}"/>
          </ac:spMkLst>
        </pc:spChg>
        <pc:spChg chg="del">
          <ac:chgData name="Ryan, Mary" userId="2bfa0294-2267-4888-92b0-6fae8124bf2f" providerId="ADAL" clId="{48561A82-3816-47B8-A6D0-558408E23DD7}" dt="2022-04-13T15:54:53.096" v="1177" actId="478"/>
          <ac:spMkLst>
            <pc:docMk/>
            <pc:sldMk cId="4059733734" sldId="439"/>
            <ac:spMk id="9" creationId="{7350A0B0-6333-4A68-AE0F-4DCACD31D7C1}"/>
          </ac:spMkLst>
        </pc:spChg>
        <pc:spChg chg="add del mod ord">
          <ac:chgData name="Ryan, Mary" userId="2bfa0294-2267-4888-92b0-6fae8124bf2f" providerId="ADAL" clId="{48561A82-3816-47B8-A6D0-558408E23DD7}" dt="2022-04-13T20:27:50.556" v="7344" actId="478"/>
          <ac:spMkLst>
            <pc:docMk/>
            <pc:sldMk cId="4059733734" sldId="439"/>
            <ac:spMk id="10" creationId="{F0C70414-F0CD-47E5-AF64-E7F5584CAD8A}"/>
          </ac:spMkLst>
        </pc:spChg>
        <pc:spChg chg="add del mod">
          <ac:chgData name="Ryan, Mary" userId="2bfa0294-2267-4888-92b0-6fae8124bf2f" providerId="ADAL" clId="{48561A82-3816-47B8-A6D0-558408E23DD7}" dt="2022-04-13T20:27:50.556" v="7344" actId="478"/>
          <ac:spMkLst>
            <pc:docMk/>
            <pc:sldMk cId="4059733734" sldId="439"/>
            <ac:spMk id="11" creationId="{D97CAC9C-A860-4745-90C3-9E8D7C305364}"/>
          </ac:spMkLst>
        </pc:spChg>
        <pc:spChg chg="add del mod ord">
          <ac:chgData name="Ryan, Mary" userId="2bfa0294-2267-4888-92b0-6fae8124bf2f" providerId="ADAL" clId="{48561A82-3816-47B8-A6D0-558408E23DD7}" dt="2022-04-13T20:27:50.556" v="7344" actId="478"/>
          <ac:spMkLst>
            <pc:docMk/>
            <pc:sldMk cId="4059733734" sldId="439"/>
            <ac:spMk id="12" creationId="{6A6F995E-9ADF-483E-AED0-D89AEFF481A5}"/>
          </ac:spMkLst>
        </pc:spChg>
        <pc:spChg chg="add mod">
          <ac:chgData name="Ryan, Mary" userId="2bfa0294-2267-4888-92b0-6fae8124bf2f" providerId="ADAL" clId="{48561A82-3816-47B8-A6D0-558408E23DD7}" dt="2022-04-13T19:03:03.784" v="5455" actId="255"/>
          <ac:spMkLst>
            <pc:docMk/>
            <pc:sldMk cId="4059733734" sldId="439"/>
            <ac:spMk id="15" creationId="{1D35501F-C900-4D2B-9F3D-37DE380565F8}"/>
          </ac:spMkLst>
        </pc:spChg>
        <pc:spChg chg="add mod">
          <ac:chgData name="Ryan, Mary" userId="2bfa0294-2267-4888-92b0-6fae8124bf2f" providerId="ADAL" clId="{48561A82-3816-47B8-A6D0-558408E23DD7}" dt="2022-04-13T20:01:11.121" v="6900" actId="20577"/>
          <ac:spMkLst>
            <pc:docMk/>
            <pc:sldMk cId="4059733734" sldId="439"/>
            <ac:spMk id="18" creationId="{C840D33C-52EF-4654-8CC5-B73340952821}"/>
          </ac:spMkLst>
        </pc:spChg>
        <pc:spChg chg="add mod">
          <ac:chgData name="Ryan, Mary" userId="2bfa0294-2267-4888-92b0-6fae8124bf2f" providerId="ADAL" clId="{48561A82-3816-47B8-A6D0-558408E23DD7}" dt="2022-04-13T20:42:40.610" v="7609" actId="1036"/>
          <ac:spMkLst>
            <pc:docMk/>
            <pc:sldMk cId="4059733734" sldId="439"/>
            <ac:spMk id="19" creationId="{04F4E949-E469-41AD-B41E-0CD35025DB67}"/>
          </ac:spMkLst>
        </pc:spChg>
        <pc:spChg chg="add mod">
          <ac:chgData name="Ryan, Mary" userId="2bfa0294-2267-4888-92b0-6fae8124bf2f" providerId="ADAL" clId="{48561A82-3816-47B8-A6D0-558408E23DD7}" dt="2022-04-13T20:43:01.469" v="7613" actId="208"/>
          <ac:spMkLst>
            <pc:docMk/>
            <pc:sldMk cId="4059733734" sldId="439"/>
            <ac:spMk id="20" creationId="{B6B73FED-1870-422B-B39C-8066A8E6881E}"/>
          </ac:spMkLst>
        </pc:spChg>
        <pc:spChg chg="add mod">
          <ac:chgData name="Ryan, Mary" userId="2bfa0294-2267-4888-92b0-6fae8124bf2f" providerId="ADAL" clId="{48561A82-3816-47B8-A6D0-558408E23DD7}" dt="2022-04-14T14:27:50.915" v="8739" actId="255"/>
          <ac:spMkLst>
            <pc:docMk/>
            <pc:sldMk cId="4059733734" sldId="439"/>
            <ac:spMk id="21" creationId="{D0705EB1-AB32-4B3E-B9D7-5D88BD236A08}"/>
          </ac:spMkLst>
        </pc:spChg>
        <pc:spChg chg="add mod">
          <ac:chgData name="Ryan, Mary" userId="2bfa0294-2267-4888-92b0-6fae8124bf2f" providerId="ADAL" clId="{48561A82-3816-47B8-A6D0-558408E23DD7}" dt="2022-04-13T20:44:51.570" v="7675" actId="208"/>
          <ac:spMkLst>
            <pc:docMk/>
            <pc:sldMk cId="4059733734" sldId="439"/>
            <ac:spMk id="22" creationId="{7DC471D2-EFA8-45BA-B9D9-BDA9F4AE87B7}"/>
          </ac:spMkLst>
        </pc:spChg>
        <pc:spChg chg="add mod">
          <ac:chgData name="Ryan, Mary" userId="2bfa0294-2267-4888-92b0-6fae8124bf2f" providerId="ADAL" clId="{48561A82-3816-47B8-A6D0-558408E23DD7}" dt="2022-04-14T14:27:55.732" v="8740" actId="255"/>
          <ac:spMkLst>
            <pc:docMk/>
            <pc:sldMk cId="4059733734" sldId="439"/>
            <ac:spMk id="23" creationId="{F6AB3055-2525-4FA4-8EAD-8427E3315090}"/>
          </ac:spMkLst>
        </pc:spChg>
        <pc:picChg chg="del">
          <ac:chgData name="Ryan, Mary" userId="2bfa0294-2267-4888-92b0-6fae8124bf2f" providerId="ADAL" clId="{48561A82-3816-47B8-A6D0-558408E23DD7}" dt="2022-04-13T17:25:47.092" v="2828" actId="478"/>
          <ac:picMkLst>
            <pc:docMk/>
            <pc:sldMk cId="4059733734" sldId="439"/>
            <ac:picMk id="13" creationId="{C5A6443D-3ADF-42A4-8D23-373C83F19A09}"/>
          </ac:picMkLst>
        </pc:picChg>
        <pc:picChg chg="add del mod">
          <ac:chgData name="Ryan, Mary" userId="2bfa0294-2267-4888-92b0-6fae8124bf2f" providerId="ADAL" clId="{48561A82-3816-47B8-A6D0-558408E23DD7}" dt="2022-04-13T18:37:01.538" v="4747" actId="478"/>
          <ac:picMkLst>
            <pc:docMk/>
            <pc:sldMk cId="4059733734" sldId="439"/>
            <ac:picMk id="14" creationId="{024F2F70-6CFA-4FDA-862F-B0E2DFE53FDF}"/>
          </ac:picMkLst>
        </pc:picChg>
        <pc:picChg chg="add mod">
          <ac:chgData name="Ryan, Mary" userId="2bfa0294-2267-4888-92b0-6fae8124bf2f" providerId="ADAL" clId="{48561A82-3816-47B8-A6D0-558408E23DD7}" dt="2022-04-13T18:37:01.919" v="4748"/>
          <ac:picMkLst>
            <pc:docMk/>
            <pc:sldMk cId="4059733734" sldId="439"/>
            <ac:picMk id="16" creationId="{03C7BAA3-170C-4A4A-8E84-1687657B763A}"/>
          </ac:picMkLst>
        </pc:picChg>
        <pc:cxnChg chg="add mod">
          <ac:chgData name="Ryan, Mary" userId="2bfa0294-2267-4888-92b0-6fae8124bf2f" providerId="ADAL" clId="{48561A82-3816-47B8-A6D0-558408E23DD7}" dt="2022-04-13T18:37:01.919" v="4748"/>
          <ac:cxnSpMkLst>
            <pc:docMk/>
            <pc:sldMk cId="4059733734" sldId="439"/>
            <ac:cxnSpMk id="17" creationId="{BC20C0BD-D126-493B-8BB2-7108A828B231}"/>
          </ac:cxnSpMkLst>
        </pc:cxnChg>
      </pc:sldChg>
      <pc:sldChg chg="addSp delSp modSp add del mod ord delAnim">
        <pc:chgData name="Ryan, Mary" userId="2bfa0294-2267-4888-92b0-6fae8124bf2f" providerId="ADAL" clId="{48561A82-3816-47B8-A6D0-558408E23DD7}" dt="2022-04-14T13:33:01.640" v="8389" actId="47"/>
        <pc:sldMkLst>
          <pc:docMk/>
          <pc:sldMk cId="1404739732" sldId="440"/>
        </pc:sldMkLst>
        <pc:spChg chg="del">
          <ac:chgData name="Ryan, Mary" userId="2bfa0294-2267-4888-92b0-6fae8124bf2f" providerId="ADAL" clId="{48561A82-3816-47B8-A6D0-558408E23DD7}" dt="2022-04-13T15:55:24.574" v="1220" actId="478"/>
          <ac:spMkLst>
            <pc:docMk/>
            <pc:sldMk cId="1404739732" sldId="440"/>
            <ac:spMk id="2" creationId="{9BAA99A6-96C5-4E15-B1E3-44282A102C19}"/>
          </ac:spMkLst>
        </pc:spChg>
        <pc:spChg chg="del">
          <ac:chgData name="Ryan, Mary" userId="2bfa0294-2267-4888-92b0-6fae8124bf2f" providerId="ADAL" clId="{48561A82-3816-47B8-A6D0-558408E23DD7}" dt="2022-04-13T15:55:24.574" v="1220" actId="478"/>
          <ac:spMkLst>
            <pc:docMk/>
            <pc:sldMk cId="1404739732" sldId="440"/>
            <ac:spMk id="3" creationId="{9A35FE9F-94A2-4BB5-8B55-B2644858573E}"/>
          </ac:spMkLst>
        </pc:spChg>
        <pc:spChg chg="del">
          <ac:chgData name="Ryan, Mary" userId="2bfa0294-2267-4888-92b0-6fae8124bf2f" providerId="ADAL" clId="{48561A82-3816-47B8-A6D0-558408E23DD7}" dt="2022-04-13T15:55:24.574" v="1220" actId="478"/>
          <ac:spMkLst>
            <pc:docMk/>
            <pc:sldMk cId="1404739732" sldId="440"/>
            <ac:spMk id="4" creationId="{E9F46F44-998F-4159-A814-3E0DFB0AAF4B}"/>
          </ac:spMkLst>
        </pc:spChg>
        <pc:spChg chg="del">
          <ac:chgData name="Ryan, Mary" userId="2bfa0294-2267-4888-92b0-6fae8124bf2f" providerId="ADAL" clId="{48561A82-3816-47B8-A6D0-558408E23DD7}" dt="2022-04-13T15:55:24.574" v="1220" actId="478"/>
          <ac:spMkLst>
            <pc:docMk/>
            <pc:sldMk cId="1404739732" sldId="440"/>
            <ac:spMk id="5" creationId="{20F11E76-99A2-471C-BCDF-4AFD678CAC76}"/>
          </ac:spMkLst>
        </pc:spChg>
        <pc:spChg chg="del">
          <ac:chgData name="Ryan, Mary" userId="2bfa0294-2267-4888-92b0-6fae8124bf2f" providerId="ADAL" clId="{48561A82-3816-47B8-A6D0-558408E23DD7}" dt="2022-04-13T15:55:24.574" v="1220" actId="478"/>
          <ac:spMkLst>
            <pc:docMk/>
            <pc:sldMk cId="1404739732" sldId="440"/>
            <ac:spMk id="7" creationId="{595DEE60-7F65-4264-93DA-5C7DF0DA6BE7}"/>
          </ac:spMkLst>
        </pc:spChg>
        <pc:spChg chg="del">
          <ac:chgData name="Ryan, Mary" userId="2bfa0294-2267-4888-92b0-6fae8124bf2f" providerId="ADAL" clId="{48561A82-3816-47B8-A6D0-558408E23DD7}" dt="2022-04-13T15:55:24.574" v="1220" actId="478"/>
          <ac:spMkLst>
            <pc:docMk/>
            <pc:sldMk cId="1404739732" sldId="440"/>
            <ac:spMk id="8" creationId="{7A86E3C7-A784-4F0F-A418-5FD520B7C64F}"/>
          </ac:spMkLst>
        </pc:spChg>
        <pc:spChg chg="del">
          <ac:chgData name="Ryan, Mary" userId="2bfa0294-2267-4888-92b0-6fae8124bf2f" providerId="ADAL" clId="{48561A82-3816-47B8-A6D0-558408E23DD7}" dt="2022-04-13T15:55:24.574" v="1220" actId="478"/>
          <ac:spMkLst>
            <pc:docMk/>
            <pc:sldMk cId="1404739732" sldId="440"/>
            <ac:spMk id="9" creationId="{7350A0B0-6333-4A68-AE0F-4DCACD31D7C1}"/>
          </ac:spMkLst>
        </pc:spChg>
        <pc:spChg chg="add mod">
          <ac:chgData name="Ryan, Mary" userId="2bfa0294-2267-4888-92b0-6fae8124bf2f" providerId="ADAL" clId="{48561A82-3816-47B8-A6D0-558408E23DD7}" dt="2022-04-13T15:56:31.636" v="1395" actId="20577"/>
          <ac:spMkLst>
            <pc:docMk/>
            <pc:sldMk cId="1404739732" sldId="440"/>
            <ac:spMk id="10" creationId="{21C5D3E1-93D1-41A8-BFD5-139601271CD2}"/>
          </ac:spMkLst>
        </pc:spChg>
      </pc:sldChg>
      <pc:sldChg chg="addSp delSp modSp add mod ord modClrScheme delAnim chgLayout">
        <pc:chgData name="Ryan, Mary" userId="2bfa0294-2267-4888-92b0-6fae8124bf2f" providerId="ADAL" clId="{48561A82-3816-47B8-A6D0-558408E23DD7}" dt="2022-04-13T20:00:55.570" v="6895"/>
        <pc:sldMkLst>
          <pc:docMk/>
          <pc:sldMk cId="1255947806" sldId="441"/>
        </pc:sldMkLst>
        <pc:spChg chg="del">
          <ac:chgData name="Ryan, Mary" userId="2bfa0294-2267-4888-92b0-6fae8124bf2f" providerId="ADAL" clId="{48561A82-3816-47B8-A6D0-558408E23DD7}" dt="2022-04-13T17:46:51.723" v="3572" actId="478"/>
          <ac:spMkLst>
            <pc:docMk/>
            <pc:sldMk cId="1255947806" sldId="441"/>
            <ac:spMk id="2" creationId="{9BAA99A6-96C5-4E15-B1E3-44282A102C19}"/>
          </ac:spMkLst>
        </pc:spChg>
        <pc:spChg chg="mod ord">
          <ac:chgData name="Ryan, Mary" userId="2bfa0294-2267-4888-92b0-6fae8124bf2f" providerId="ADAL" clId="{48561A82-3816-47B8-A6D0-558408E23DD7}" dt="2022-04-13T17:46:45.452" v="3571" actId="115"/>
          <ac:spMkLst>
            <pc:docMk/>
            <pc:sldMk cId="1255947806" sldId="441"/>
            <ac:spMk id="3" creationId="{9A35FE9F-94A2-4BB5-8B55-B2644858573E}"/>
          </ac:spMkLst>
        </pc:spChg>
        <pc:spChg chg="del">
          <ac:chgData name="Ryan, Mary" userId="2bfa0294-2267-4888-92b0-6fae8124bf2f" providerId="ADAL" clId="{48561A82-3816-47B8-A6D0-558408E23DD7}" dt="2022-04-13T17:46:51.723" v="3572" actId="478"/>
          <ac:spMkLst>
            <pc:docMk/>
            <pc:sldMk cId="1255947806" sldId="441"/>
            <ac:spMk id="4" creationId="{E9F46F44-998F-4159-A814-3E0DFB0AAF4B}"/>
          </ac:spMkLst>
        </pc:spChg>
        <pc:spChg chg="del">
          <ac:chgData name="Ryan, Mary" userId="2bfa0294-2267-4888-92b0-6fae8124bf2f" providerId="ADAL" clId="{48561A82-3816-47B8-A6D0-558408E23DD7}" dt="2022-04-13T17:46:51.723" v="3572" actId="478"/>
          <ac:spMkLst>
            <pc:docMk/>
            <pc:sldMk cId="1255947806" sldId="441"/>
            <ac:spMk id="5" creationId="{20F11E76-99A2-471C-BCDF-4AFD678CAC76}"/>
          </ac:spMkLst>
        </pc:spChg>
        <pc:spChg chg="add del mod ord">
          <ac:chgData name="Ryan, Mary" userId="2bfa0294-2267-4888-92b0-6fae8124bf2f" providerId="ADAL" clId="{48561A82-3816-47B8-A6D0-558408E23DD7}" dt="2022-04-13T17:24:09.665" v="2764" actId="700"/>
          <ac:spMkLst>
            <pc:docMk/>
            <pc:sldMk cId="1255947806" sldId="441"/>
            <ac:spMk id="6" creationId="{D2BF7D73-3C8A-4E54-9331-8996F5841353}"/>
          </ac:spMkLst>
        </pc:spChg>
        <pc:spChg chg="del">
          <ac:chgData name="Ryan, Mary" userId="2bfa0294-2267-4888-92b0-6fae8124bf2f" providerId="ADAL" clId="{48561A82-3816-47B8-A6D0-558408E23DD7}" dt="2022-04-13T17:46:51.723" v="3572" actId="478"/>
          <ac:spMkLst>
            <pc:docMk/>
            <pc:sldMk cId="1255947806" sldId="441"/>
            <ac:spMk id="7" creationId="{595DEE60-7F65-4264-93DA-5C7DF0DA6BE7}"/>
          </ac:spMkLst>
        </pc:spChg>
        <pc:spChg chg="del">
          <ac:chgData name="Ryan, Mary" userId="2bfa0294-2267-4888-92b0-6fae8124bf2f" providerId="ADAL" clId="{48561A82-3816-47B8-A6D0-558408E23DD7}" dt="2022-04-13T17:46:51.723" v="3572" actId="478"/>
          <ac:spMkLst>
            <pc:docMk/>
            <pc:sldMk cId="1255947806" sldId="441"/>
            <ac:spMk id="8" creationId="{7A86E3C7-A784-4F0F-A418-5FD520B7C64F}"/>
          </ac:spMkLst>
        </pc:spChg>
        <pc:spChg chg="del">
          <ac:chgData name="Ryan, Mary" userId="2bfa0294-2267-4888-92b0-6fae8124bf2f" providerId="ADAL" clId="{48561A82-3816-47B8-A6D0-558408E23DD7}" dt="2022-04-13T17:46:51.723" v="3572" actId="478"/>
          <ac:spMkLst>
            <pc:docMk/>
            <pc:sldMk cId="1255947806" sldId="441"/>
            <ac:spMk id="9" creationId="{7350A0B0-6333-4A68-AE0F-4DCACD31D7C1}"/>
          </ac:spMkLst>
        </pc:spChg>
        <pc:spChg chg="add mod ord">
          <ac:chgData name="Ryan, Mary" userId="2bfa0294-2267-4888-92b0-6fae8124bf2f" providerId="ADAL" clId="{48561A82-3816-47B8-A6D0-558408E23DD7}" dt="2022-04-13T19:03:20.654" v="5456" actId="255"/>
          <ac:spMkLst>
            <pc:docMk/>
            <pc:sldMk cId="1255947806" sldId="441"/>
            <ac:spMk id="10" creationId="{1CF1328C-AD48-4B99-905F-23DE601E68DE}"/>
          </ac:spMkLst>
        </pc:spChg>
        <pc:spChg chg="add mod">
          <ac:chgData name="Ryan, Mary" userId="2bfa0294-2267-4888-92b0-6fae8124bf2f" providerId="ADAL" clId="{48561A82-3816-47B8-A6D0-558408E23DD7}" dt="2022-04-13T20:00:11.971" v="6881" actId="20577"/>
          <ac:spMkLst>
            <pc:docMk/>
            <pc:sldMk cId="1255947806" sldId="441"/>
            <ac:spMk id="15" creationId="{81C59F2C-5527-49D6-A1B0-BA094D82F06A}"/>
          </ac:spMkLst>
        </pc:spChg>
        <pc:picChg chg="add mod">
          <ac:chgData name="Ryan, Mary" userId="2bfa0294-2267-4888-92b0-6fae8124bf2f" providerId="ADAL" clId="{48561A82-3816-47B8-A6D0-558408E23DD7}" dt="2022-04-13T18:38:17.429" v="4774"/>
          <ac:picMkLst>
            <pc:docMk/>
            <pc:sldMk cId="1255947806" sldId="441"/>
            <ac:picMk id="12" creationId="{B24D62FD-02EB-4CD3-91C4-185739A83FA7}"/>
          </ac:picMkLst>
        </pc:picChg>
        <pc:picChg chg="del">
          <ac:chgData name="Ryan, Mary" userId="2bfa0294-2267-4888-92b0-6fae8124bf2f" providerId="ADAL" clId="{48561A82-3816-47B8-A6D0-558408E23DD7}" dt="2022-04-13T18:38:17.169" v="4773" actId="478"/>
          <ac:picMkLst>
            <pc:docMk/>
            <pc:sldMk cId="1255947806" sldId="441"/>
            <ac:picMk id="13" creationId="{C5A6443D-3ADF-42A4-8D23-373C83F19A09}"/>
          </ac:picMkLst>
        </pc:picChg>
        <pc:cxnChg chg="add mod">
          <ac:chgData name="Ryan, Mary" userId="2bfa0294-2267-4888-92b0-6fae8124bf2f" providerId="ADAL" clId="{48561A82-3816-47B8-A6D0-558408E23DD7}" dt="2022-04-13T18:38:17.429" v="4774"/>
          <ac:cxnSpMkLst>
            <pc:docMk/>
            <pc:sldMk cId="1255947806" sldId="441"/>
            <ac:cxnSpMk id="14" creationId="{D88ED456-800B-4FB1-B423-2B39ADAFC69F}"/>
          </ac:cxnSpMkLst>
        </pc:cxnChg>
      </pc:sldChg>
      <pc:sldChg chg="addSp delSp modSp add mod ord modAnim">
        <pc:chgData name="Ryan, Mary" userId="2bfa0294-2267-4888-92b0-6fae8124bf2f" providerId="ADAL" clId="{48561A82-3816-47B8-A6D0-558408E23DD7}" dt="2022-04-15T13:23:51.833" v="10875"/>
        <pc:sldMkLst>
          <pc:docMk/>
          <pc:sldMk cId="643044438" sldId="442"/>
        </pc:sldMkLst>
        <pc:spChg chg="add mod">
          <ac:chgData name="Ryan, Mary" userId="2bfa0294-2267-4888-92b0-6fae8124bf2f" providerId="ADAL" clId="{48561A82-3816-47B8-A6D0-558408E23DD7}" dt="2022-04-15T13:20:49.026" v="10845" actId="1036"/>
          <ac:spMkLst>
            <pc:docMk/>
            <pc:sldMk cId="643044438" sldId="442"/>
            <ac:spMk id="2" creationId="{6CC850F7-4601-45DB-90C1-CBA1DA478D30}"/>
          </ac:spMkLst>
        </pc:spChg>
        <pc:spChg chg="mod">
          <ac:chgData name="Ryan, Mary" userId="2bfa0294-2267-4888-92b0-6fae8124bf2f" providerId="ADAL" clId="{48561A82-3816-47B8-A6D0-558408E23DD7}" dt="2022-04-15T13:22:40.368" v="10868" actId="20577"/>
          <ac:spMkLst>
            <pc:docMk/>
            <pc:sldMk cId="643044438" sldId="442"/>
            <ac:spMk id="3" creationId="{9A35FE9F-94A2-4BB5-8B55-B2644858573E}"/>
          </ac:spMkLst>
        </pc:spChg>
        <pc:spChg chg="del">
          <ac:chgData name="Ryan, Mary" userId="2bfa0294-2267-4888-92b0-6fae8124bf2f" providerId="ADAL" clId="{48561A82-3816-47B8-A6D0-558408E23DD7}" dt="2022-04-13T17:27:26.050" v="2912" actId="478"/>
          <ac:spMkLst>
            <pc:docMk/>
            <pc:sldMk cId="643044438" sldId="442"/>
            <ac:spMk id="4" creationId="{940BACEC-432D-41D5-91F4-96CB03F269BF}"/>
          </ac:spMkLst>
        </pc:spChg>
        <pc:spChg chg="add mod">
          <ac:chgData name="Ryan, Mary" userId="2bfa0294-2267-4888-92b0-6fae8124bf2f" providerId="ADAL" clId="{48561A82-3816-47B8-A6D0-558408E23DD7}" dt="2022-04-15T13:20:49.026" v="10845" actId="1036"/>
          <ac:spMkLst>
            <pc:docMk/>
            <pc:sldMk cId="643044438" sldId="442"/>
            <ac:spMk id="5" creationId="{77D583AD-6870-47ED-8F23-47AABC9AB082}"/>
          </ac:spMkLst>
        </pc:spChg>
        <pc:spChg chg="del">
          <ac:chgData name="Ryan, Mary" userId="2bfa0294-2267-4888-92b0-6fae8124bf2f" providerId="ADAL" clId="{48561A82-3816-47B8-A6D0-558408E23DD7}" dt="2022-04-13T17:27:26.050" v="2912" actId="478"/>
          <ac:spMkLst>
            <pc:docMk/>
            <pc:sldMk cId="643044438" sldId="442"/>
            <ac:spMk id="6" creationId="{ECD9414D-68E2-4693-B19F-D643BBFE1756}"/>
          </ac:spMkLst>
        </pc:spChg>
        <pc:spChg chg="del">
          <ac:chgData name="Ryan, Mary" userId="2bfa0294-2267-4888-92b0-6fae8124bf2f" providerId="ADAL" clId="{48561A82-3816-47B8-A6D0-558408E23DD7}" dt="2022-04-13T17:27:26.050" v="2912" actId="478"/>
          <ac:spMkLst>
            <pc:docMk/>
            <pc:sldMk cId="643044438" sldId="442"/>
            <ac:spMk id="7" creationId="{CA8C1843-7017-4549-8455-10D4AEBAA4C9}"/>
          </ac:spMkLst>
        </pc:spChg>
        <pc:spChg chg="del">
          <ac:chgData name="Ryan, Mary" userId="2bfa0294-2267-4888-92b0-6fae8124bf2f" providerId="ADAL" clId="{48561A82-3816-47B8-A6D0-558408E23DD7}" dt="2022-04-13T17:27:26.050" v="2912" actId="478"/>
          <ac:spMkLst>
            <pc:docMk/>
            <pc:sldMk cId="643044438" sldId="442"/>
            <ac:spMk id="8" creationId="{10E3B301-252E-4191-8FB8-90C2A1E75E51}"/>
          </ac:spMkLst>
        </pc:spChg>
        <pc:spChg chg="mod">
          <ac:chgData name="Ryan, Mary" userId="2bfa0294-2267-4888-92b0-6fae8124bf2f" providerId="ADAL" clId="{48561A82-3816-47B8-A6D0-558408E23DD7}" dt="2022-04-13T19:04:02.384" v="5460" actId="255"/>
          <ac:spMkLst>
            <pc:docMk/>
            <pc:sldMk cId="643044438" sldId="442"/>
            <ac:spMk id="10" creationId="{FDE385D2-6529-4E12-B857-6FDA2A2E503F}"/>
          </ac:spMkLst>
        </pc:spChg>
        <pc:spChg chg="add mod">
          <ac:chgData name="Ryan, Mary" userId="2bfa0294-2267-4888-92b0-6fae8124bf2f" providerId="ADAL" clId="{48561A82-3816-47B8-A6D0-558408E23DD7}" dt="2022-04-15T13:20:49.026" v="10845" actId="1036"/>
          <ac:spMkLst>
            <pc:docMk/>
            <pc:sldMk cId="643044438" sldId="442"/>
            <ac:spMk id="11" creationId="{E26201BB-A42B-4176-807F-8FF7DFFCB4B8}"/>
          </ac:spMkLst>
        </pc:spChg>
        <pc:spChg chg="add mod">
          <ac:chgData name="Ryan, Mary" userId="2bfa0294-2267-4888-92b0-6fae8124bf2f" providerId="ADAL" clId="{48561A82-3816-47B8-A6D0-558408E23DD7}" dt="2022-04-15T13:20:49.026" v="10845" actId="1036"/>
          <ac:spMkLst>
            <pc:docMk/>
            <pc:sldMk cId="643044438" sldId="442"/>
            <ac:spMk id="12" creationId="{7E85B5DA-F4F8-4BAB-A870-0E096B8AA543}"/>
          </ac:spMkLst>
        </pc:spChg>
        <pc:spChg chg="add mod">
          <ac:chgData name="Ryan, Mary" userId="2bfa0294-2267-4888-92b0-6fae8124bf2f" providerId="ADAL" clId="{48561A82-3816-47B8-A6D0-558408E23DD7}" dt="2022-04-15T13:20:49.026" v="10845" actId="1036"/>
          <ac:spMkLst>
            <pc:docMk/>
            <pc:sldMk cId="643044438" sldId="442"/>
            <ac:spMk id="13" creationId="{42341A9C-23DE-43DA-BAF6-2DF20ECAE428}"/>
          </ac:spMkLst>
        </pc:spChg>
        <pc:spChg chg="add mod">
          <ac:chgData name="Ryan, Mary" userId="2bfa0294-2267-4888-92b0-6fae8124bf2f" providerId="ADAL" clId="{48561A82-3816-47B8-A6D0-558408E23DD7}" dt="2022-04-15T13:20:49.026" v="10845" actId="1036"/>
          <ac:spMkLst>
            <pc:docMk/>
            <pc:sldMk cId="643044438" sldId="442"/>
            <ac:spMk id="14" creationId="{B1127404-509B-4DA1-8637-7E22A651CE7D}"/>
          </ac:spMkLst>
        </pc:spChg>
        <pc:spChg chg="add mod">
          <ac:chgData name="Ryan, Mary" userId="2bfa0294-2267-4888-92b0-6fae8124bf2f" providerId="ADAL" clId="{48561A82-3816-47B8-A6D0-558408E23DD7}" dt="2022-04-15T13:20:49.026" v="10845" actId="1036"/>
          <ac:spMkLst>
            <pc:docMk/>
            <pc:sldMk cId="643044438" sldId="442"/>
            <ac:spMk id="15" creationId="{D5F526CB-54AA-4D43-AD7B-5245EA0E7AF9}"/>
          </ac:spMkLst>
        </pc:spChg>
        <pc:spChg chg="add del mod">
          <ac:chgData name="Ryan, Mary" userId="2bfa0294-2267-4888-92b0-6fae8124bf2f" providerId="ADAL" clId="{48561A82-3816-47B8-A6D0-558408E23DD7}" dt="2022-04-13T18:12:52.678" v="4522" actId="478"/>
          <ac:spMkLst>
            <pc:docMk/>
            <pc:sldMk cId="643044438" sldId="442"/>
            <ac:spMk id="16" creationId="{9D97BB88-A1AE-4A98-93FA-309A8F27A78E}"/>
          </ac:spMkLst>
        </pc:spChg>
        <pc:spChg chg="add del mod">
          <ac:chgData name="Ryan, Mary" userId="2bfa0294-2267-4888-92b0-6fae8124bf2f" providerId="ADAL" clId="{48561A82-3816-47B8-A6D0-558408E23DD7}" dt="2022-04-15T13:15:32.819" v="10699"/>
          <ac:spMkLst>
            <pc:docMk/>
            <pc:sldMk cId="643044438" sldId="442"/>
            <ac:spMk id="16" creationId="{DE0B9386-8A1A-4222-80CF-84BF7C22439F}"/>
          </ac:spMkLst>
        </pc:spChg>
        <pc:spChg chg="add mod">
          <ac:chgData name="Ryan, Mary" userId="2bfa0294-2267-4888-92b0-6fae8124bf2f" providerId="ADAL" clId="{48561A82-3816-47B8-A6D0-558408E23DD7}" dt="2022-04-13T20:01:22.154" v="6905" actId="20577"/>
          <ac:spMkLst>
            <pc:docMk/>
            <pc:sldMk cId="643044438" sldId="442"/>
            <ac:spMk id="19" creationId="{FE84255D-4965-4F76-9997-D3FF73A8A90B}"/>
          </ac:spMkLst>
        </pc:spChg>
        <pc:picChg chg="del">
          <ac:chgData name="Ryan, Mary" userId="2bfa0294-2267-4888-92b0-6fae8124bf2f" providerId="ADAL" clId="{48561A82-3816-47B8-A6D0-558408E23DD7}" dt="2022-04-13T18:37:17.717" v="4753" actId="478"/>
          <ac:picMkLst>
            <pc:docMk/>
            <pc:sldMk cId="643044438" sldId="442"/>
            <ac:picMk id="9" creationId="{0DF02E45-3836-4D86-B44B-1C49F6608442}"/>
          </ac:picMkLst>
        </pc:picChg>
        <pc:picChg chg="add mod">
          <ac:chgData name="Ryan, Mary" userId="2bfa0294-2267-4888-92b0-6fae8124bf2f" providerId="ADAL" clId="{48561A82-3816-47B8-A6D0-558408E23DD7}" dt="2022-04-13T18:37:18.098" v="4754"/>
          <ac:picMkLst>
            <pc:docMk/>
            <pc:sldMk cId="643044438" sldId="442"/>
            <ac:picMk id="17" creationId="{8523B37C-AAF5-435C-A444-C81F2319B2D8}"/>
          </ac:picMkLst>
        </pc:picChg>
        <pc:cxnChg chg="add mod">
          <ac:chgData name="Ryan, Mary" userId="2bfa0294-2267-4888-92b0-6fae8124bf2f" providerId="ADAL" clId="{48561A82-3816-47B8-A6D0-558408E23DD7}" dt="2022-04-13T18:37:18.098" v="4754"/>
          <ac:cxnSpMkLst>
            <pc:docMk/>
            <pc:sldMk cId="643044438" sldId="442"/>
            <ac:cxnSpMk id="18" creationId="{95BAFD19-0207-416C-A9FF-A649C5F796A7}"/>
          </ac:cxnSpMkLst>
        </pc:cxnChg>
      </pc:sldChg>
      <pc:sldChg chg="addSp modSp add mod modAnim">
        <pc:chgData name="Ryan, Mary" userId="2bfa0294-2267-4888-92b0-6fae8124bf2f" providerId="ADAL" clId="{48561A82-3816-47B8-A6D0-558408E23DD7}" dt="2022-04-15T13:11:20.831" v="10661"/>
        <pc:sldMkLst>
          <pc:docMk/>
          <pc:sldMk cId="954095603" sldId="443"/>
        </pc:sldMkLst>
        <pc:spChg chg="mod">
          <ac:chgData name="Ryan, Mary" userId="2bfa0294-2267-4888-92b0-6fae8124bf2f" providerId="ADAL" clId="{48561A82-3816-47B8-A6D0-558408E23DD7}" dt="2022-04-15T13:09:33.538" v="10655" actId="1036"/>
          <ac:spMkLst>
            <pc:docMk/>
            <pc:sldMk cId="954095603" sldId="443"/>
            <ac:spMk id="2" creationId="{9BAA99A6-96C5-4E15-B1E3-44282A102C19}"/>
          </ac:spMkLst>
        </pc:spChg>
        <pc:spChg chg="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3" creationId="{9A35FE9F-94A2-4BB5-8B55-B2644858573E}"/>
          </ac:spMkLst>
        </pc:spChg>
        <pc:spChg chg="mod">
          <ac:chgData name="Ryan, Mary" userId="2bfa0294-2267-4888-92b0-6fae8124bf2f" providerId="ADAL" clId="{48561A82-3816-47B8-A6D0-558408E23DD7}" dt="2022-04-15T13:09:33.538" v="10655" actId="1036"/>
          <ac:spMkLst>
            <pc:docMk/>
            <pc:sldMk cId="954095603" sldId="443"/>
            <ac:spMk id="4" creationId="{E9F46F44-998F-4159-A814-3E0DFB0AAF4B}"/>
          </ac:spMkLst>
        </pc:spChg>
        <pc:spChg chg="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5" creationId="{20F11E76-99A2-471C-BCDF-4AFD678CAC76}"/>
          </ac:spMkLst>
        </pc:spChg>
        <pc:spChg chg="add 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6" creationId="{733DBBA6-C5DB-4477-94C3-50F9D167BC60}"/>
          </ac:spMkLst>
        </pc:spChg>
        <pc:spChg chg="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7" creationId="{595DEE60-7F65-4264-93DA-5C7DF0DA6BE7}"/>
          </ac:spMkLst>
        </pc:spChg>
        <pc:spChg chg="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8" creationId="{7A86E3C7-A784-4F0F-A418-5FD520B7C64F}"/>
          </ac:spMkLst>
        </pc:spChg>
        <pc:spChg chg="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9" creationId="{7350A0B0-6333-4A68-AE0F-4DCACD31D7C1}"/>
          </ac:spMkLst>
        </pc:spChg>
        <pc:spChg chg="mod">
          <ac:chgData name="Ryan, Mary" userId="2bfa0294-2267-4888-92b0-6fae8124bf2f" providerId="ADAL" clId="{48561A82-3816-47B8-A6D0-558408E23DD7}" dt="2022-04-13T19:03:25.903" v="5457" actId="255"/>
          <ac:spMkLst>
            <pc:docMk/>
            <pc:sldMk cId="954095603" sldId="443"/>
            <ac:spMk id="10" creationId="{1CF1328C-AD48-4B99-905F-23DE601E68DE}"/>
          </ac:spMkLst>
        </pc:spChg>
        <pc:spChg chg="add 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11" creationId="{A64CFEFA-41F1-46EF-9324-11B4E63A6C2D}"/>
          </ac:spMkLst>
        </pc:spChg>
        <pc:spChg chg="add 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12" creationId="{A3A7981B-8F24-4F1A-A9FC-B60C269EC963}"/>
          </ac:spMkLst>
        </pc:spChg>
        <pc:spChg chg="add 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15" creationId="{FF8167D9-F60E-4F3C-ADC0-CFB0867E8F92}"/>
          </ac:spMkLst>
        </pc:spChg>
        <pc:spChg chg="add mod or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16" creationId="{4B54088E-BD13-40A4-BE99-4B8080284303}"/>
          </ac:spMkLst>
        </pc:spChg>
        <pc:spChg chg="add mod or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17" creationId="{603E22A3-475C-4AA6-A0CC-99215AFFE979}"/>
          </ac:spMkLst>
        </pc:spChg>
        <pc:spChg chg="add 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18" creationId="{CB693FD4-19EA-4161-A791-C9F73348F0A5}"/>
          </ac:spMkLst>
        </pc:spChg>
        <pc:spChg chg="add 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19" creationId="{FB9C849A-8928-4F0B-B10F-3AA152D45D3B}"/>
          </ac:spMkLst>
        </pc:spChg>
        <pc:spChg chg="add mod">
          <ac:chgData name="Ryan, Mary" userId="2bfa0294-2267-4888-92b0-6fae8124bf2f" providerId="ADAL" clId="{48561A82-3816-47B8-A6D0-558408E23DD7}" dt="2022-04-13T20:00:18" v="6884" actId="20577"/>
          <ac:spMkLst>
            <pc:docMk/>
            <pc:sldMk cId="954095603" sldId="443"/>
            <ac:spMk id="20" creationId="{2FBC435B-F3F5-4F98-A870-E584AE285276}"/>
          </ac:spMkLst>
        </pc:spChg>
        <pc:spChg chg="add 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21" creationId="{50CE3CE6-53EF-4D73-8050-066E7E98647C}"/>
          </ac:spMkLst>
        </pc:spChg>
        <pc:spChg chg="add 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22" creationId="{406952F6-37C4-48F3-89AB-8378E0D0EFFB}"/>
          </ac:spMkLst>
        </pc:spChg>
        <pc:spChg chg="add 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23" creationId="{350F028B-9A04-4E1E-98DE-18B2214385C1}"/>
          </ac:spMkLst>
        </pc:spChg>
        <pc:spChg chg="add 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24" creationId="{497B716F-AC9E-4BDB-90A5-CFF346706A1F}"/>
          </ac:spMkLst>
        </pc:spChg>
        <pc:picChg chg="mod">
          <ac:chgData name="Ryan, Mary" userId="2bfa0294-2267-4888-92b0-6fae8124bf2f" providerId="ADAL" clId="{48561A82-3816-47B8-A6D0-558408E23DD7}" dt="2022-04-13T18:36:06.758" v="4737" actId="1035"/>
          <ac:picMkLst>
            <pc:docMk/>
            <pc:sldMk cId="954095603" sldId="443"/>
            <ac:picMk id="13" creationId="{C5A6443D-3ADF-42A4-8D23-373C83F19A09}"/>
          </ac:picMkLst>
        </pc:picChg>
        <pc:cxnChg chg="add mod">
          <ac:chgData name="Ryan, Mary" userId="2bfa0294-2267-4888-92b0-6fae8124bf2f" providerId="ADAL" clId="{48561A82-3816-47B8-A6D0-558408E23DD7}" dt="2022-04-13T18:36:12.831" v="4738" actId="1035"/>
          <ac:cxnSpMkLst>
            <pc:docMk/>
            <pc:sldMk cId="954095603" sldId="443"/>
            <ac:cxnSpMk id="14" creationId="{44093919-2899-40AA-9755-DFF726FA4EFF}"/>
          </ac:cxnSpMkLst>
        </pc:cxnChg>
      </pc:sldChg>
      <pc:sldChg chg="addSp delSp modSp add mod delAnim modAnim">
        <pc:chgData name="Ryan, Mary" userId="2bfa0294-2267-4888-92b0-6fae8124bf2f" providerId="ADAL" clId="{48561A82-3816-47B8-A6D0-558408E23DD7}" dt="2022-04-15T13:16:07.909" v="10701" actId="478"/>
        <pc:sldMkLst>
          <pc:docMk/>
          <pc:sldMk cId="2273393698" sldId="444"/>
        </pc:sldMkLst>
        <pc:spChg chg="mod">
          <ac:chgData name="Ryan, Mary" userId="2bfa0294-2267-4888-92b0-6fae8124bf2f" providerId="ADAL" clId="{48561A82-3816-47B8-A6D0-558408E23DD7}" dt="2022-04-13T20:20:41.235" v="7163" actId="207"/>
          <ac:spMkLst>
            <pc:docMk/>
            <pc:sldMk cId="2273393698" sldId="444"/>
            <ac:spMk id="3" creationId="{9A35FE9F-94A2-4BB5-8B55-B2644858573E}"/>
          </ac:spMkLst>
        </pc:spChg>
        <pc:spChg chg="add del mod">
          <ac:chgData name="Ryan, Mary" userId="2bfa0294-2267-4888-92b0-6fae8124bf2f" providerId="ADAL" clId="{48561A82-3816-47B8-A6D0-558408E23DD7}" dt="2022-04-15T13:16:07.909" v="10701" actId="478"/>
          <ac:spMkLst>
            <pc:docMk/>
            <pc:sldMk cId="2273393698" sldId="444"/>
            <ac:spMk id="4" creationId="{0EE76C73-9077-4817-93A7-401B6D32E905}"/>
          </ac:spMkLst>
        </pc:spChg>
        <pc:spChg chg="add del mod">
          <ac:chgData name="Ryan, Mary" userId="2bfa0294-2267-4888-92b0-6fae8124bf2f" providerId="ADAL" clId="{48561A82-3816-47B8-A6D0-558408E23DD7}" dt="2022-04-13T17:55:51.126" v="3995"/>
          <ac:spMkLst>
            <pc:docMk/>
            <pc:sldMk cId="2273393698" sldId="444"/>
            <ac:spMk id="5" creationId="{5A669171-7606-45CD-9C50-557015013D07}"/>
          </ac:spMkLst>
        </pc:spChg>
        <pc:spChg chg="add del mod">
          <ac:chgData name="Ryan, Mary" userId="2bfa0294-2267-4888-92b0-6fae8124bf2f" providerId="ADAL" clId="{48561A82-3816-47B8-A6D0-558408E23DD7}" dt="2022-04-14T19:44:42.290" v="10515"/>
          <ac:spMkLst>
            <pc:docMk/>
            <pc:sldMk cId="2273393698" sldId="444"/>
            <ac:spMk id="5" creationId="{8CCACA77-F94C-4869-B2BE-745DD3C808F6}"/>
          </ac:spMkLst>
        </pc:spChg>
        <pc:spChg chg="add del mod">
          <ac:chgData name="Ryan, Mary" userId="2bfa0294-2267-4888-92b0-6fae8124bf2f" providerId="ADAL" clId="{48561A82-3816-47B8-A6D0-558408E23DD7}" dt="2022-04-15T13:16:07.909" v="10701" actId="478"/>
          <ac:spMkLst>
            <pc:docMk/>
            <pc:sldMk cId="2273393698" sldId="444"/>
            <ac:spMk id="6" creationId="{189D90CA-A1CE-482F-9F4E-DE1285BB3544}"/>
          </ac:spMkLst>
        </pc:spChg>
        <pc:spChg chg="add del mod">
          <ac:chgData name="Ryan, Mary" userId="2bfa0294-2267-4888-92b0-6fae8124bf2f" providerId="ADAL" clId="{48561A82-3816-47B8-A6D0-558408E23DD7}" dt="2022-04-13T17:53:25.453" v="3921"/>
          <ac:spMkLst>
            <pc:docMk/>
            <pc:sldMk cId="2273393698" sldId="444"/>
            <ac:spMk id="6" creationId="{20EF96B1-EA35-4414-B4EB-13499BEFFEE8}"/>
          </ac:spMkLst>
        </pc:spChg>
        <pc:spChg chg="add del mod">
          <ac:chgData name="Ryan, Mary" userId="2bfa0294-2267-4888-92b0-6fae8124bf2f" providerId="ADAL" clId="{48561A82-3816-47B8-A6D0-558408E23DD7}" dt="2022-04-13T17:57:47.429" v="4047" actId="478"/>
          <ac:spMkLst>
            <pc:docMk/>
            <pc:sldMk cId="2273393698" sldId="444"/>
            <ac:spMk id="7" creationId="{7D9606DC-2E82-4649-A8B6-380D56F0DB22}"/>
          </ac:spMkLst>
        </pc:spChg>
        <pc:spChg chg="add mod">
          <ac:chgData name="Ryan, Mary" userId="2bfa0294-2267-4888-92b0-6fae8124bf2f" providerId="ADAL" clId="{48561A82-3816-47B8-A6D0-558408E23DD7}" dt="2022-04-14T13:41:17.961" v="8407" actId="20577"/>
          <ac:spMkLst>
            <pc:docMk/>
            <pc:sldMk cId="2273393698" sldId="444"/>
            <ac:spMk id="9" creationId="{7A19A937-7B3D-4C01-BC55-FF2697B05866}"/>
          </ac:spMkLst>
        </pc:spChg>
        <pc:spChg chg="mod">
          <ac:chgData name="Ryan, Mary" userId="2bfa0294-2267-4888-92b0-6fae8124bf2f" providerId="ADAL" clId="{48561A82-3816-47B8-A6D0-558408E23DD7}" dt="2022-04-13T19:04:10.833" v="5461" actId="255"/>
          <ac:spMkLst>
            <pc:docMk/>
            <pc:sldMk cId="2273393698" sldId="444"/>
            <ac:spMk id="10" creationId="{1CF1328C-AD48-4B99-905F-23DE601E68DE}"/>
          </ac:spMkLst>
        </pc:spChg>
        <pc:spChg chg="add mod">
          <ac:chgData name="Ryan, Mary" userId="2bfa0294-2267-4888-92b0-6fae8124bf2f" providerId="ADAL" clId="{48561A82-3816-47B8-A6D0-558408E23DD7}" dt="2022-04-13T20:01:29.265" v="6908" actId="20577"/>
          <ac:spMkLst>
            <pc:docMk/>
            <pc:sldMk cId="2273393698" sldId="444"/>
            <ac:spMk id="14" creationId="{AB34D1B7-81F5-4575-B7EC-2BDCCE2A56A3}"/>
          </ac:spMkLst>
        </pc:spChg>
        <pc:graphicFrameChg chg="add mod modGraphic">
          <ac:chgData name="Ryan, Mary" userId="2bfa0294-2267-4888-92b0-6fae8124bf2f" providerId="ADAL" clId="{48561A82-3816-47B8-A6D0-558408E23DD7}" dt="2022-04-13T21:10:36.122" v="7841" actId="1076"/>
          <ac:graphicFrameMkLst>
            <pc:docMk/>
            <pc:sldMk cId="2273393698" sldId="444"/>
            <ac:graphicFrameMk id="2" creationId="{7741124D-ED6A-4FE8-8162-FC886F415AD4}"/>
          </ac:graphicFrameMkLst>
        </pc:graphicFrameChg>
        <pc:picChg chg="add mod">
          <ac:chgData name="Ryan, Mary" userId="2bfa0294-2267-4888-92b0-6fae8124bf2f" providerId="ADAL" clId="{48561A82-3816-47B8-A6D0-558408E23DD7}" dt="2022-04-13T18:37:30.279" v="4758"/>
          <ac:picMkLst>
            <pc:docMk/>
            <pc:sldMk cId="2273393698" sldId="444"/>
            <ac:picMk id="11" creationId="{0C788C04-3498-41E0-8132-3B0CA337DC55}"/>
          </ac:picMkLst>
        </pc:picChg>
        <pc:picChg chg="del">
          <ac:chgData name="Ryan, Mary" userId="2bfa0294-2267-4888-92b0-6fae8124bf2f" providerId="ADAL" clId="{48561A82-3816-47B8-A6D0-558408E23DD7}" dt="2022-04-13T18:37:29.842" v="4757" actId="478"/>
          <ac:picMkLst>
            <pc:docMk/>
            <pc:sldMk cId="2273393698" sldId="444"/>
            <ac:picMk id="13" creationId="{C5A6443D-3ADF-42A4-8D23-373C83F19A09}"/>
          </ac:picMkLst>
        </pc:picChg>
        <pc:cxnChg chg="add mod">
          <ac:chgData name="Ryan, Mary" userId="2bfa0294-2267-4888-92b0-6fae8124bf2f" providerId="ADAL" clId="{48561A82-3816-47B8-A6D0-558408E23DD7}" dt="2022-04-13T18:37:30.279" v="4758"/>
          <ac:cxnSpMkLst>
            <pc:docMk/>
            <pc:sldMk cId="2273393698" sldId="444"/>
            <ac:cxnSpMk id="12" creationId="{796EA7FF-8C32-43E5-8F1B-C0AF2B7541AD}"/>
          </ac:cxnSpMkLst>
        </pc:cxnChg>
      </pc:sldChg>
      <pc:sldChg chg="addSp delSp modSp add mod modAnim">
        <pc:chgData name="Ryan, Mary" userId="2bfa0294-2267-4888-92b0-6fae8124bf2f" providerId="ADAL" clId="{48561A82-3816-47B8-A6D0-558408E23DD7}" dt="2022-04-14T14:40:04.585" v="8840" actId="1076"/>
        <pc:sldMkLst>
          <pc:docMk/>
          <pc:sldMk cId="3125505985" sldId="445"/>
        </pc:sldMkLst>
        <pc:spChg chg="add mod">
          <ac:chgData name="Ryan, Mary" userId="2bfa0294-2267-4888-92b0-6fae8124bf2f" providerId="ADAL" clId="{48561A82-3816-47B8-A6D0-558408E23DD7}" dt="2022-04-14T13:59:22.325" v="8547" actId="1037"/>
          <ac:spMkLst>
            <pc:docMk/>
            <pc:sldMk cId="3125505985" sldId="445"/>
            <ac:spMk id="2" creationId="{93F05B69-0C04-4D5D-8479-E234F3BE4BA5}"/>
          </ac:spMkLst>
        </pc:spChg>
        <pc:spChg chg="mod">
          <ac:chgData name="Ryan, Mary" userId="2bfa0294-2267-4888-92b0-6fae8124bf2f" providerId="ADAL" clId="{48561A82-3816-47B8-A6D0-558408E23DD7}" dt="2022-04-14T14:02:01.665" v="8567" actId="20577"/>
          <ac:spMkLst>
            <pc:docMk/>
            <pc:sldMk cId="3125505985" sldId="445"/>
            <ac:spMk id="3" creationId="{9A35FE9F-94A2-4BB5-8B55-B2644858573E}"/>
          </ac:spMkLst>
        </pc:spChg>
        <pc:spChg chg="mod">
          <ac:chgData name="Ryan, Mary" userId="2bfa0294-2267-4888-92b0-6fae8124bf2f" providerId="ADAL" clId="{48561A82-3816-47B8-A6D0-558408E23DD7}" dt="2022-04-14T13:59:33.064" v="8549" actId="1037"/>
          <ac:spMkLst>
            <pc:docMk/>
            <pc:sldMk cId="3125505985" sldId="445"/>
            <ac:spMk id="4" creationId="{940BACEC-432D-41D5-91F4-96CB03F269BF}"/>
          </ac:spMkLst>
        </pc:spChg>
        <pc:spChg chg="add mod">
          <ac:chgData name="Ryan, Mary" userId="2bfa0294-2267-4888-92b0-6fae8124bf2f" providerId="ADAL" clId="{48561A82-3816-47B8-A6D0-558408E23DD7}" dt="2022-04-14T13:59:38.903" v="8550" actId="14100"/>
          <ac:spMkLst>
            <pc:docMk/>
            <pc:sldMk cId="3125505985" sldId="445"/>
            <ac:spMk id="5" creationId="{91DF49C7-8792-4F8C-BCBD-696DD691BE35}"/>
          </ac:spMkLst>
        </pc:spChg>
        <pc:spChg chg="mod">
          <ac:chgData name="Ryan, Mary" userId="2bfa0294-2267-4888-92b0-6fae8124bf2f" providerId="ADAL" clId="{48561A82-3816-47B8-A6D0-558408E23DD7}" dt="2022-04-14T13:59:33.064" v="8549" actId="1037"/>
          <ac:spMkLst>
            <pc:docMk/>
            <pc:sldMk cId="3125505985" sldId="445"/>
            <ac:spMk id="6" creationId="{ECD9414D-68E2-4693-B19F-D643BBFE1756}"/>
          </ac:spMkLst>
        </pc:spChg>
        <pc:spChg chg="mod">
          <ac:chgData name="Ryan, Mary" userId="2bfa0294-2267-4888-92b0-6fae8124bf2f" providerId="ADAL" clId="{48561A82-3816-47B8-A6D0-558408E23DD7}" dt="2022-04-14T13:59:33.064" v="8549" actId="1037"/>
          <ac:spMkLst>
            <pc:docMk/>
            <pc:sldMk cId="3125505985" sldId="445"/>
            <ac:spMk id="7" creationId="{CA8C1843-7017-4549-8455-10D4AEBAA4C9}"/>
          </ac:spMkLst>
        </pc:spChg>
        <pc:spChg chg="mod">
          <ac:chgData name="Ryan, Mary" userId="2bfa0294-2267-4888-92b0-6fae8124bf2f" providerId="ADAL" clId="{48561A82-3816-47B8-A6D0-558408E23DD7}" dt="2022-04-14T13:59:33.064" v="8549" actId="1037"/>
          <ac:spMkLst>
            <pc:docMk/>
            <pc:sldMk cId="3125505985" sldId="445"/>
            <ac:spMk id="8" creationId="{10E3B301-252E-4191-8FB8-90C2A1E75E51}"/>
          </ac:spMkLst>
        </pc:spChg>
        <pc:spChg chg="add mod">
          <ac:chgData name="Ryan, Mary" userId="2bfa0294-2267-4888-92b0-6fae8124bf2f" providerId="ADAL" clId="{48561A82-3816-47B8-A6D0-558408E23DD7}" dt="2022-04-14T14:38:30.728" v="8752" actId="208"/>
          <ac:spMkLst>
            <pc:docMk/>
            <pc:sldMk cId="3125505985" sldId="445"/>
            <ac:spMk id="9" creationId="{8ED2B049-09F7-407A-A2AA-7CE6F3154A81}"/>
          </ac:spMkLst>
        </pc:spChg>
        <pc:spChg chg="mod">
          <ac:chgData name="Ryan, Mary" userId="2bfa0294-2267-4888-92b0-6fae8124bf2f" providerId="ADAL" clId="{48561A82-3816-47B8-A6D0-558408E23DD7}" dt="2022-04-13T19:04:17.564" v="5462" actId="255"/>
          <ac:spMkLst>
            <pc:docMk/>
            <pc:sldMk cId="3125505985" sldId="445"/>
            <ac:spMk id="10" creationId="{FDE385D2-6529-4E12-B857-6FDA2A2E503F}"/>
          </ac:spMkLst>
        </pc:spChg>
        <pc:spChg chg="add mod">
          <ac:chgData name="Ryan, Mary" userId="2bfa0294-2267-4888-92b0-6fae8124bf2f" providerId="ADAL" clId="{48561A82-3816-47B8-A6D0-558408E23DD7}" dt="2022-04-13T20:01:34.746" v="6910" actId="20577"/>
          <ac:spMkLst>
            <pc:docMk/>
            <pc:sldMk cId="3125505985" sldId="445"/>
            <ac:spMk id="13" creationId="{8DC37639-C20E-4F76-9C97-921C0DBD198B}"/>
          </ac:spMkLst>
        </pc:spChg>
        <pc:spChg chg="add mod ord">
          <ac:chgData name="Ryan, Mary" userId="2bfa0294-2267-4888-92b0-6fae8124bf2f" providerId="ADAL" clId="{48561A82-3816-47B8-A6D0-558408E23DD7}" dt="2022-04-14T13:59:42.498" v="8551" actId="14100"/>
          <ac:spMkLst>
            <pc:docMk/>
            <pc:sldMk cId="3125505985" sldId="445"/>
            <ac:spMk id="14" creationId="{1154E29E-50C7-4149-BAE7-45443FB4E375}"/>
          </ac:spMkLst>
        </pc:spChg>
        <pc:spChg chg="add mod">
          <ac:chgData name="Ryan, Mary" userId="2bfa0294-2267-4888-92b0-6fae8124bf2f" providerId="ADAL" clId="{48561A82-3816-47B8-A6D0-558408E23DD7}" dt="2022-04-14T14:38:39.455" v="8754" actId="1076"/>
          <ac:spMkLst>
            <pc:docMk/>
            <pc:sldMk cId="3125505985" sldId="445"/>
            <ac:spMk id="15" creationId="{3FE240AA-0059-4E37-8220-C8AA7F3B731E}"/>
          </ac:spMkLst>
        </pc:spChg>
        <pc:spChg chg="add mod">
          <ac:chgData name="Ryan, Mary" userId="2bfa0294-2267-4888-92b0-6fae8124bf2f" providerId="ADAL" clId="{48561A82-3816-47B8-A6D0-558408E23DD7}" dt="2022-04-14T14:38:43.467" v="8756" actId="1076"/>
          <ac:spMkLst>
            <pc:docMk/>
            <pc:sldMk cId="3125505985" sldId="445"/>
            <ac:spMk id="16" creationId="{F329AD0F-A2D2-4683-874B-908DE8A05A01}"/>
          </ac:spMkLst>
        </pc:spChg>
        <pc:spChg chg="add mod">
          <ac:chgData name="Ryan, Mary" userId="2bfa0294-2267-4888-92b0-6fae8124bf2f" providerId="ADAL" clId="{48561A82-3816-47B8-A6D0-558408E23DD7}" dt="2022-04-14T14:38:48.134" v="8758" actId="1076"/>
          <ac:spMkLst>
            <pc:docMk/>
            <pc:sldMk cId="3125505985" sldId="445"/>
            <ac:spMk id="17" creationId="{E5AE4F69-9E30-4C76-AD50-FA117F04B3FB}"/>
          </ac:spMkLst>
        </pc:spChg>
        <pc:spChg chg="add mod">
          <ac:chgData name="Ryan, Mary" userId="2bfa0294-2267-4888-92b0-6fae8124bf2f" providerId="ADAL" clId="{48561A82-3816-47B8-A6D0-558408E23DD7}" dt="2022-04-14T14:38:51.620" v="8760" actId="1076"/>
          <ac:spMkLst>
            <pc:docMk/>
            <pc:sldMk cId="3125505985" sldId="445"/>
            <ac:spMk id="18" creationId="{936CFDEB-81C0-42DE-8224-24CD2B032AD3}"/>
          </ac:spMkLst>
        </pc:spChg>
        <pc:spChg chg="add mod">
          <ac:chgData name="Ryan, Mary" userId="2bfa0294-2267-4888-92b0-6fae8124bf2f" providerId="ADAL" clId="{48561A82-3816-47B8-A6D0-558408E23DD7}" dt="2022-04-14T14:39:00.569" v="8763" actId="1037"/>
          <ac:spMkLst>
            <pc:docMk/>
            <pc:sldMk cId="3125505985" sldId="445"/>
            <ac:spMk id="19" creationId="{D13B8FB2-1D10-48D3-A8A4-091D0F12F038}"/>
          </ac:spMkLst>
        </pc:spChg>
        <pc:spChg chg="add mod">
          <ac:chgData name="Ryan, Mary" userId="2bfa0294-2267-4888-92b0-6fae8124bf2f" providerId="ADAL" clId="{48561A82-3816-47B8-A6D0-558408E23DD7}" dt="2022-04-14T14:39:11.658" v="8768" actId="1037"/>
          <ac:spMkLst>
            <pc:docMk/>
            <pc:sldMk cId="3125505985" sldId="445"/>
            <ac:spMk id="20" creationId="{48D63E17-0622-4F74-A3FE-CADB40EA315E}"/>
          </ac:spMkLst>
        </pc:spChg>
        <pc:spChg chg="add mod">
          <ac:chgData name="Ryan, Mary" userId="2bfa0294-2267-4888-92b0-6fae8124bf2f" providerId="ADAL" clId="{48561A82-3816-47B8-A6D0-558408E23DD7}" dt="2022-04-14T14:40:04.585" v="8840" actId="1076"/>
          <ac:spMkLst>
            <pc:docMk/>
            <pc:sldMk cId="3125505985" sldId="445"/>
            <ac:spMk id="21" creationId="{FC32F04E-4FCF-430B-8BF2-FCE8CC035068}"/>
          </ac:spMkLst>
        </pc:spChg>
        <pc:picChg chg="del">
          <ac:chgData name="Ryan, Mary" userId="2bfa0294-2267-4888-92b0-6fae8124bf2f" providerId="ADAL" clId="{48561A82-3816-47B8-A6D0-558408E23DD7}" dt="2022-04-13T18:37:43.028" v="4762" actId="478"/>
          <ac:picMkLst>
            <pc:docMk/>
            <pc:sldMk cId="3125505985" sldId="445"/>
            <ac:picMk id="9" creationId="{0DF02E45-3836-4D86-B44B-1C49F6608442}"/>
          </ac:picMkLst>
        </pc:picChg>
        <pc:picChg chg="add mod">
          <ac:chgData name="Ryan, Mary" userId="2bfa0294-2267-4888-92b0-6fae8124bf2f" providerId="ADAL" clId="{48561A82-3816-47B8-A6D0-558408E23DD7}" dt="2022-04-13T18:37:43.322" v="4763"/>
          <ac:picMkLst>
            <pc:docMk/>
            <pc:sldMk cId="3125505985" sldId="445"/>
            <ac:picMk id="11" creationId="{ADB70A3F-2C98-4D3D-B179-6AEAFD7A3B0A}"/>
          </ac:picMkLst>
        </pc:picChg>
        <pc:cxnChg chg="add mod">
          <ac:chgData name="Ryan, Mary" userId="2bfa0294-2267-4888-92b0-6fae8124bf2f" providerId="ADAL" clId="{48561A82-3816-47B8-A6D0-558408E23DD7}" dt="2022-04-13T18:37:43.322" v="4763"/>
          <ac:cxnSpMkLst>
            <pc:docMk/>
            <pc:sldMk cId="3125505985" sldId="445"/>
            <ac:cxnSpMk id="12" creationId="{B257987B-EFB3-4E00-9A22-98B720678626}"/>
          </ac:cxnSpMkLst>
        </pc:cxnChg>
      </pc:sldChg>
      <pc:sldChg chg="addSp delSp modSp add mod modAnim">
        <pc:chgData name="Ryan, Mary" userId="2bfa0294-2267-4888-92b0-6fae8124bf2f" providerId="ADAL" clId="{48561A82-3816-47B8-A6D0-558408E23DD7}" dt="2022-04-14T13:42:57.669" v="8422" actId="207"/>
        <pc:sldMkLst>
          <pc:docMk/>
          <pc:sldMk cId="1837055122" sldId="446"/>
        </pc:sldMkLst>
        <pc:spChg chg="mod">
          <ac:chgData name="Ryan, Mary" userId="2bfa0294-2267-4888-92b0-6fae8124bf2f" providerId="ADAL" clId="{48561A82-3816-47B8-A6D0-558408E23DD7}" dt="2022-04-13T20:03:14.604" v="7025" actId="20577"/>
          <ac:spMkLst>
            <pc:docMk/>
            <pc:sldMk cId="1837055122" sldId="446"/>
            <ac:spMk id="3" creationId="{9A35FE9F-94A2-4BB5-8B55-B2644858573E}"/>
          </ac:spMkLst>
        </pc:spChg>
        <pc:spChg chg="mod">
          <ac:chgData name="Ryan, Mary" userId="2bfa0294-2267-4888-92b0-6fae8124bf2f" providerId="ADAL" clId="{48561A82-3816-47B8-A6D0-558408E23DD7}" dt="2022-04-13T21:11:10.632" v="7846" actId="1035"/>
          <ac:spMkLst>
            <pc:docMk/>
            <pc:sldMk cId="1837055122" sldId="446"/>
            <ac:spMk id="10" creationId="{F0C70414-F0CD-47E5-AF64-E7F5584CAD8A}"/>
          </ac:spMkLst>
        </pc:spChg>
        <pc:spChg chg="mod">
          <ac:chgData name="Ryan, Mary" userId="2bfa0294-2267-4888-92b0-6fae8124bf2f" providerId="ADAL" clId="{48561A82-3816-47B8-A6D0-558408E23DD7}" dt="2022-04-14T13:42:57.669" v="8422" actId="207"/>
          <ac:spMkLst>
            <pc:docMk/>
            <pc:sldMk cId="1837055122" sldId="446"/>
            <ac:spMk id="11" creationId="{D97CAC9C-A860-4745-90C3-9E8D7C305364}"/>
          </ac:spMkLst>
        </pc:spChg>
        <pc:spChg chg="mod">
          <ac:chgData name="Ryan, Mary" userId="2bfa0294-2267-4888-92b0-6fae8124bf2f" providerId="ADAL" clId="{48561A82-3816-47B8-A6D0-558408E23DD7}" dt="2022-04-13T21:11:10.632" v="7846" actId="1035"/>
          <ac:spMkLst>
            <pc:docMk/>
            <pc:sldMk cId="1837055122" sldId="446"/>
            <ac:spMk id="12" creationId="{6A6F995E-9ADF-483E-AED0-D89AEFF481A5}"/>
          </ac:spMkLst>
        </pc:spChg>
        <pc:spChg chg="add mod">
          <ac:chgData name="Ryan, Mary" userId="2bfa0294-2267-4888-92b0-6fae8124bf2f" providerId="ADAL" clId="{48561A82-3816-47B8-A6D0-558408E23DD7}" dt="2022-04-13T20:01:49.706" v="6915" actId="20577"/>
          <ac:spMkLst>
            <pc:docMk/>
            <pc:sldMk cId="1837055122" sldId="446"/>
            <ac:spMk id="13" creationId="{9BFFFB87-F4DB-491E-90AF-AB0D1395AF8A}"/>
          </ac:spMkLst>
        </pc:spChg>
        <pc:spChg chg="mod">
          <ac:chgData name="Ryan, Mary" userId="2bfa0294-2267-4888-92b0-6fae8124bf2f" providerId="ADAL" clId="{48561A82-3816-47B8-A6D0-558408E23DD7}" dt="2022-04-13T19:04:24.982" v="5463" actId="255"/>
          <ac:spMkLst>
            <pc:docMk/>
            <pc:sldMk cId="1837055122" sldId="446"/>
            <ac:spMk id="15" creationId="{1D35501F-C900-4D2B-9F3D-37DE380565F8}"/>
          </ac:spMkLst>
        </pc:spChg>
        <pc:picChg chg="add mod">
          <ac:chgData name="Ryan, Mary" userId="2bfa0294-2267-4888-92b0-6fae8124bf2f" providerId="ADAL" clId="{48561A82-3816-47B8-A6D0-558408E23DD7}" dt="2022-04-13T18:37:55.109" v="4768"/>
          <ac:picMkLst>
            <pc:docMk/>
            <pc:sldMk cId="1837055122" sldId="446"/>
            <ac:picMk id="8" creationId="{82920123-803D-41D0-A2E0-FB28EAE31673}"/>
          </ac:picMkLst>
        </pc:picChg>
        <pc:picChg chg="del">
          <ac:chgData name="Ryan, Mary" userId="2bfa0294-2267-4888-92b0-6fae8124bf2f" providerId="ADAL" clId="{48561A82-3816-47B8-A6D0-558408E23DD7}" dt="2022-04-13T18:37:54.804" v="4767" actId="478"/>
          <ac:picMkLst>
            <pc:docMk/>
            <pc:sldMk cId="1837055122" sldId="446"/>
            <ac:picMk id="14" creationId="{024F2F70-6CFA-4FDA-862F-B0E2DFE53FDF}"/>
          </ac:picMkLst>
        </pc:picChg>
        <pc:cxnChg chg="add mod">
          <ac:chgData name="Ryan, Mary" userId="2bfa0294-2267-4888-92b0-6fae8124bf2f" providerId="ADAL" clId="{48561A82-3816-47B8-A6D0-558408E23DD7}" dt="2022-04-13T18:37:55.109" v="4768"/>
          <ac:cxnSpMkLst>
            <pc:docMk/>
            <pc:sldMk cId="1837055122" sldId="446"/>
            <ac:cxnSpMk id="9" creationId="{F0133702-C1A9-4BEC-BB1B-9A14F6AE9A01}"/>
          </ac:cxnSpMkLst>
        </pc:cxnChg>
      </pc:sldChg>
      <pc:sldChg chg="addSp modSp add mod modAnim">
        <pc:chgData name="Ryan, Mary" userId="2bfa0294-2267-4888-92b0-6fae8124bf2f" providerId="ADAL" clId="{48561A82-3816-47B8-A6D0-558408E23DD7}" dt="2022-04-14T19:12:41.399" v="10324" actId="207"/>
        <pc:sldMkLst>
          <pc:docMk/>
          <pc:sldMk cId="4158998659" sldId="447"/>
        </pc:sldMkLst>
        <pc:spChg chg="add mod">
          <ac:chgData name="Ryan, Mary" userId="2bfa0294-2267-4888-92b0-6fae8124bf2f" providerId="ADAL" clId="{48561A82-3816-47B8-A6D0-558408E23DD7}" dt="2022-04-14T13:54:01.616" v="8503" actId="208"/>
          <ac:spMkLst>
            <pc:docMk/>
            <pc:sldMk cId="4158998659" sldId="447"/>
            <ac:spMk id="2" creationId="{242707C5-1710-4744-B595-C69AA0A3354B}"/>
          </ac:spMkLst>
        </pc:spChg>
        <pc:spChg chg="mod">
          <ac:chgData name="Ryan, Mary" userId="2bfa0294-2267-4888-92b0-6fae8124bf2f" providerId="ADAL" clId="{48561A82-3816-47B8-A6D0-558408E23DD7}" dt="2022-04-14T19:12:41.399" v="10324" actId="207"/>
          <ac:spMkLst>
            <pc:docMk/>
            <pc:sldMk cId="4158998659" sldId="447"/>
            <ac:spMk id="3" creationId="{9A35FE9F-94A2-4BB5-8B55-B2644858573E}"/>
          </ac:spMkLst>
        </pc:spChg>
        <pc:spChg chg="mod">
          <ac:chgData name="Ryan, Mary" userId="2bfa0294-2267-4888-92b0-6fae8124bf2f" providerId="ADAL" clId="{48561A82-3816-47B8-A6D0-558408E23DD7}" dt="2022-04-14T14:00:18.006" v="8552" actId="1037"/>
          <ac:spMkLst>
            <pc:docMk/>
            <pc:sldMk cId="4158998659" sldId="447"/>
            <ac:spMk id="4" creationId="{940BACEC-432D-41D5-91F4-96CB03F269BF}"/>
          </ac:spMkLst>
        </pc:spChg>
        <pc:spChg chg="add mod">
          <ac:chgData name="Ryan, Mary" userId="2bfa0294-2267-4888-92b0-6fae8124bf2f" providerId="ADAL" clId="{48561A82-3816-47B8-A6D0-558408E23DD7}" dt="2022-04-14T14:26:29.585" v="8661" actId="207"/>
          <ac:spMkLst>
            <pc:docMk/>
            <pc:sldMk cId="4158998659" sldId="447"/>
            <ac:spMk id="5" creationId="{4FF771E5-FC2F-404E-91BE-385AD18610C6}"/>
          </ac:spMkLst>
        </pc:spChg>
        <pc:spChg chg="mod">
          <ac:chgData name="Ryan, Mary" userId="2bfa0294-2267-4888-92b0-6fae8124bf2f" providerId="ADAL" clId="{48561A82-3816-47B8-A6D0-558408E23DD7}" dt="2022-04-14T14:00:18.006" v="8552" actId="1037"/>
          <ac:spMkLst>
            <pc:docMk/>
            <pc:sldMk cId="4158998659" sldId="447"/>
            <ac:spMk id="6" creationId="{ECD9414D-68E2-4693-B19F-D643BBFE1756}"/>
          </ac:spMkLst>
        </pc:spChg>
        <pc:spChg chg="mod">
          <ac:chgData name="Ryan, Mary" userId="2bfa0294-2267-4888-92b0-6fae8124bf2f" providerId="ADAL" clId="{48561A82-3816-47B8-A6D0-558408E23DD7}" dt="2022-04-14T14:00:18.006" v="8552" actId="1037"/>
          <ac:spMkLst>
            <pc:docMk/>
            <pc:sldMk cId="4158998659" sldId="447"/>
            <ac:spMk id="7" creationId="{CA8C1843-7017-4549-8455-10D4AEBAA4C9}"/>
          </ac:spMkLst>
        </pc:spChg>
        <pc:spChg chg="mod">
          <ac:chgData name="Ryan, Mary" userId="2bfa0294-2267-4888-92b0-6fae8124bf2f" providerId="ADAL" clId="{48561A82-3816-47B8-A6D0-558408E23DD7}" dt="2022-04-14T14:00:18.006" v="8552" actId="1037"/>
          <ac:spMkLst>
            <pc:docMk/>
            <pc:sldMk cId="4158998659" sldId="447"/>
            <ac:spMk id="8" creationId="{10E3B301-252E-4191-8FB8-90C2A1E75E51}"/>
          </ac:spMkLst>
        </pc:spChg>
        <pc:spChg chg="mod">
          <ac:chgData name="Ryan, Mary" userId="2bfa0294-2267-4888-92b0-6fae8124bf2f" providerId="ADAL" clId="{48561A82-3816-47B8-A6D0-558408E23DD7}" dt="2022-04-13T19:03:41.512" v="5459" actId="255"/>
          <ac:spMkLst>
            <pc:docMk/>
            <pc:sldMk cId="4158998659" sldId="447"/>
            <ac:spMk id="10" creationId="{FDE385D2-6529-4E12-B857-6FDA2A2E503F}"/>
          </ac:spMkLst>
        </pc:spChg>
        <pc:spChg chg="mod">
          <ac:chgData name="Ryan, Mary" userId="2bfa0294-2267-4888-92b0-6fae8124bf2f" providerId="ADAL" clId="{48561A82-3816-47B8-A6D0-558408E23DD7}" dt="2022-04-14T13:52:25.683" v="8487" actId="1037"/>
          <ac:spMkLst>
            <pc:docMk/>
            <pc:sldMk cId="4158998659" sldId="447"/>
            <ac:spMk id="11" creationId="{EDA704AC-CD1D-4E9B-A69C-FBB0F105F7B2}"/>
          </ac:spMkLst>
        </pc:spChg>
        <pc:spChg chg="add mod">
          <ac:chgData name="Ryan, Mary" userId="2bfa0294-2267-4888-92b0-6fae8124bf2f" providerId="ADAL" clId="{48561A82-3816-47B8-A6D0-558408E23DD7}" dt="2022-04-13T20:00:39.080" v="6893" actId="20577"/>
          <ac:spMkLst>
            <pc:docMk/>
            <pc:sldMk cId="4158998659" sldId="447"/>
            <ac:spMk id="13" creationId="{5B2B770E-785E-45D7-8E8D-AF0F8893E092}"/>
          </ac:spMkLst>
        </pc:spChg>
        <pc:spChg chg="add mod ord">
          <ac:chgData name="Ryan, Mary" userId="2bfa0294-2267-4888-92b0-6fae8124bf2f" providerId="ADAL" clId="{48561A82-3816-47B8-A6D0-558408E23DD7}" dt="2022-04-14T13:55:18.968" v="8511" actId="1036"/>
          <ac:spMkLst>
            <pc:docMk/>
            <pc:sldMk cId="4158998659" sldId="447"/>
            <ac:spMk id="15" creationId="{98D02B5E-E356-4D3A-B6FE-520434FEDF30}"/>
          </ac:spMkLst>
        </pc:spChg>
        <pc:spChg chg="add mod">
          <ac:chgData name="Ryan, Mary" userId="2bfa0294-2267-4888-92b0-6fae8124bf2f" providerId="ADAL" clId="{48561A82-3816-47B8-A6D0-558408E23DD7}" dt="2022-04-14T14:27:20.167" v="8736" actId="20577"/>
          <ac:spMkLst>
            <pc:docMk/>
            <pc:sldMk cId="4158998659" sldId="447"/>
            <ac:spMk id="16" creationId="{2313BA14-ED47-400C-B7CB-B066BB0FFB18}"/>
          </ac:spMkLst>
        </pc:spChg>
      </pc:sldChg>
      <pc:sldChg chg="addSp modSp add mod modAnim">
        <pc:chgData name="Ryan, Mary" userId="2bfa0294-2267-4888-92b0-6fae8124bf2f" providerId="ADAL" clId="{48561A82-3816-47B8-A6D0-558408E23DD7}" dt="2022-04-15T13:12:15.006" v="10668" actId="20577"/>
        <pc:sldMkLst>
          <pc:docMk/>
          <pc:sldMk cId="935630322" sldId="448"/>
        </pc:sldMkLst>
        <pc:spChg chg="mod">
          <ac:chgData name="Ryan, Mary" userId="2bfa0294-2267-4888-92b0-6fae8124bf2f" providerId="ADAL" clId="{48561A82-3816-47B8-A6D0-558408E23DD7}" dt="2022-04-15T13:12:15.006" v="10668" actId="20577"/>
          <ac:spMkLst>
            <pc:docMk/>
            <pc:sldMk cId="935630322" sldId="448"/>
            <ac:spMk id="3" creationId="{9A35FE9F-94A2-4BB5-8B55-B2644858573E}"/>
          </ac:spMkLst>
        </pc:spChg>
        <pc:spChg chg="add mod">
          <ac:chgData name="Ryan, Mary" userId="2bfa0294-2267-4888-92b0-6fae8124bf2f" providerId="ADAL" clId="{48561A82-3816-47B8-A6D0-558408E23DD7}" dt="2022-04-13T20:00:23.181" v="6887" actId="20577"/>
          <ac:spMkLst>
            <pc:docMk/>
            <pc:sldMk cId="935630322" sldId="448"/>
            <ac:spMk id="6" creationId="{8A307287-A02D-4C4A-AE2E-30FA128746B9}"/>
          </ac:spMkLst>
        </pc:spChg>
        <pc:spChg chg="mod">
          <ac:chgData name="Ryan, Mary" userId="2bfa0294-2267-4888-92b0-6fae8124bf2f" providerId="ADAL" clId="{48561A82-3816-47B8-A6D0-558408E23DD7}" dt="2022-04-13T19:19:34.623" v="5847" actId="20577"/>
          <ac:spMkLst>
            <pc:docMk/>
            <pc:sldMk cId="935630322" sldId="448"/>
            <ac:spMk id="10" creationId="{1CF1328C-AD48-4B99-905F-23DE601E68DE}"/>
          </ac:spMkLst>
        </pc:spChg>
      </pc:sldChg>
      <pc:sldChg chg="addSp delSp modSp add mod delAnim modAnim">
        <pc:chgData name="Ryan, Mary" userId="2bfa0294-2267-4888-92b0-6fae8124bf2f" providerId="ADAL" clId="{48561A82-3816-47B8-A6D0-558408E23DD7}" dt="2022-04-13T21:14:39.493" v="7933" actId="1076"/>
        <pc:sldMkLst>
          <pc:docMk/>
          <pc:sldMk cId="434767585" sldId="449"/>
        </pc:sldMkLst>
        <pc:spChg chg="del">
          <ac:chgData name="Ryan, Mary" userId="2bfa0294-2267-4888-92b0-6fae8124bf2f" providerId="ADAL" clId="{48561A82-3816-47B8-A6D0-558408E23DD7}" dt="2022-04-13T19:51:15.496" v="6734" actId="478"/>
          <ac:spMkLst>
            <pc:docMk/>
            <pc:sldMk cId="434767585" sldId="449"/>
            <ac:spMk id="3" creationId="{9A35FE9F-94A2-4BB5-8B55-B2644858573E}"/>
          </ac:spMkLst>
        </pc:spChg>
        <pc:spChg chg="add del mod">
          <ac:chgData name="Ryan, Mary" userId="2bfa0294-2267-4888-92b0-6fae8124bf2f" providerId="ADAL" clId="{48561A82-3816-47B8-A6D0-558408E23DD7}" dt="2022-04-13T19:51:20.725" v="6735"/>
          <ac:spMkLst>
            <pc:docMk/>
            <pc:sldMk cId="434767585" sldId="449"/>
            <ac:spMk id="4" creationId="{DD949D08-496F-490E-947D-FCBEA9500BD9}"/>
          </ac:spMkLst>
        </pc:spChg>
        <pc:spChg chg="add del">
          <ac:chgData name="Ryan, Mary" userId="2bfa0294-2267-4888-92b0-6fae8124bf2f" providerId="ADAL" clId="{48561A82-3816-47B8-A6D0-558408E23DD7}" dt="2022-04-13T20:10:57.179" v="7036" actId="478"/>
          <ac:spMkLst>
            <pc:docMk/>
            <pc:sldMk cId="434767585" sldId="449"/>
            <ac:spMk id="7" creationId="{10123655-B2B2-475E-8587-E03E7EE20834}"/>
          </ac:spMkLst>
        </pc:spChg>
        <pc:spChg chg="add del mod">
          <ac:chgData name="Ryan, Mary" userId="2bfa0294-2267-4888-92b0-6fae8124bf2f" providerId="ADAL" clId="{48561A82-3816-47B8-A6D0-558408E23DD7}" dt="2022-04-13T20:13:22.797" v="7067" actId="478"/>
          <ac:spMkLst>
            <pc:docMk/>
            <pc:sldMk cId="434767585" sldId="449"/>
            <ac:spMk id="8" creationId="{AA17547E-2209-4EEE-B1EE-45D39D64BE77}"/>
          </ac:spMkLst>
        </pc:spChg>
        <pc:spChg chg="add mod">
          <ac:chgData name="Ryan, Mary" userId="2bfa0294-2267-4888-92b0-6fae8124bf2f" providerId="ADAL" clId="{48561A82-3816-47B8-A6D0-558408E23DD7}" dt="2022-04-13T20:15:35.438" v="7151" actId="1076"/>
          <ac:spMkLst>
            <pc:docMk/>
            <pc:sldMk cId="434767585" sldId="449"/>
            <ac:spMk id="9" creationId="{12401D67-F7A1-4E87-82C6-451CB86DBB8A}"/>
          </ac:spMkLst>
        </pc:spChg>
        <pc:spChg chg="mod">
          <ac:chgData name="Ryan, Mary" userId="2bfa0294-2267-4888-92b0-6fae8124bf2f" providerId="ADAL" clId="{48561A82-3816-47B8-A6D0-558408E23DD7}" dt="2022-04-13T19:51:12.750" v="6733" actId="20577"/>
          <ac:spMkLst>
            <pc:docMk/>
            <pc:sldMk cId="434767585" sldId="449"/>
            <ac:spMk id="10" creationId="{1CF1328C-AD48-4B99-905F-23DE601E68DE}"/>
          </ac:spMkLst>
        </pc:spChg>
        <pc:spChg chg="add mod">
          <ac:chgData name="Ryan, Mary" userId="2bfa0294-2267-4888-92b0-6fae8124bf2f" providerId="ADAL" clId="{48561A82-3816-47B8-A6D0-558408E23DD7}" dt="2022-04-13T20:01:16.341" v="6903" actId="20577"/>
          <ac:spMkLst>
            <pc:docMk/>
            <pc:sldMk cId="434767585" sldId="449"/>
            <ac:spMk id="11" creationId="{C77E7AFF-EBC5-44BE-A481-7307716F5134}"/>
          </ac:spMkLst>
        </pc:spChg>
        <pc:spChg chg="add mod">
          <ac:chgData name="Ryan, Mary" userId="2bfa0294-2267-4888-92b0-6fae8124bf2f" providerId="ADAL" clId="{48561A82-3816-47B8-A6D0-558408E23DD7}" dt="2022-04-13T20:13:02.354" v="7063" actId="208"/>
          <ac:spMkLst>
            <pc:docMk/>
            <pc:sldMk cId="434767585" sldId="449"/>
            <ac:spMk id="13" creationId="{D6409A5E-E60E-45CA-B4AC-089966BA2D1B}"/>
          </ac:spMkLst>
        </pc:spChg>
        <pc:spChg chg="add mod">
          <ac:chgData name="Ryan, Mary" userId="2bfa0294-2267-4888-92b0-6fae8124bf2f" providerId="ADAL" clId="{48561A82-3816-47B8-A6D0-558408E23DD7}" dt="2022-04-13T20:15:15.746" v="7146" actId="207"/>
          <ac:spMkLst>
            <pc:docMk/>
            <pc:sldMk cId="434767585" sldId="449"/>
            <ac:spMk id="15" creationId="{05003194-7B66-43A6-B5F2-1A8392681891}"/>
          </ac:spMkLst>
        </pc:spChg>
        <pc:spChg chg="add del">
          <ac:chgData name="Ryan, Mary" userId="2bfa0294-2267-4888-92b0-6fae8124bf2f" providerId="ADAL" clId="{48561A82-3816-47B8-A6D0-558408E23DD7}" dt="2022-04-13T21:13:04.538" v="7875" actId="11529"/>
          <ac:spMkLst>
            <pc:docMk/>
            <pc:sldMk cId="434767585" sldId="449"/>
            <ac:spMk id="26" creationId="{0DD05952-F1FF-4517-83B3-EA5D94E7268D}"/>
          </ac:spMkLst>
        </pc:spChg>
        <pc:spChg chg="add mod">
          <ac:chgData name="Ryan, Mary" userId="2bfa0294-2267-4888-92b0-6fae8124bf2f" providerId="ADAL" clId="{48561A82-3816-47B8-A6D0-558408E23DD7}" dt="2022-04-13T21:14:34.898" v="7932" actId="208"/>
          <ac:spMkLst>
            <pc:docMk/>
            <pc:sldMk cId="434767585" sldId="449"/>
            <ac:spMk id="27" creationId="{C6BFFBC0-8899-42B4-9FB7-4EACC6DEA1BA}"/>
          </ac:spMkLst>
        </pc:spChg>
        <pc:spChg chg="add mod">
          <ac:chgData name="Ryan, Mary" userId="2bfa0294-2267-4888-92b0-6fae8124bf2f" providerId="ADAL" clId="{48561A82-3816-47B8-A6D0-558408E23DD7}" dt="2022-04-13T21:14:39.493" v="7933" actId="1076"/>
          <ac:spMkLst>
            <pc:docMk/>
            <pc:sldMk cId="434767585" sldId="449"/>
            <ac:spMk id="28" creationId="{25252A48-05C7-4411-A5B7-F87BBB261EF6}"/>
          </ac:spMkLst>
        </pc:spChg>
        <pc:picChg chg="add mod">
          <ac:chgData name="Ryan, Mary" userId="2bfa0294-2267-4888-92b0-6fae8124bf2f" providerId="ADAL" clId="{48561A82-3816-47B8-A6D0-558408E23DD7}" dt="2022-04-13T19:51:23.826" v="6737" actId="962"/>
          <ac:picMkLst>
            <pc:docMk/>
            <pc:sldMk cId="434767585" sldId="449"/>
            <ac:picMk id="6" creationId="{9CECF550-7374-488F-A7AD-CC4E26C11DDD}"/>
          </ac:picMkLst>
        </pc:picChg>
        <pc:cxnChg chg="add del">
          <ac:chgData name="Ryan, Mary" userId="2bfa0294-2267-4888-92b0-6fae8124bf2f" providerId="ADAL" clId="{48561A82-3816-47B8-A6D0-558408E23DD7}" dt="2022-04-13T20:13:55.665" v="7082" actId="11529"/>
          <ac:cxnSpMkLst>
            <pc:docMk/>
            <pc:sldMk cId="434767585" sldId="449"/>
            <ac:cxnSpMk id="17" creationId="{047F6145-8070-4586-898F-4A5293CCDA0F}"/>
          </ac:cxnSpMkLst>
        </pc:cxnChg>
        <pc:cxnChg chg="add mod">
          <ac:chgData name="Ryan, Mary" userId="2bfa0294-2267-4888-92b0-6fae8124bf2f" providerId="ADAL" clId="{48561A82-3816-47B8-A6D0-558408E23DD7}" dt="2022-04-13T20:15:44.217" v="7153" actId="14100"/>
          <ac:cxnSpMkLst>
            <pc:docMk/>
            <pc:sldMk cId="434767585" sldId="449"/>
            <ac:cxnSpMk id="19" creationId="{24CFC7E3-026E-4487-B363-C5D71DD0EAF9}"/>
          </ac:cxnSpMkLst>
        </pc:cxnChg>
        <pc:cxnChg chg="add mod">
          <ac:chgData name="Ryan, Mary" userId="2bfa0294-2267-4888-92b0-6fae8124bf2f" providerId="ADAL" clId="{48561A82-3816-47B8-A6D0-558408E23DD7}" dt="2022-04-13T20:15:40.607" v="7152" actId="14100"/>
          <ac:cxnSpMkLst>
            <pc:docMk/>
            <pc:sldMk cId="434767585" sldId="449"/>
            <ac:cxnSpMk id="21" creationId="{6DCAB62C-5F96-4357-92E6-7C7965D87ED3}"/>
          </ac:cxnSpMkLst>
        </pc:cxnChg>
      </pc:sldChg>
      <pc:sldChg chg="addSp delSp modSp add mod modAnim">
        <pc:chgData name="Ryan, Mary" userId="2bfa0294-2267-4888-92b0-6fae8124bf2f" providerId="ADAL" clId="{48561A82-3816-47B8-A6D0-558408E23DD7}" dt="2022-04-15T13:31:13.610" v="11084" actId="14100"/>
        <pc:sldMkLst>
          <pc:docMk/>
          <pc:sldMk cId="3907046952" sldId="450"/>
        </pc:sldMkLst>
        <pc:spChg chg="add mod">
          <ac:chgData name="Ryan, Mary" userId="2bfa0294-2267-4888-92b0-6fae8124bf2f" providerId="ADAL" clId="{48561A82-3816-47B8-A6D0-558408E23DD7}" dt="2022-04-15T13:30:46.064" v="11078" actId="207"/>
          <ac:spMkLst>
            <pc:docMk/>
            <pc:sldMk cId="3907046952" sldId="450"/>
            <ac:spMk id="2" creationId="{64212ABB-36C8-4158-817C-F6A4C6870852}"/>
          </ac:spMkLst>
        </pc:spChg>
        <pc:spChg chg="del">
          <ac:chgData name="Ryan, Mary" userId="2bfa0294-2267-4888-92b0-6fae8124bf2f" providerId="ADAL" clId="{48561A82-3816-47B8-A6D0-558408E23DD7}" dt="2022-04-13T19:51:42.437" v="6756" actId="478"/>
          <ac:spMkLst>
            <pc:docMk/>
            <pc:sldMk cId="3907046952" sldId="450"/>
            <ac:spMk id="3" creationId="{9A35FE9F-94A2-4BB5-8B55-B2644858573E}"/>
          </ac:spMkLst>
        </pc:spChg>
        <pc:spChg chg="add del mod">
          <ac:chgData name="Ryan, Mary" userId="2bfa0294-2267-4888-92b0-6fae8124bf2f" providerId="ADAL" clId="{48561A82-3816-47B8-A6D0-558408E23DD7}" dt="2022-04-13T19:51:44.626" v="6757"/>
          <ac:spMkLst>
            <pc:docMk/>
            <pc:sldMk cId="3907046952" sldId="450"/>
            <ac:spMk id="4" creationId="{0016357E-43E0-4A48-BFC4-A45F94E44C14}"/>
          </ac:spMkLst>
        </pc:spChg>
        <pc:spChg chg="mod">
          <ac:chgData name="Ryan, Mary" userId="2bfa0294-2267-4888-92b0-6fae8124bf2f" providerId="ADAL" clId="{48561A82-3816-47B8-A6D0-558408E23DD7}" dt="2022-04-13T19:51:36.785" v="6755" actId="20577"/>
          <ac:spMkLst>
            <pc:docMk/>
            <pc:sldMk cId="3907046952" sldId="450"/>
            <ac:spMk id="10" creationId="{1CF1328C-AD48-4B99-905F-23DE601E68DE}"/>
          </ac:spMkLst>
        </pc:spChg>
        <pc:spChg chg="add mod">
          <ac:chgData name="Ryan, Mary" userId="2bfa0294-2267-4888-92b0-6fae8124bf2f" providerId="ADAL" clId="{48561A82-3816-47B8-A6D0-558408E23DD7}" dt="2022-04-13T19:58:19.200" v="6861" actId="1038"/>
          <ac:spMkLst>
            <pc:docMk/>
            <pc:sldMk cId="3907046952" sldId="450"/>
            <ac:spMk id="13" creationId="{978D496B-FF4F-4778-9B51-9EB4320691A4}"/>
          </ac:spMkLst>
        </pc:spChg>
        <pc:spChg chg="add mod">
          <ac:chgData name="Ryan, Mary" userId="2bfa0294-2267-4888-92b0-6fae8124bf2f" providerId="ADAL" clId="{48561A82-3816-47B8-A6D0-558408E23DD7}" dt="2022-04-13T19:58:19.200" v="6861" actId="1038"/>
          <ac:spMkLst>
            <pc:docMk/>
            <pc:sldMk cId="3907046952" sldId="450"/>
            <ac:spMk id="15" creationId="{90AB73BC-1EE5-42DD-BB28-DE30DE9502FE}"/>
          </ac:spMkLst>
        </pc:spChg>
        <pc:spChg chg="add mod">
          <ac:chgData name="Ryan, Mary" userId="2bfa0294-2267-4888-92b0-6fae8124bf2f" providerId="ADAL" clId="{48561A82-3816-47B8-A6D0-558408E23DD7}" dt="2022-04-13T20:02:09.892" v="6920" actId="20577"/>
          <ac:spMkLst>
            <pc:docMk/>
            <pc:sldMk cId="3907046952" sldId="450"/>
            <ac:spMk id="16" creationId="{51BDACDA-029F-4E71-9DF5-3EFF5A286CE1}"/>
          </ac:spMkLst>
        </pc:spChg>
        <pc:picChg chg="add mod modCrop">
          <ac:chgData name="Ryan, Mary" userId="2bfa0294-2267-4888-92b0-6fae8124bf2f" providerId="ADAL" clId="{48561A82-3816-47B8-A6D0-558408E23DD7}" dt="2022-04-13T19:58:19.200" v="6861" actId="1038"/>
          <ac:picMkLst>
            <pc:docMk/>
            <pc:sldMk cId="3907046952" sldId="450"/>
            <ac:picMk id="6" creationId="{D1AEF33E-5057-4AEE-B097-B866D52F94BF}"/>
          </ac:picMkLst>
        </pc:picChg>
        <pc:picChg chg="add mod ord modCrop">
          <ac:chgData name="Ryan, Mary" userId="2bfa0294-2267-4888-92b0-6fae8124bf2f" providerId="ADAL" clId="{48561A82-3816-47B8-A6D0-558408E23DD7}" dt="2022-04-13T19:58:19.200" v="6861" actId="1038"/>
          <ac:picMkLst>
            <pc:docMk/>
            <pc:sldMk cId="3907046952" sldId="450"/>
            <ac:picMk id="8" creationId="{A2FBFC47-23E8-460A-B685-54E59793B1B6}"/>
          </ac:picMkLst>
        </pc:picChg>
        <pc:picChg chg="add mod modCrop">
          <ac:chgData name="Ryan, Mary" userId="2bfa0294-2267-4888-92b0-6fae8124bf2f" providerId="ADAL" clId="{48561A82-3816-47B8-A6D0-558408E23DD7}" dt="2022-04-13T19:58:19.200" v="6861" actId="1038"/>
          <ac:picMkLst>
            <pc:docMk/>
            <pc:sldMk cId="3907046952" sldId="450"/>
            <ac:picMk id="11" creationId="{43FCE26B-7F66-4F6E-9AA7-9A5AB7B65E6E}"/>
          </ac:picMkLst>
        </pc:picChg>
        <pc:cxnChg chg="add mod">
          <ac:chgData name="Ryan, Mary" userId="2bfa0294-2267-4888-92b0-6fae8124bf2f" providerId="ADAL" clId="{48561A82-3816-47B8-A6D0-558408E23DD7}" dt="2022-04-15T13:31:08.661" v="11083" actId="14100"/>
          <ac:cxnSpMkLst>
            <pc:docMk/>
            <pc:sldMk cId="3907046952" sldId="450"/>
            <ac:cxnSpMk id="4" creationId="{C9C33201-212C-432D-88E3-B7E93157C0B5}"/>
          </ac:cxnSpMkLst>
        </pc:cxnChg>
        <pc:cxnChg chg="add mod">
          <ac:chgData name="Ryan, Mary" userId="2bfa0294-2267-4888-92b0-6fae8124bf2f" providerId="ADAL" clId="{48561A82-3816-47B8-A6D0-558408E23DD7}" dt="2022-04-15T13:31:13.610" v="11084" actId="14100"/>
          <ac:cxnSpMkLst>
            <pc:docMk/>
            <pc:sldMk cId="3907046952" sldId="450"/>
            <ac:cxnSpMk id="7" creationId="{578484F2-6502-48B2-8F3A-4911F7DE60F2}"/>
          </ac:cxnSpMkLst>
        </pc:cxnChg>
      </pc:sldChg>
      <pc:sldChg chg="addSp delSp modSp add mod modAnim">
        <pc:chgData name="Ryan, Mary" userId="2bfa0294-2267-4888-92b0-6fae8124bf2f" providerId="ADAL" clId="{48561A82-3816-47B8-A6D0-558408E23DD7}" dt="2022-04-14T13:43:07.495" v="8423" actId="207"/>
        <pc:sldMkLst>
          <pc:docMk/>
          <pc:sldMk cId="1733336901" sldId="451"/>
        </pc:sldMkLst>
        <pc:spChg chg="del">
          <ac:chgData name="Ryan, Mary" userId="2bfa0294-2267-4888-92b0-6fae8124bf2f" providerId="ADAL" clId="{48561A82-3816-47B8-A6D0-558408E23DD7}" dt="2022-04-13T20:27:53.934" v="7345" actId="478"/>
          <ac:spMkLst>
            <pc:docMk/>
            <pc:sldMk cId="1733336901" sldId="451"/>
            <ac:spMk id="3" creationId="{9A35FE9F-94A2-4BB5-8B55-B2644858573E}"/>
          </ac:spMkLst>
        </pc:spChg>
        <pc:spChg chg="add del mod">
          <ac:chgData name="Ryan, Mary" userId="2bfa0294-2267-4888-92b0-6fae8124bf2f" providerId="ADAL" clId="{48561A82-3816-47B8-A6D0-558408E23DD7}" dt="2022-04-13T20:27:57.757" v="7346" actId="478"/>
          <ac:spMkLst>
            <pc:docMk/>
            <pc:sldMk cId="1733336901" sldId="451"/>
            <ac:spMk id="4" creationId="{97631743-F855-4912-8103-CB2EE050C902}"/>
          </ac:spMkLst>
        </pc:spChg>
        <pc:spChg chg="mod">
          <ac:chgData name="Ryan, Mary" userId="2bfa0294-2267-4888-92b0-6fae8124bf2f" providerId="ADAL" clId="{48561A82-3816-47B8-A6D0-558408E23DD7}" dt="2022-04-13T20:28:06.278" v="7361" actId="1035"/>
          <ac:spMkLst>
            <pc:docMk/>
            <pc:sldMk cId="1733336901" sldId="451"/>
            <ac:spMk id="10" creationId="{F0C70414-F0CD-47E5-AF64-E7F5584CAD8A}"/>
          </ac:spMkLst>
        </pc:spChg>
        <pc:spChg chg="mod">
          <ac:chgData name="Ryan, Mary" userId="2bfa0294-2267-4888-92b0-6fae8124bf2f" providerId="ADAL" clId="{48561A82-3816-47B8-A6D0-558408E23DD7}" dt="2022-04-14T13:43:07.495" v="8423" actId="207"/>
          <ac:spMkLst>
            <pc:docMk/>
            <pc:sldMk cId="1733336901" sldId="451"/>
            <ac:spMk id="11" creationId="{D97CAC9C-A860-4745-90C3-9E8D7C305364}"/>
          </ac:spMkLst>
        </pc:spChg>
        <pc:spChg chg="mod">
          <ac:chgData name="Ryan, Mary" userId="2bfa0294-2267-4888-92b0-6fae8124bf2f" providerId="ADAL" clId="{48561A82-3816-47B8-A6D0-558408E23DD7}" dt="2022-04-13T20:28:06.278" v="7361" actId="1035"/>
          <ac:spMkLst>
            <pc:docMk/>
            <pc:sldMk cId="1733336901" sldId="451"/>
            <ac:spMk id="12" creationId="{6A6F995E-9ADF-483E-AED0-D89AEFF481A5}"/>
          </ac:spMkLst>
        </pc:spChg>
      </pc:sldChg>
      <pc:sldChg chg="addSp modSp add mod">
        <pc:chgData name="Ryan, Mary" userId="2bfa0294-2267-4888-92b0-6fae8124bf2f" providerId="ADAL" clId="{48561A82-3816-47B8-A6D0-558408E23DD7}" dt="2022-04-14T13:32:41.928" v="8386" actId="20577"/>
        <pc:sldMkLst>
          <pc:docMk/>
          <pc:sldMk cId="1858263886" sldId="452"/>
        </pc:sldMkLst>
        <pc:spChg chg="mod">
          <ac:chgData name="Ryan, Mary" userId="2bfa0294-2267-4888-92b0-6fae8124bf2f" providerId="ADAL" clId="{48561A82-3816-47B8-A6D0-558408E23DD7}" dt="2022-04-14T13:32:41.928" v="8386" actId="20577"/>
          <ac:spMkLst>
            <pc:docMk/>
            <pc:sldMk cId="1858263886" sldId="452"/>
            <ac:spMk id="3" creationId="{9A35FE9F-94A2-4BB5-8B55-B2644858573E}"/>
          </ac:spMkLst>
        </pc:spChg>
        <pc:spChg chg="mod">
          <ac:chgData name="Ryan, Mary" userId="2bfa0294-2267-4888-92b0-6fae8124bf2f" providerId="ADAL" clId="{48561A82-3816-47B8-A6D0-558408E23DD7}" dt="2022-04-13T21:15:59.933" v="7943" actId="20577"/>
          <ac:spMkLst>
            <pc:docMk/>
            <pc:sldMk cId="1858263886" sldId="452"/>
            <ac:spMk id="10" creationId="{1CF1328C-AD48-4B99-905F-23DE601E68DE}"/>
          </ac:spMkLst>
        </pc:spChg>
        <pc:spChg chg="mod">
          <ac:chgData name="Ryan, Mary" userId="2bfa0294-2267-4888-92b0-6fae8124bf2f" providerId="ADAL" clId="{48561A82-3816-47B8-A6D0-558408E23DD7}" dt="2022-04-13T21:15:54.503" v="7935" actId="20577"/>
          <ac:spMkLst>
            <pc:docMk/>
            <pc:sldMk cId="1858263886" sldId="452"/>
            <ac:spMk id="15" creationId="{81C59F2C-5527-49D6-A1B0-BA094D82F06A}"/>
          </ac:spMkLst>
        </pc:spChg>
        <pc:graphicFrameChg chg="add mod modGraphic">
          <ac:chgData name="Ryan, Mary" userId="2bfa0294-2267-4888-92b0-6fae8124bf2f" providerId="ADAL" clId="{48561A82-3816-47B8-A6D0-558408E23DD7}" dt="2022-04-13T21:20:55.350" v="8198" actId="1076"/>
          <ac:graphicFrameMkLst>
            <pc:docMk/>
            <pc:sldMk cId="1858263886" sldId="452"/>
            <ac:graphicFrameMk id="2" creationId="{1045B4B7-565B-46F6-B958-C0DEC9EF5177}"/>
          </ac:graphicFrameMkLst>
        </pc:graphicFrameChg>
      </pc:sldChg>
      <pc:sldChg chg="addSp delSp modSp add mod delAnim modAnim">
        <pc:chgData name="Ryan, Mary" userId="2bfa0294-2267-4888-92b0-6fae8124bf2f" providerId="ADAL" clId="{48561A82-3816-47B8-A6D0-558408E23DD7}" dt="2022-04-15T13:26:19.220" v="10979" actId="20577"/>
        <pc:sldMkLst>
          <pc:docMk/>
          <pc:sldMk cId="3388626317" sldId="453"/>
        </pc:sldMkLst>
        <pc:spChg chg="mod">
          <ac:chgData name="Ryan, Mary" userId="2bfa0294-2267-4888-92b0-6fae8124bf2f" providerId="ADAL" clId="{48561A82-3816-47B8-A6D0-558408E23DD7}" dt="2022-04-14T19:21:07.174" v="10417" actId="1076"/>
          <ac:spMkLst>
            <pc:docMk/>
            <pc:sldMk cId="3388626317" sldId="453"/>
            <ac:spMk id="3" creationId="{9A35FE9F-94A2-4BB5-8B55-B2644858573E}"/>
          </ac:spMkLst>
        </pc:spChg>
        <pc:spChg chg="add del mod">
          <ac:chgData name="Ryan, Mary" userId="2bfa0294-2267-4888-92b0-6fae8124bf2f" providerId="ADAL" clId="{48561A82-3816-47B8-A6D0-558408E23DD7}" dt="2022-04-14T19:20:16.408" v="10383" actId="478"/>
          <ac:spMkLst>
            <pc:docMk/>
            <pc:sldMk cId="3388626317" sldId="453"/>
            <ac:spMk id="8" creationId="{1D4B61DD-020B-42F3-B0EF-F599EDD481DD}"/>
          </ac:spMkLst>
        </pc:spChg>
        <pc:spChg chg="mod">
          <ac:chgData name="Ryan, Mary" userId="2bfa0294-2267-4888-92b0-6fae8124bf2f" providerId="ADAL" clId="{48561A82-3816-47B8-A6D0-558408E23DD7}" dt="2022-04-14T19:20:23.921" v="10402" actId="20577"/>
          <ac:spMkLst>
            <pc:docMk/>
            <pc:sldMk cId="3388626317" sldId="453"/>
            <ac:spMk id="10" creationId="{1CF1328C-AD48-4B99-905F-23DE601E68DE}"/>
          </ac:spMkLst>
        </pc:spChg>
        <pc:spChg chg="mod">
          <ac:chgData name="Ryan, Mary" userId="2bfa0294-2267-4888-92b0-6fae8124bf2f" providerId="ADAL" clId="{48561A82-3816-47B8-A6D0-558408E23DD7}" dt="2022-04-15T13:26:19.220" v="10979" actId="20577"/>
          <ac:spMkLst>
            <pc:docMk/>
            <pc:sldMk cId="3388626317" sldId="453"/>
            <ac:spMk id="15" creationId="{81C59F2C-5527-49D6-A1B0-BA094D82F06A}"/>
          </ac:spMkLst>
        </pc:spChg>
        <pc:picChg chg="add mod">
          <ac:chgData name="Ryan, Mary" userId="2bfa0294-2267-4888-92b0-6fae8124bf2f" providerId="ADAL" clId="{48561A82-3816-47B8-A6D0-558408E23DD7}" dt="2022-04-14T19:20:47.620" v="10414" actId="1036"/>
          <ac:picMkLst>
            <pc:docMk/>
            <pc:sldMk cId="3388626317" sldId="453"/>
            <ac:picMk id="5" creationId="{275D50F1-07F6-4516-9615-5F212782D8D6}"/>
          </ac:picMkLst>
        </pc:picChg>
      </pc:sldChg>
      <pc:sldChg chg="modSp add mod">
        <pc:chgData name="Ryan, Mary" userId="2bfa0294-2267-4888-92b0-6fae8124bf2f" providerId="ADAL" clId="{48561A82-3816-47B8-A6D0-558408E23DD7}" dt="2022-04-15T13:26:32.899" v="10985" actId="20577"/>
        <pc:sldMkLst>
          <pc:docMk/>
          <pc:sldMk cId="3722587222" sldId="454"/>
        </pc:sldMkLst>
        <pc:spChg chg="mod">
          <ac:chgData name="Ryan, Mary" userId="2bfa0294-2267-4888-92b0-6fae8124bf2f" providerId="ADAL" clId="{48561A82-3816-47B8-A6D0-558408E23DD7}" dt="2022-04-14T18:29:09.385" v="9577" actId="20577"/>
          <ac:spMkLst>
            <pc:docMk/>
            <pc:sldMk cId="3722587222" sldId="454"/>
            <ac:spMk id="3" creationId="{9A35FE9F-94A2-4BB5-8B55-B2644858573E}"/>
          </ac:spMkLst>
        </pc:spChg>
        <pc:spChg chg="mod">
          <ac:chgData name="Ryan, Mary" userId="2bfa0294-2267-4888-92b0-6fae8124bf2f" providerId="ADAL" clId="{48561A82-3816-47B8-A6D0-558408E23DD7}" dt="2022-04-14T14:47:12.779" v="9141" actId="20577"/>
          <ac:spMkLst>
            <pc:docMk/>
            <pc:sldMk cId="3722587222" sldId="454"/>
            <ac:spMk id="10" creationId="{1CF1328C-AD48-4B99-905F-23DE601E68DE}"/>
          </ac:spMkLst>
        </pc:spChg>
        <pc:spChg chg="mod">
          <ac:chgData name="Ryan, Mary" userId="2bfa0294-2267-4888-92b0-6fae8124bf2f" providerId="ADAL" clId="{48561A82-3816-47B8-A6D0-558408E23DD7}" dt="2022-04-15T13:26:32.899" v="10985" actId="20577"/>
          <ac:spMkLst>
            <pc:docMk/>
            <pc:sldMk cId="3722587222" sldId="454"/>
            <ac:spMk id="15" creationId="{81C59F2C-5527-49D6-A1B0-BA094D82F06A}"/>
          </ac:spMkLst>
        </pc:spChg>
      </pc:sldChg>
      <pc:sldChg chg="delSp modSp add mod">
        <pc:chgData name="Ryan, Mary" userId="2bfa0294-2267-4888-92b0-6fae8124bf2f" providerId="ADAL" clId="{48561A82-3816-47B8-A6D0-558408E23DD7}" dt="2022-04-14T14:49:54.812" v="9254" actId="122"/>
        <pc:sldMkLst>
          <pc:docMk/>
          <pc:sldMk cId="3500523715" sldId="455"/>
        </pc:sldMkLst>
        <pc:spChg chg="mod">
          <ac:chgData name="Ryan, Mary" userId="2bfa0294-2267-4888-92b0-6fae8124bf2f" providerId="ADAL" clId="{48561A82-3816-47B8-A6D0-558408E23DD7}" dt="2022-04-14T14:49:54.812" v="9254" actId="122"/>
          <ac:spMkLst>
            <pc:docMk/>
            <pc:sldMk cId="3500523715" sldId="455"/>
            <ac:spMk id="3" creationId="{9A35FE9F-94A2-4BB5-8B55-B2644858573E}"/>
          </ac:spMkLst>
        </pc:spChg>
        <pc:spChg chg="mod">
          <ac:chgData name="Ryan, Mary" userId="2bfa0294-2267-4888-92b0-6fae8124bf2f" providerId="ADAL" clId="{48561A82-3816-47B8-A6D0-558408E23DD7}" dt="2022-04-14T14:47:56.804" v="9164" actId="20577"/>
          <ac:spMkLst>
            <pc:docMk/>
            <pc:sldMk cId="3500523715" sldId="455"/>
            <ac:spMk id="10" creationId="{1CF1328C-AD48-4B99-905F-23DE601E68DE}"/>
          </ac:spMkLst>
        </pc:spChg>
        <pc:spChg chg="del">
          <ac:chgData name="Ryan, Mary" userId="2bfa0294-2267-4888-92b0-6fae8124bf2f" providerId="ADAL" clId="{48561A82-3816-47B8-A6D0-558408E23DD7}" dt="2022-04-14T14:49:09.149" v="9241" actId="478"/>
          <ac:spMkLst>
            <pc:docMk/>
            <pc:sldMk cId="3500523715" sldId="455"/>
            <ac:spMk id="15" creationId="{81C59F2C-5527-49D6-A1B0-BA094D82F06A}"/>
          </ac:spMkLst>
        </pc:spChg>
      </pc:sldChg>
      <pc:sldChg chg="modSp add mod">
        <pc:chgData name="Ryan, Mary" userId="2bfa0294-2267-4888-92b0-6fae8124bf2f" providerId="ADAL" clId="{48561A82-3816-47B8-A6D0-558408E23DD7}" dt="2022-04-15T13:26:27.962" v="10983" actId="20577"/>
        <pc:sldMkLst>
          <pc:docMk/>
          <pc:sldMk cId="568878282" sldId="456"/>
        </pc:sldMkLst>
        <pc:spChg chg="mod">
          <ac:chgData name="Ryan, Mary" userId="2bfa0294-2267-4888-92b0-6fae8124bf2f" providerId="ADAL" clId="{48561A82-3816-47B8-A6D0-558408E23DD7}" dt="2022-04-14T19:15:20.649" v="10326" actId="207"/>
          <ac:spMkLst>
            <pc:docMk/>
            <pc:sldMk cId="568878282" sldId="456"/>
            <ac:spMk id="3" creationId="{9A35FE9F-94A2-4BB5-8B55-B2644858573E}"/>
          </ac:spMkLst>
        </pc:spChg>
        <pc:spChg chg="mod">
          <ac:chgData name="Ryan, Mary" userId="2bfa0294-2267-4888-92b0-6fae8124bf2f" providerId="ADAL" clId="{48561A82-3816-47B8-A6D0-558408E23DD7}" dt="2022-04-14T18:54:08.632" v="10265" actId="1076"/>
          <ac:spMkLst>
            <pc:docMk/>
            <pc:sldMk cId="568878282" sldId="456"/>
            <ac:spMk id="8" creationId="{1D4B61DD-020B-42F3-B0EF-F599EDD481DD}"/>
          </ac:spMkLst>
        </pc:spChg>
        <pc:spChg chg="mod">
          <ac:chgData name="Ryan, Mary" userId="2bfa0294-2267-4888-92b0-6fae8124bf2f" providerId="ADAL" clId="{48561A82-3816-47B8-A6D0-558408E23DD7}" dt="2022-04-14T18:29:50.745" v="9589" actId="20577"/>
          <ac:spMkLst>
            <pc:docMk/>
            <pc:sldMk cId="568878282" sldId="456"/>
            <ac:spMk id="10" creationId="{1CF1328C-AD48-4B99-905F-23DE601E68DE}"/>
          </ac:spMkLst>
        </pc:spChg>
        <pc:spChg chg="mod">
          <ac:chgData name="Ryan, Mary" userId="2bfa0294-2267-4888-92b0-6fae8124bf2f" providerId="ADAL" clId="{48561A82-3816-47B8-A6D0-558408E23DD7}" dt="2022-04-15T13:26:27.962" v="10983" actId="20577"/>
          <ac:spMkLst>
            <pc:docMk/>
            <pc:sldMk cId="568878282" sldId="456"/>
            <ac:spMk id="15" creationId="{81C59F2C-5527-49D6-A1B0-BA094D82F06A}"/>
          </ac:spMkLst>
        </pc:spChg>
      </pc:sldChg>
      <pc:sldChg chg="delSp modSp add mod delAnim modAnim">
        <pc:chgData name="Ryan, Mary" userId="2bfa0294-2267-4888-92b0-6fae8124bf2f" providerId="ADAL" clId="{48561A82-3816-47B8-A6D0-558408E23DD7}" dt="2022-04-15T13:32:20.115" v="11089" actId="478"/>
        <pc:sldMkLst>
          <pc:docMk/>
          <pc:sldMk cId="283058942" sldId="457"/>
        </pc:sldMkLst>
        <pc:spChg chg="mod">
          <ac:chgData name="Ryan, Mary" userId="2bfa0294-2267-4888-92b0-6fae8124bf2f" providerId="ADAL" clId="{48561A82-3816-47B8-A6D0-558408E23DD7}" dt="2022-04-14T19:21:31.349" v="10421" actId="6549"/>
          <ac:spMkLst>
            <pc:docMk/>
            <pc:sldMk cId="283058942" sldId="457"/>
            <ac:spMk id="3" creationId="{9A35FE9F-94A2-4BB5-8B55-B2644858573E}"/>
          </ac:spMkLst>
        </pc:spChg>
        <pc:spChg chg="del mod">
          <ac:chgData name="Ryan, Mary" userId="2bfa0294-2267-4888-92b0-6fae8124bf2f" providerId="ADAL" clId="{48561A82-3816-47B8-A6D0-558408E23DD7}" dt="2022-04-15T13:32:20.115" v="11089" actId="478"/>
          <ac:spMkLst>
            <pc:docMk/>
            <pc:sldMk cId="283058942" sldId="457"/>
            <ac:spMk id="8" creationId="{1D4B61DD-020B-42F3-B0EF-F599EDD481DD}"/>
          </ac:spMkLst>
        </pc:spChg>
        <pc:spChg chg="mod">
          <ac:chgData name="Ryan, Mary" userId="2bfa0294-2267-4888-92b0-6fae8124bf2f" providerId="ADAL" clId="{48561A82-3816-47B8-A6D0-558408E23DD7}" dt="2022-04-15T13:26:23.271" v="10981" actId="20577"/>
          <ac:spMkLst>
            <pc:docMk/>
            <pc:sldMk cId="283058942" sldId="457"/>
            <ac:spMk id="15" creationId="{81C59F2C-5527-49D6-A1B0-BA094D82F06A}"/>
          </ac:spMkLst>
        </pc:spChg>
        <pc:picChg chg="del">
          <ac:chgData name="Ryan, Mary" userId="2bfa0294-2267-4888-92b0-6fae8124bf2f" providerId="ADAL" clId="{48561A82-3816-47B8-A6D0-558408E23DD7}" dt="2022-04-14T19:21:23.963" v="10419" actId="478"/>
          <ac:picMkLst>
            <pc:docMk/>
            <pc:sldMk cId="283058942" sldId="457"/>
            <ac:picMk id="5" creationId="{275D50F1-07F6-4516-9615-5F212782D8D6}"/>
          </ac:picMkLst>
        </pc:picChg>
      </pc:sldChg>
      <pc:sldChg chg="addSp delSp modSp add mod">
        <pc:chgData name="Ryan, Mary" userId="2bfa0294-2267-4888-92b0-6fae8124bf2f" providerId="ADAL" clId="{48561A82-3816-47B8-A6D0-558408E23DD7}" dt="2022-04-15T13:31:35.790" v="11088" actId="208"/>
        <pc:sldMkLst>
          <pc:docMk/>
          <pc:sldMk cId="2832009471" sldId="458"/>
        </pc:sldMkLst>
        <pc:spChg chg="mod">
          <ac:chgData name="Ryan, Mary" userId="2bfa0294-2267-4888-92b0-6fae8124bf2f" providerId="ADAL" clId="{48561A82-3816-47B8-A6D0-558408E23DD7}" dt="2022-04-15T13:31:31.126" v="11087" actId="207"/>
          <ac:spMkLst>
            <pc:docMk/>
            <pc:sldMk cId="2832009471" sldId="458"/>
            <ac:spMk id="2" creationId="{64212ABB-36C8-4158-817C-F6A4C6870852}"/>
          </ac:spMkLst>
        </pc:spChg>
        <pc:spChg chg="add del mod">
          <ac:chgData name="Ryan, Mary" userId="2bfa0294-2267-4888-92b0-6fae8124bf2f" providerId="ADAL" clId="{48561A82-3816-47B8-A6D0-558408E23DD7}" dt="2022-04-15T13:26:46.148" v="10987"/>
          <ac:spMkLst>
            <pc:docMk/>
            <pc:sldMk cId="2832009471" sldId="458"/>
            <ac:spMk id="5" creationId="{D80B086B-FDB6-4C7D-A01E-76E9652E3C09}"/>
          </ac:spMkLst>
        </pc:spChg>
        <pc:spChg chg="mod">
          <ac:chgData name="Ryan, Mary" userId="2bfa0294-2267-4888-92b0-6fae8124bf2f" providerId="ADAL" clId="{48561A82-3816-47B8-A6D0-558408E23DD7}" dt="2022-04-15T13:26:14.855" v="10977" actId="20577"/>
          <ac:spMkLst>
            <pc:docMk/>
            <pc:sldMk cId="2832009471" sldId="458"/>
            <ac:spMk id="16" creationId="{51BDACDA-029F-4E71-9DF5-3EFF5A286CE1}"/>
          </ac:spMkLst>
        </pc:spChg>
        <pc:spChg chg="add mod">
          <ac:chgData name="Ryan, Mary" userId="2bfa0294-2267-4888-92b0-6fae8124bf2f" providerId="ADAL" clId="{48561A82-3816-47B8-A6D0-558408E23DD7}" dt="2022-04-15T13:29:43.418" v="11073" actId="1038"/>
          <ac:spMkLst>
            <pc:docMk/>
            <pc:sldMk cId="2832009471" sldId="458"/>
            <ac:spMk id="18" creationId="{BDCEFFCE-2120-45FC-B1DD-134F63FE69D6}"/>
          </ac:spMkLst>
        </pc:spChg>
        <pc:spChg chg="add mod">
          <ac:chgData name="Ryan, Mary" userId="2bfa0294-2267-4888-92b0-6fae8124bf2f" providerId="ADAL" clId="{48561A82-3816-47B8-A6D0-558408E23DD7}" dt="2022-04-15T13:29:43.418" v="11073" actId="1038"/>
          <ac:spMkLst>
            <pc:docMk/>
            <pc:sldMk cId="2832009471" sldId="458"/>
            <ac:spMk id="19" creationId="{47FD8247-60FB-4958-A702-FC95ECE50B2E}"/>
          </ac:spMkLst>
        </pc:spChg>
        <pc:picChg chg="del">
          <ac:chgData name="Ryan, Mary" userId="2bfa0294-2267-4888-92b0-6fae8124bf2f" providerId="ADAL" clId="{48561A82-3816-47B8-A6D0-558408E23DD7}" dt="2022-04-15T13:26:42.060" v="10986" actId="478"/>
          <ac:picMkLst>
            <pc:docMk/>
            <pc:sldMk cId="2832009471" sldId="458"/>
            <ac:picMk id="6" creationId="{D1AEF33E-5057-4AEE-B097-B866D52F94BF}"/>
          </ac:picMkLst>
        </pc:picChg>
        <pc:picChg chg="add mod ord modCrop">
          <ac:chgData name="Ryan, Mary" userId="2bfa0294-2267-4888-92b0-6fae8124bf2f" providerId="ADAL" clId="{48561A82-3816-47B8-A6D0-558408E23DD7}" dt="2022-04-15T13:29:34.461" v="11069" actId="14100"/>
          <ac:picMkLst>
            <pc:docMk/>
            <pc:sldMk cId="2832009471" sldId="458"/>
            <ac:picMk id="17" creationId="{50BC3FDA-6912-44E2-905C-CEA4EE1E3394}"/>
          </ac:picMkLst>
        </pc:picChg>
        <pc:cxnChg chg="mod">
          <ac:chgData name="Ryan, Mary" userId="2bfa0294-2267-4888-92b0-6fae8124bf2f" providerId="ADAL" clId="{48561A82-3816-47B8-A6D0-558408E23DD7}" dt="2022-04-15T13:31:35.790" v="11088" actId="208"/>
          <ac:cxnSpMkLst>
            <pc:docMk/>
            <pc:sldMk cId="2832009471" sldId="458"/>
            <ac:cxnSpMk id="4" creationId="{C9C33201-212C-432D-88E3-B7E93157C0B5}"/>
          </ac:cxnSpMkLst>
        </pc:cxnChg>
        <pc:cxnChg chg="mod">
          <ac:chgData name="Ryan, Mary" userId="2bfa0294-2267-4888-92b0-6fae8124bf2f" providerId="ADAL" clId="{48561A82-3816-47B8-A6D0-558408E23DD7}" dt="2022-04-15T13:31:35.790" v="11088" actId="208"/>
          <ac:cxnSpMkLst>
            <pc:docMk/>
            <pc:sldMk cId="2832009471" sldId="458"/>
            <ac:cxnSpMk id="7" creationId="{578484F2-6502-48B2-8F3A-4911F7DE60F2}"/>
          </ac:cxnSpMkLst>
        </pc:cxnChg>
      </pc:sldChg>
    </pc:docChg>
  </pc:docChgLst>
  <pc:docChgLst>
    <pc:chgData name="Ryan, Mary" userId="2bfa0294-2267-4888-92b0-6fae8124bf2f" providerId="ADAL" clId="{5435BA55-9485-4369-B898-9C3699962C68}"/>
    <pc:docChg chg="undo redo custSel addSld delSld modSld sldOrd modMainMaster modNotesMaster">
      <pc:chgData name="Ryan, Mary" userId="2bfa0294-2267-4888-92b0-6fae8124bf2f" providerId="ADAL" clId="{5435BA55-9485-4369-B898-9C3699962C68}" dt="2022-05-16T20:37:58.365" v="4881" actId="20577"/>
      <pc:docMkLst>
        <pc:docMk/>
      </pc:docMkLst>
      <pc:sldChg chg="addSp delSp modSp del mod ord modNotes">
        <pc:chgData name="Ryan, Mary" userId="2bfa0294-2267-4888-92b0-6fae8124bf2f" providerId="ADAL" clId="{5435BA55-9485-4369-B898-9C3699962C68}" dt="2022-05-16T20:14:23.650" v="4637" actId="47"/>
        <pc:sldMkLst>
          <pc:docMk/>
          <pc:sldMk cId="2073584200" sldId="420"/>
        </pc:sldMkLst>
        <pc:spChg chg="add del mod">
          <ac:chgData name="Ryan, Mary" userId="2bfa0294-2267-4888-92b0-6fae8124bf2f" providerId="ADAL" clId="{5435BA55-9485-4369-B898-9C3699962C68}" dt="2022-05-16T20:10:28.576" v="4597" actId="478"/>
          <ac:spMkLst>
            <pc:docMk/>
            <pc:sldMk cId="2073584200" sldId="420"/>
            <ac:spMk id="2" creationId="{F5732E1A-0838-440A-9406-36169798D9BC}"/>
          </ac:spMkLst>
        </pc:spChg>
        <pc:spChg chg="add mod">
          <ac:chgData name="Ryan, Mary" userId="2bfa0294-2267-4888-92b0-6fae8124bf2f" providerId="ADAL" clId="{5435BA55-9485-4369-B898-9C3699962C68}" dt="2022-05-16T20:11:48.042" v="4604" actId="208"/>
          <ac:spMkLst>
            <pc:docMk/>
            <pc:sldMk cId="2073584200" sldId="420"/>
            <ac:spMk id="3" creationId="{52DDB8A9-6D1D-4EEB-96FC-9E4AC7DFAE99}"/>
          </ac:spMkLst>
        </pc:spChg>
        <pc:spChg chg="mod">
          <ac:chgData name="Ryan, Mary" userId="2bfa0294-2267-4888-92b0-6fae8124bf2f" providerId="ADAL" clId="{5435BA55-9485-4369-B898-9C3699962C68}" dt="2022-05-16T20:10:39.114" v="4599" actId="1076"/>
          <ac:spMkLst>
            <pc:docMk/>
            <pc:sldMk cId="2073584200" sldId="420"/>
            <ac:spMk id="14" creationId="{31B2DDD3-77B6-41EA-91E0-CA06DD5C74D0}"/>
          </ac:spMkLst>
        </pc:spChg>
        <pc:spChg chg="mod">
          <ac:chgData name="Ryan, Mary" userId="2bfa0294-2267-4888-92b0-6fae8124bf2f" providerId="ADAL" clId="{5435BA55-9485-4369-B898-9C3699962C68}" dt="2022-05-16T20:10:39.114" v="4599" actId="1076"/>
          <ac:spMkLst>
            <pc:docMk/>
            <pc:sldMk cId="2073584200" sldId="420"/>
            <ac:spMk id="15" creationId="{C63B078D-7E99-4DE4-B1E5-BF2377F48804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2073584200" sldId="420"/>
            <ac:spMk id="27" creationId="{74426AB7-D619-4515-962A-BC83909EC015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2073584200" sldId="420"/>
            <ac:spMk id="29" creationId="{DE47DF98-723F-4AAC-ABCF-CACBC438F78F}"/>
          </ac:spMkLst>
        </pc:spChg>
        <pc:picChg chg="mod">
          <ac:chgData name="Ryan, Mary" userId="2bfa0294-2267-4888-92b0-6fae8124bf2f" providerId="ADAL" clId="{5435BA55-9485-4369-B898-9C3699962C68}" dt="2022-05-16T19:31:05.841" v="3038"/>
          <ac:picMkLst>
            <pc:docMk/>
            <pc:sldMk cId="2073584200" sldId="420"/>
            <ac:picMk id="13" creationId="{C5A6443D-3ADF-42A4-8D23-373C83F19A09}"/>
          </ac:picMkLst>
        </pc:picChg>
        <pc:cxnChg chg="mod">
          <ac:chgData name="Ryan, Mary" userId="2bfa0294-2267-4888-92b0-6fae8124bf2f" providerId="ADAL" clId="{5435BA55-9485-4369-B898-9C3699962C68}" dt="2022-05-16T19:31:05.841" v="3038"/>
          <ac:cxnSpMkLst>
            <pc:docMk/>
            <pc:sldMk cId="2073584200" sldId="420"/>
            <ac:cxnSpMk id="31" creationId="{EA29FC7C-9308-4FDE-8DCA-405668055B0F}"/>
          </ac:cxnSpMkLst>
        </pc:cxnChg>
      </pc:sldChg>
      <pc:sldChg chg="addSp delSp modSp mod addAnim delAnim modAnim modNotes">
        <pc:chgData name="Ryan, Mary" userId="2bfa0294-2267-4888-92b0-6fae8124bf2f" providerId="ADAL" clId="{5435BA55-9485-4369-B898-9C3699962C68}" dt="2022-05-16T20:16:13.504" v="4650" actId="14100"/>
        <pc:sldMkLst>
          <pc:docMk/>
          <pc:sldMk cId="1635519482" sldId="437"/>
        </pc:sldMkLst>
        <pc:spChg chg="mod">
          <ac:chgData name="Ryan, Mary" userId="2bfa0294-2267-4888-92b0-6fae8124bf2f" providerId="ADAL" clId="{5435BA55-9485-4369-B898-9C3699962C68}" dt="2022-05-16T19:38:12.683" v="3303" actId="255"/>
          <ac:spMkLst>
            <pc:docMk/>
            <pc:sldMk cId="1635519482" sldId="437"/>
            <ac:spMk id="3" creationId="{9A35FE9F-94A2-4BB5-8B55-B2644858573E}"/>
          </ac:spMkLst>
        </pc:spChg>
        <pc:spChg chg="add del mod">
          <ac:chgData name="Ryan, Mary" userId="2bfa0294-2267-4888-92b0-6fae8124bf2f" providerId="ADAL" clId="{5435BA55-9485-4369-B898-9C3699962C68}" dt="2022-05-16T20:16:13.504" v="4650" actId="14100"/>
          <ac:spMkLst>
            <pc:docMk/>
            <pc:sldMk cId="1635519482" sldId="437"/>
            <ac:spMk id="4" creationId="{C74977DD-DF63-40D4-B437-C3D612274C48}"/>
          </ac:spMkLst>
        </pc:spChg>
        <pc:spChg chg="mod">
          <ac:chgData name="Ryan, Mary" userId="2bfa0294-2267-4888-92b0-6fae8124bf2f" providerId="ADAL" clId="{5435BA55-9485-4369-B898-9C3699962C68}" dt="2022-05-09T19:40:02.081" v="2191" actId="6549"/>
          <ac:spMkLst>
            <pc:docMk/>
            <pc:sldMk cId="1635519482" sldId="437"/>
            <ac:spMk id="5" creationId="{CB755196-A043-42DA-AF89-32A25580063A}"/>
          </ac:spMkLst>
        </pc:spChg>
        <pc:spChg chg="mod">
          <ac:chgData name="Ryan, Mary" userId="2bfa0294-2267-4888-92b0-6fae8124bf2f" providerId="ADAL" clId="{5435BA55-9485-4369-B898-9C3699962C68}" dt="2022-05-16T19:36:38.565" v="3255" actId="1038"/>
          <ac:spMkLst>
            <pc:docMk/>
            <pc:sldMk cId="1635519482" sldId="437"/>
            <ac:spMk id="10" creationId="{FDE385D2-6529-4E12-B857-6FDA2A2E503F}"/>
          </ac:spMkLst>
        </pc:spChg>
        <pc:spChg chg="add del mod">
          <ac:chgData name="Ryan, Mary" userId="2bfa0294-2267-4888-92b0-6fae8124bf2f" providerId="ADAL" clId="{5435BA55-9485-4369-B898-9C3699962C68}" dt="2022-05-16T20:16:04.705" v="4649" actId="20577"/>
          <ac:spMkLst>
            <pc:docMk/>
            <pc:sldMk cId="1635519482" sldId="437"/>
            <ac:spMk id="13" creationId="{B53EB787-78CA-40A6-88B0-1541B1F7559C}"/>
          </ac:spMkLst>
        </pc:spChg>
        <pc:spChg chg="mod">
          <ac:chgData name="Ryan, Mary" userId="2bfa0294-2267-4888-92b0-6fae8124bf2f" providerId="ADAL" clId="{5435BA55-9485-4369-B898-9C3699962C68}" dt="2022-05-09T19:40:02.081" v="2191" actId="6549"/>
          <ac:spMkLst>
            <pc:docMk/>
            <pc:sldMk cId="1635519482" sldId="437"/>
            <ac:spMk id="15" creationId="{A8A8A54D-28F6-40A5-82AD-5C0CF5E781DB}"/>
          </ac:spMkLst>
        </pc:spChg>
        <pc:spChg chg="del">
          <ac:chgData name="Ryan, Mary" userId="2bfa0294-2267-4888-92b0-6fae8124bf2f" providerId="ADAL" clId="{5435BA55-9485-4369-B898-9C3699962C68}" dt="2022-05-09T19:40:06.016" v="2193" actId="478"/>
          <ac:spMkLst>
            <pc:docMk/>
            <pc:sldMk cId="1635519482" sldId="437"/>
            <ac:spMk id="17" creationId="{758E3E33-8538-416F-8502-8BB3C8B1A2B5}"/>
          </ac:spMkLst>
        </pc:spChg>
        <pc:spChg chg="del">
          <ac:chgData name="Ryan, Mary" userId="2bfa0294-2267-4888-92b0-6fae8124bf2f" providerId="ADAL" clId="{5435BA55-9485-4369-B898-9C3699962C68}" dt="2022-05-09T19:40:06.016" v="2193" actId="478"/>
          <ac:spMkLst>
            <pc:docMk/>
            <pc:sldMk cId="1635519482" sldId="437"/>
            <ac:spMk id="18" creationId="{8BDB9565-C068-461A-A4DF-5201B3D320EB}"/>
          </ac:spMkLst>
        </pc:spChg>
        <pc:spChg chg="mod">
          <ac:chgData name="Ryan, Mary" userId="2bfa0294-2267-4888-92b0-6fae8124bf2f" providerId="ADAL" clId="{5435BA55-9485-4369-B898-9C3699962C68}" dt="2022-05-16T19:37:33.134" v="3283" actId="1037"/>
          <ac:spMkLst>
            <pc:docMk/>
            <pc:sldMk cId="1635519482" sldId="437"/>
            <ac:spMk id="20" creationId="{848EAF5A-3053-4BA8-AF87-C010AA90EA0A}"/>
          </ac:spMkLst>
        </pc:spChg>
        <pc:spChg chg="add del mod">
          <ac:chgData name="Ryan, Mary" userId="2bfa0294-2267-4888-92b0-6fae8124bf2f" providerId="ADAL" clId="{5435BA55-9485-4369-B898-9C3699962C68}" dt="2022-05-16T19:39:02.729" v="3321" actId="255"/>
          <ac:spMkLst>
            <pc:docMk/>
            <pc:sldMk cId="1635519482" sldId="437"/>
            <ac:spMk id="21" creationId="{4A6B8D1A-F1D7-45F7-BD8C-898F7D7B426B}"/>
          </ac:spMkLst>
        </pc:spChg>
        <pc:spChg chg="add del mod">
          <ac:chgData name="Ryan, Mary" userId="2bfa0294-2267-4888-92b0-6fae8124bf2f" providerId="ADAL" clId="{5435BA55-9485-4369-B898-9C3699962C68}" dt="2022-05-16T19:40:11.531" v="3346" actId="1037"/>
          <ac:spMkLst>
            <pc:docMk/>
            <pc:sldMk cId="1635519482" sldId="437"/>
            <ac:spMk id="22" creationId="{E0BA0246-A2A3-497E-B8B8-65E46052D07F}"/>
          </ac:spMkLst>
        </pc:spChg>
        <pc:spChg chg="add del mod">
          <ac:chgData name="Ryan, Mary" userId="2bfa0294-2267-4888-92b0-6fae8124bf2f" providerId="ADAL" clId="{5435BA55-9485-4369-B898-9C3699962C68}" dt="2022-05-16T19:40:04.923" v="3343" actId="1036"/>
          <ac:spMkLst>
            <pc:docMk/>
            <pc:sldMk cId="1635519482" sldId="437"/>
            <ac:spMk id="23" creationId="{19057D90-9CF4-4BE7-B013-6335D7AEF8EB}"/>
          </ac:spMkLst>
        </pc:spChg>
        <pc:spChg chg="add del mod">
          <ac:chgData name="Ryan, Mary" userId="2bfa0294-2267-4888-92b0-6fae8124bf2f" providerId="ADAL" clId="{5435BA55-9485-4369-B898-9C3699962C68}" dt="2022-05-16T19:40:00.352" v="3340" actId="1035"/>
          <ac:spMkLst>
            <pc:docMk/>
            <pc:sldMk cId="1635519482" sldId="437"/>
            <ac:spMk id="24" creationId="{4C6E7258-1EA9-45F5-9D6D-7D52150886CF}"/>
          </ac:spMkLst>
        </pc:spChg>
        <pc:spChg chg="add del mod">
          <ac:chgData name="Ryan, Mary" userId="2bfa0294-2267-4888-92b0-6fae8124bf2f" providerId="ADAL" clId="{5435BA55-9485-4369-B898-9C3699962C68}" dt="2022-05-09T19:42:22.220" v="2230" actId="478"/>
          <ac:spMkLst>
            <pc:docMk/>
            <pc:sldMk cId="1635519482" sldId="437"/>
            <ac:spMk id="25" creationId="{9BA9A4E8-C404-4E79-A731-7D578865B9AF}"/>
          </ac:spMkLst>
        </pc:spChg>
        <pc:spChg chg="add mod">
          <ac:chgData name="Ryan, Mary" userId="2bfa0294-2267-4888-92b0-6fae8124bf2f" providerId="ADAL" clId="{5435BA55-9485-4369-B898-9C3699962C68}" dt="2022-05-16T19:38:50.814" v="3319" actId="1035"/>
          <ac:spMkLst>
            <pc:docMk/>
            <pc:sldMk cId="1635519482" sldId="437"/>
            <ac:spMk id="26" creationId="{3200BFB7-DF23-4919-AA01-892570B4F194}"/>
          </ac:spMkLst>
        </pc:spChg>
        <pc:spChg chg="add mod">
          <ac:chgData name="Ryan, Mary" userId="2bfa0294-2267-4888-92b0-6fae8124bf2f" providerId="ADAL" clId="{5435BA55-9485-4369-B898-9C3699962C68}" dt="2022-05-16T19:39:22.465" v="3325" actId="14100"/>
          <ac:spMkLst>
            <pc:docMk/>
            <pc:sldMk cId="1635519482" sldId="437"/>
            <ac:spMk id="27" creationId="{DF4FB8BC-C762-4C8D-A95D-4C10B811533B}"/>
          </ac:spMkLst>
        </pc:spChg>
        <pc:grpChg chg="del mod">
          <ac:chgData name="Ryan, Mary" userId="2bfa0294-2267-4888-92b0-6fae8124bf2f" providerId="ADAL" clId="{5435BA55-9485-4369-B898-9C3699962C68}" dt="2022-05-09T19:40:03.564" v="2192" actId="478"/>
          <ac:grpSpMkLst>
            <pc:docMk/>
            <pc:sldMk cId="1635519482" sldId="437"/>
            <ac:grpSpMk id="16" creationId="{B6E5055E-4C8B-45D1-A1E6-50F20DCED5D2}"/>
          </ac:grpSpMkLst>
        </pc:grpChg>
        <pc:graphicFrameChg chg="add del mod modGraphic">
          <ac:chgData name="Ryan, Mary" userId="2bfa0294-2267-4888-92b0-6fae8124bf2f" providerId="ADAL" clId="{5435BA55-9485-4369-B898-9C3699962C68}" dt="2022-05-16T19:39:33.380" v="3329" actId="1076"/>
          <ac:graphicFrameMkLst>
            <pc:docMk/>
            <pc:sldMk cId="1635519482" sldId="437"/>
            <ac:graphicFrameMk id="19" creationId="{E54711F9-40B1-49D4-B1FC-773B359EDCD6}"/>
          </ac:graphicFrameMkLst>
        </pc:graphicFrameChg>
        <pc:picChg chg="mod">
          <ac:chgData name="Ryan, Mary" userId="2bfa0294-2267-4888-92b0-6fae8124bf2f" providerId="ADAL" clId="{5435BA55-9485-4369-B898-9C3699962C68}" dt="2022-05-16T19:36:38.565" v="3255" actId="1038"/>
          <ac:picMkLst>
            <pc:docMk/>
            <pc:sldMk cId="1635519482" sldId="437"/>
            <ac:picMk id="12" creationId="{ED13035D-2570-4948-B7D9-C11D2E0EE703}"/>
          </ac:picMkLst>
        </pc:picChg>
        <pc:cxnChg chg="del mod">
          <ac:chgData name="Ryan, Mary" userId="2bfa0294-2267-4888-92b0-6fae8124bf2f" providerId="ADAL" clId="{5435BA55-9485-4369-B898-9C3699962C68}" dt="2022-05-16T19:37:22.922" v="3261" actId="478"/>
          <ac:cxnSpMkLst>
            <pc:docMk/>
            <pc:sldMk cId="1635519482" sldId="437"/>
            <ac:cxnSpMk id="14" creationId="{CEFC6BB2-BC75-47B9-AD9A-CBF31FCE9237}"/>
          </ac:cxnSpMkLst>
        </pc:cxnChg>
        <pc:cxnChg chg="add mod">
          <ac:chgData name="Ryan, Mary" userId="2bfa0294-2267-4888-92b0-6fae8124bf2f" providerId="ADAL" clId="{5435BA55-9485-4369-B898-9C3699962C68}" dt="2022-05-16T19:37:23.277" v="3262"/>
          <ac:cxnSpMkLst>
            <pc:docMk/>
            <pc:sldMk cId="1635519482" sldId="437"/>
            <ac:cxnSpMk id="17" creationId="{0B70333D-67A1-457E-A125-EFDEC6726820}"/>
          </ac:cxnSpMkLst>
        </pc:cxnChg>
      </pc:sldChg>
      <pc:sldChg chg="addSp delSp modSp mod modAnim modNotes">
        <pc:chgData name="Ryan, Mary" userId="2bfa0294-2267-4888-92b0-6fae8124bf2f" providerId="ADAL" clId="{5435BA55-9485-4369-B898-9C3699962C68}" dt="2022-05-16T19:46:17.094" v="3572" actId="1038"/>
        <pc:sldMkLst>
          <pc:docMk/>
          <pc:sldMk cId="4059733734" sldId="439"/>
        </pc:sldMkLst>
        <pc:spChg chg="mod">
          <ac:chgData name="Ryan, Mary" userId="2bfa0294-2267-4888-92b0-6fae8124bf2f" providerId="ADAL" clId="{5435BA55-9485-4369-B898-9C3699962C68}" dt="2022-05-16T19:45:31.307" v="3560" actId="255"/>
          <ac:spMkLst>
            <pc:docMk/>
            <pc:sldMk cId="4059733734" sldId="439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19:44:36.059" v="3528" actId="1038"/>
          <ac:spMkLst>
            <pc:docMk/>
            <pc:sldMk cId="4059733734" sldId="439"/>
            <ac:spMk id="15" creationId="{1D35501F-C900-4D2B-9F3D-37DE380565F8}"/>
          </ac:spMkLst>
        </pc:spChg>
        <pc:spChg chg="mod">
          <ac:chgData name="Ryan, Mary" userId="2bfa0294-2267-4888-92b0-6fae8124bf2f" providerId="ADAL" clId="{5435BA55-9485-4369-B898-9C3699962C68}" dt="2022-05-16T19:44:45.964" v="3551" actId="1037"/>
          <ac:spMkLst>
            <pc:docMk/>
            <pc:sldMk cId="4059733734" sldId="439"/>
            <ac:spMk id="18" creationId="{C840D33C-52EF-4654-8CC5-B73340952821}"/>
          </ac:spMkLst>
        </pc:spChg>
        <pc:spChg chg="mod">
          <ac:chgData name="Ryan, Mary" userId="2bfa0294-2267-4888-92b0-6fae8124bf2f" providerId="ADAL" clId="{5435BA55-9485-4369-B898-9C3699962C68}" dt="2022-05-16T19:45:25.929" v="3559" actId="255"/>
          <ac:spMkLst>
            <pc:docMk/>
            <pc:sldMk cId="4059733734" sldId="439"/>
            <ac:spMk id="19" creationId="{04F4E949-E469-41AD-B41E-0CD35025DB67}"/>
          </ac:spMkLst>
        </pc:spChg>
        <pc:spChg chg="mod">
          <ac:chgData name="Ryan, Mary" userId="2bfa0294-2267-4888-92b0-6fae8124bf2f" providerId="ADAL" clId="{5435BA55-9485-4369-B898-9C3699962C68}" dt="2022-05-16T19:46:00.667" v="3565" actId="1038"/>
          <ac:spMkLst>
            <pc:docMk/>
            <pc:sldMk cId="4059733734" sldId="439"/>
            <ac:spMk id="20" creationId="{B6B73FED-1870-422B-B39C-8066A8E6881E}"/>
          </ac:spMkLst>
        </pc:spChg>
        <pc:spChg chg="mod">
          <ac:chgData name="Ryan, Mary" userId="2bfa0294-2267-4888-92b0-6fae8124bf2f" providerId="ADAL" clId="{5435BA55-9485-4369-B898-9C3699962C68}" dt="2022-05-16T19:46:17.094" v="3572" actId="1038"/>
          <ac:spMkLst>
            <pc:docMk/>
            <pc:sldMk cId="4059733734" sldId="439"/>
            <ac:spMk id="21" creationId="{D0705EB1-AB32-4B3E-B9D7-5D88BD236A08}"/>
          </ac:spMkLst>
        </pc:spChg>
        <pc:spChg chg="mod">
          <ac:chgData name="Ryan, Mary" userId="2bfa0294-2267-4888-92b0-6fae8124bf2f" providerId="ADAL" clId="{5435BA55-9485-4369-B898-9C3699962C68}" dt="2022-05-16T19:46:08.424" v="3568" actId="1036"/>
          <ac:spMkLst>
            <pc:docMk/>
            <pc:sldMk cId="4059733734" sldId="439"/>
            <ac:spMk id="22" creationId="{7DC471D2-EFA8-45BA-B9D9-BDA9F4AE87B7}"/>
          </ac:spMkLst>
        </pc:spChg>
        <pc:spChg chg="mod">
          <ac:chgData name="Ryan, Mary" userId="2bfa0294-2267-4888-92b0-6fae8124bf2f" providerId="ADAL" clId="{5435BA55-9485-4369-B898-9C3699962C68}" dt="2022-05-16T19:46:13.630" v="3570" actId="1036"/>
          <ac:spMkLst>
            <pc:docMk/>
            <pc:sldMk cId="4059733734" sldId="439"/>
            <ac:spMk id="23" creationId="{F6AB3055-2525-4FA4-8EAD-8427E3315090}"/>
          </ac:spMkLst>
        </pc:spChg>
        <pc:picChg chg="mod">
          <ac:chgData name="Ryan, Mary" userId="2bfa0294-2267-4888-92b0-6fae8124bf2f" providerId="ADAL" clId="{5435BA55-9485-4369-B898-9C3699962C68}" dt="2022-05-16T19:44:36.059" v="3528" actId="1038"/>
          <ac:picMkLst>
            <pc:docMk/>
            <pc:sldMk cId="4059733734" sldId="439"/>
            <ac:picMk id="16" creationId="{03C7BAA3-170C-4A4A-8E84-1687657B763A}"/>
          </ac:picMkLst>
        </pc:picChg>
        <pc:cxnChg chg="add mod">
          <ac:chgData name="Ryan, Mary" userId="2bfa0294-2267-4888-92b0-6fae8124bf2f" providerId="ADAL" clId="{5435BA55-9485-4369-B898-9C3699962C68}" dt="2022-05-16T19:44:50.664" v="3553"/>
          <ac:cxnSpMkLst>
            <pc:docMk/>
            <pc:sldMk cId="4059733734" sldId="439"/>
            <ac:cxnSpMk id="12" creationId="{487DB806-2447-483D-A2AC-3BC65123ACC9}"/>
          </ac:cxnSpMkLst>
        </pc:cxnChg>
        <pc:cxnChg chg="del mod">
          <ac:chgData name="Ryan, Mary" userId="2bfa0294-2267-4888-92b0-6fae8124bf2f" providerId="ADAL" clId="{5435BA55-9485-4369-B898-9C3699962C68}" dt="2022-05-16T19:44:50.320" v="3552" actId="478"/>
          <ac:cxnSpMkLst>
            <pc:docMk/>
            <pc:sldMk cId="4059733734" sldId="439"/>
            <ac:cxnSpMk id="17" creationId="{BC20C0BD-D126-493B-8BB2-7108A828B231}"/>
          </ac:cxnSpMkLst>
        </pc:cxnChg>
      </pc:sldChg>
      <pc:sldChg chg="del">
        <pc:chgData name="Ryan, Mary" userId="2bfa0294-2267-4888-92b0-6fae8124bf2f" providerId="ADAL" clId="{5435BA55-9485-4369-B898-9C3699962C68}" dt="2022-05-05T14:14:27.957" v="0" actId="47"/>
        <pc:sldMkLst>
          <pc:docMk/>
          <pc:sldMk cId="1255947806" sldId="441"/>
        </pc:sldMkLst>
      </pc:sldChg>
      <pc:sldChg chg="addSp delSp modSp mod modAnim modNotes">
        <pc:chgData name="Ryan, Mary" userId="2bfa0294-2267-4888-92b0-6fae8124bf2f" providerId="ADAL" clId="{5435BA55-9485-4369-B898-9C3699962C68}" dt="2022-05-16T19:53:53.736" v="3900" actId="1036"/>
        <pc:sldMkLst>
          <pc:docMk/>
          <pc:sldMk cId="643044438" sldId="442"/>
        </pc:sldMkLst>
        <pc:spChg chg="mod">
          <ac:chgData name="Ryan, Mary" userId="2bfa0294-2267-4888-92b0-6fae8124bf2f" providerId="ADAL" clId="{5435BA55-9485-4369-B898-9C3699962C68}" dt="2022-05-16T19:52:53.350" v="3864" actId="1038"/>
          <ac:spMkLst>
            <pc:docMk/>
            <pc:sldMk cId="643044438" sldId="442"/>
            <ac:spMk id="2" creationId="{6CC850F7-4601-45DB-90C1-CBA1DA478D30}"/>
          </ac:spMkLst>
        </pc:spChg>
        <pc:spChg chg="mod">
          <ac:chgData name="Ryan, Mary" userId="2bfa0294-2267-4888-92b0-6fae8124bf2f" providerId="ADAL" clId="{5435BA55-9485-4369-B898-9C3699962C68}" dt="2022-05-16T19:52:34.047" v="3831" actId="255"/>
          <ac:spMkLst>
            <pc:docMk/>
            <pc:sldMk cId="643044438" sldId="442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19:52:53.350" v="3864" actId="1038"/>
          <ac:spMkLst>
            <pc:docMk/>
            <pc:sldMk cId="643044438" sldId="442"/>
            <ac:spMk id="5" creationId="{77D583AD-6870-47ED-8F23-47AABC9AB082}"/>
          </ac:spMkLst>
        </pc:spChg>
        <pc:spChg chg="mod">
          <ac:chgData name="Ryan, Mary" userId="2bfa0294-2267-4888-92b0-6fae8124bf2f" providerId="ADAL" clId="{5435BA55-9485-4369-B898-9C3699962C68}" dt="2022-05-16T19:51:58.106" v="3804" actId="1037"/>
          <ac:spMkLst>
            <pc:docMk/>
            <pc:sldMk cId="643044438" sldId="442"/>
            <ac:spMk id="10" creationId="{FDE385D2-6529-4E12-B857-6FDA2A2E503F}"/>
          </ac:spMkLst>
        </pc:spChg>
        <pc:spChg chg="mod">
          <ac:chgData name="Ryan, Mary" userId="2bfa0294-2267-4888-92b0-6fae8124bf2f" providerId="ADAL" clId="{5435BA55-9485-4369-B898-9C3699962C68}" dt="2022-05-16T19:53:53.736" v="3900" actId="1036"/>
          <ac:spMkLst>
            <pc:docMk/>
            <pc:sldMk cId="643044438" sldId="442"/>
            <ac:spMk id="11" creationId="{E26201BB-A42B-4176-807F-8FF7DFFCB4B8}"/>
          </ac:spMkLst>
        </pc:spChg>
        <pc:spChg chg="mod">
          <ac:chgData name="Ryan, Mary" userId="2bfa0294-2267-4888-92b0-6fae8124bf2f" providerId="ADAL" clId="{5435BA55-9485-4369-B898-9C3699962C68}" dt="2022-05-16T19:52:53.350" v="3864" actId="1038"/>
          <ac:spMkLst>
            <pc:docMk/>
            <pc:sldMk cId="643044438" sldId="442"/>
            <ac:spMk id="12" creationId="{7E85B5DA-F4F8-4BAB-A870-0E096B8AA543}"/>
          </ac:spMkLst>
        </pc:spChg>
        <pc:spChg chg="mod">
          <ac:chgData name="Ryan, Mary" userId="2bfa0294-2267-4888-92b0-6fae8124bf2f" providerId="ADAL" clId="{5435BA55-9485-4369-B898-9C3699962C68}" dt="2022-05-16T19:53:34.947" v="3897" actId="1036"/>
          <ac:spMkLst>
            <pc:docMk/>
            <pc:sldMk cId="643044438" sldId="442"/>
            <ac:spMk id="13" creationId="{42341A9C-23DE-43DA-BAF6-2DF20ECAE428}"/>
          </ac:spMkLst>
        </pc:spChg>
        <pc:spChg chg="mod">
          <ac:chgData name="Ryan, Mary" userId="2bfa0294-2267-4888-92b0-6fae8124bf2f" providerId="ADAL" clId="{5435BA55-9485-4369-B898-9C3699962C68}" dt="2022-05-16T19:52:53.350" v="3864" actId="1038"/>
          <ac:spMkLst>
            <pc:docMk/>
            <pc:sldMk cId="643044438" sldId="442"/>
            <ac:spMk id="14" creationId="{B1127404-509B-4DA1-8637-7E22A651CE7D}"/>
          </ac:spMkLst>
        </pc:spChg>
        <pc:spChg chg="mod">
          <ac:chgData name="Ryan, Mary" userId="2bfa0294-2267-4888-92b0-6fae8124bf2f" providerId="ADAL" clId="{5435BA55-9485-4369-B898-9C3699962C68}" dt="2022-05-16T19:53:40.156" v="3898" actId="255"/>
          <ac:spMkLst>
            <pc:docMk/>
            <pc:sldMk cId="643044438" sldId="442"/>
            <ac:spMk id="15" creationId="{D5F526CB-54AA-4D43-AD7B-5245EA0E7AF9}"/>
          </ac:spMkLst>
        </pc:spChg>
        <pc:spChg chg="add mod">
          <ac:chgData name="Ryan, Mary" userId="2bfa0294-2267-4888-92b0-6fae8124bf2f" providerId="ADAL" clId="{5435BA55-9485-4369-B898-9C3699962C68}" dt="2022-05-16T19:52:53.350" v="3864" actId="1038"/>
          <ac:spMkLst>
            <pc:docMk/>
            <pc:sldMk cId="643044438" sldId="442"/>
            <ac:spMk id="16" creationId="{22388A6F-BFD3-42A1-B750-63834FB47870}"/>
          </ac:spMkLst>
        </pc:spChg>
        <pc:spChg chg="mod">
          <ac:chgData name="Ryan, Mary" userId="2bfa0294-2267-4888-92b0-6fae8124bf2f" providerId="ADAL" clId="{5435BA55-9485-4369-B898-9C3699962C68}" dt="2022-05-16T19:52:08.848" v="3827" actId="1037"/>
          <ac:spMkLst>
            <pc:docMk/>
            <pc:sldMk cId="643044438" sldId="442"/>
            <ac:spMk id="19" creationId="{FE84255D-4965-4F76-9997-D3FF73A8A90B}"/>
          </ac:spMkLst>
        </pc:spChg>
        <pc:spChg chg="add mod">
          <ac:chgData name="Ryan, Mary" userId="2bfa0294-2267-4888-92b0-6fae8124bf2f" providerId="ADAL" clId="{5435BA55-9485-4369-B898-9C3699962C68}" dt="2022-05-16T19:53:50.345" v="3899" actId="1036"/>
          <ac:spMkLst>
            <pc:docMk/>
            <pc:sldMk cId="643044438" sldId="442"/>
            <ac:spMk id="20" creationId="{E4267DED-AA99-4CC8-8D40-413EF05BFDBC}"/>
          </ac:spMkLst>
        </pc:spChg>
        <pc:spChg chg="mod">
          <ac:chgData name="Ryan, Mary" userId="2bfa0294-2267-4888-92b0-6fae8124bf2f" providerId="ADAL" clId="{5435BA55-9485-4369-B898-9C3699962C68}" dt="2022-05-16T19:53:00.035" v="3886" actId="1037"/>
          <ac:spMkLst>
            <pc:docMk/>
            <pc:sldMk cId="643044438" sldId="442"/>
            <ac:spMk id="21" creationId="{283311FB-216D-4E1E-984A-BAB528024964}"/>
          </ac:spMkLst>
        </pc:spChg>
        <pc:picChg chg="mod">
          <ac:chgData name="Ryan, Mary" userId="2bfa0294-2267-4888-92b0-6fae8124bf2f" providerId="ADAL" clId="{5435BA55-9485-4369-B898-9C3699962C68}" dt="2022-05-16T19:51:58.106" v="3804" actId="1037"/>
          <ac:picMkLst>
            <pc:docMk/>
            <pc:sldMk cId="643044438" sldId="442"/>
            <ac:picMk id="17" creationId="{8523B37C-AAF5-435C-A444-C81F2319B2D8}"/>
          </ac:picMkLst>
        </pc:picChg>
        <pc:cxnChg chg="del mod">
          <ac:chgData name="Ryan, Mary" userId="2bfa0294-2267-4888-92b0-6fae8124bf2f" providerId="ADAL" clId="{5435BA55-9485-4369-B898-9C3699962C68}" dt="2022-05-16T19:52:02.663" v="3805" actId="478"/>
          <ac:cxnSpMkLst>
            <pc:docMk/>
            <pc:sldMk cId="643044438" sldId="442"/>
            <ac:cxnSpMk id="18" creationId="{95BAFD19-0207-416C-A9FF-A649C5F796A7}"/>
          </ac:cxnSpMkLst>
        </pc:cxnChg>
        <pc:cxnChg chg="add mod">
          <ac:chgData name="Ryan, Mary" userId="2bfa0294-2267-4888-92b0-6fae8124bf2f" providerId="ADAL" clId="{5435BA55-9485-4369-B898-9C3699962C68}" dt="2022-05-16T19:52:03.406" v="3806"/>
          <ac:cxnSpMkLst>
            <pc:docMk/>
            <pc:sldMk cId="643044438" sldId="442"/>
            <ac:cxnSpMk id="22" creationId="{79204212-F052-4C73-97B0-A8E6E59C23AF}"/>
          </ac:cxnSpMkLst>
        </pc:cxnChg>
      </pc:sldChg>
      <pc:sldChg chg="modSp mod modShow modNotes">
        <pc:chgData name="Ryan, Mary" userId="2bfa0294-2267-4888-92b0-6fae8124bf2f" providerId="ADAL" clId="{5435BA55-9485-4369-B898-9C3699962C68}" dt="2022-05-16T20:19:10.350" v="4717" actId="729"/>
        <pc:sldMkLst>
          <pc:docMk/>
          <pc:sldMk cId="954095603" sldId="443"/>
        </pc:sldMkLst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954095603" sldId="443"/>
            <ac:spMk id="2" creationId="{9BAA99A6-96C5-4E15-B1E3-44282A102C19}"/>
          </ac:spMkLst>
        </pc:spChg>
        <pc:spChg chg="mod">
          <ac:chgData name="Ryan, Mary" userId="2bfa0294-2267-4888-92b0-6fae8124bf2f" providerId="ADAL" clId="{5435BA55-9485-4369-B898-9C3699962C68}" dt="2022-05-16T19:32:56.611" v="3080" actId="14100"/>
          <ac:spMkLst>
            <pc:docMk/>
            <pc:sldMk cId="954095603" sldId="443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954095603" sldId="443"/>
            <ac:spMk id="4" creationId="{E9F46F44-998F-4159-A814-3E0DFB0AAF4B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954095603" sldId="443"/>
            <ac:spMk id="5" creationId="{20F11E76-99A2-471C-BCDF-4AFD678CAC76}"/>
          </ac:spMkLst>
        </pc:spChg>
        <pc:spChg chg="mod">
          <ac:chgData name="Ryan, Mary" userId="2bfa0294-2267-4888-92b0-6fae8124bf2f" providerId="ADAL" clId="{5435BA55-9485-4369-B898-9C3699962C68}" dt="2022-05-16T19:33:39.596" v="3104" actId="1035"/>
          <ac:spMkLst>
            <pc:docMk/>
            <pc:sldMk cId="954095603" sldId="443"/>
            <ac:spMk id="6" creationId="{733DBBA6-C5DB-4477-94C3-50F9D167BC60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954095603" sldId="443"/>
            <ac:spMk id="7" creationId="{595DEE60-7F65-4264-93DA-5C7DF0DA6BE7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954095603" sldId="443"/>
            <ac:spMk id="8" creationId="{7A86E3C7-A784-4F0F-A418-5FD520B7C64F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954095603" sldId="443"/>
            <ac:spMk id="9" creationId="{7350A0B0-6333-4A68-AE0F-4DCACD31D7C1}"/>
          </ac:spMkLst>
        </pc:spChg>
        <pc:spChg chg="mod">
          <ac:chgData name="Ryan, Mary" userId="2bfa0294-2267-4888-92b0-6fae8124bf2f" providerId="ADAL" clId="{5435BA55-9485-4369-B898-9C3699962C68}" dt="2022-05-16T19:33:05.415" v="3093" actId="1037"/>
          <ac:spMkLst>
            <pc:docMk/>
            <pc:sldMk cId="954095603" sldId="443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20:15:57.358" v="4647" actId="20577"/>
          <ac:spMkLst>
            <pc:docMk/>
            <pc:sldMk cId="954095603" sldId="443"/>
            <ac:spMk id="11" creationId="{A64CFEFA-41F1-46EF-9324-11B4E63A6C2D}"/>
          </ac:spMkLst>
        </pc:spChg>
        <pc:spChg chg="mod">
          <ac:chgData name="Ryan, Mary" userId="2bfa0294-2267-4888-92b0-6fae8124bf2f" providerId="ADAL" clId="{5435BA55-9485-4369-B898-9C3699962C68}" dt="2022-05-16T19:32:38.063" v="3078" actId="1037"/>
          <ac:spMkLst>
            <pc:docMk/>
            <pc:sldMk cId="954095603" sldId="443"/>
            <ac:spMk id="12" creationId="{A3A7981B-8F24-4F1A-A9FC-B60C269EC963}"/>
          </ac:spMkLst>
        </pc:spChg>
        <pc:spChg chg="mod">
          <ac:chgData name="Ryan, Mary" userId="2bfa0294-2267-4888-92b0-6fae8124bf2f" providerId="ADAL" clId="{5435BA55-9485-4369-B898-9C3699962C68}" dt="2022-05-16T19:33:47.596" v="3106" actId="1035"/>
          <ac:spMkLst>
            <pc:docMk/>
            <pc:sldMk cId="954095603" sldId="443"/>
            <ac:spMk id="15" creationId="{FF8167D9-F60E-4F3C-ADC0-CFB0867E8F92}"/>
          </ac:spMkLst>
        </pc:spChg>
        <pc:spChg chg="mod">
          <ac:chgData name="Ryan, Mary" userId="2bfa0294-2267-4888-92b0-6fae8124bf2f" providerId="ADAL" clId="{5435BA55-9485-4369-B898-9C3699962C68}" dt="2022-05-16T19:33:21.421" v="3098" actId="1035"/>
          <ac:spMkLst>
            <pc:docMk/>
            <pc:sldMk cId="954095603" sldId="443"/>
            <ac:spMk id="16" creationId="{4B54088E-BD13-40A4-BE99-4B8080284303}"/>
          </ac:spMkLst>
        </pc:spChg>
        <pc:spChg chg="mod">
          <ac:chgData name="Ryan, Mary" userId="2bfa0294-2267-4888-92b0-6fae8124bf2f" providerId="ADAL" clId="{5435BA55-9485-4369-B898-9C3699962C68}" dt="2022-05-16T19:33:39.596" v="3104" actId="1035"/>
          <ac:spMkLst>
            <pc:docMk/>
            <pc:sldMk cId="954095603" sldId="443"/>
            <ac:spMk id="17" creationId="{603E22A3-475C-4AA6-A0CC-99215AFFE979}"/>
          </ac:spMkLst>
        </pc:spChg>
        <pc:spChg chg="mod">
          <ac:chgData name="Ryan, Mary" userId="2bfa0294-2267-4888-92b0-6fae8124bf2f" providerId="ADAL" clId="{5435BA55-9485-4369-B898-9C3699962C68}" dt="2022-05-16T19:33:21.421" v="3098" actId="1035"/>
          <ac:spMkLst>
            <pc:docMk/>
            <pc:sldMk cId="954095603" sldId="443"/>
            <ac:spMk id="18" creationId="{CB693FD4-19EA-4161-A791-C9F73348F0A5}"/>
          </ac:spMkLst>
        </pc:spChg>
        <pc:spChg chg="mod">
          <ac:chgData name="Ryan, Mary" userId="2bfa0294-2267-4888-92b0-6fae8124bf2f" providerId="ADAL" clId="{5435BA55-9485-4369-B898-9C3699962C68}" dt="2022-05-16T19:33:39.596" v="3104" actId="1035"/>
          <ac:spMkLst>
            <pc:docMk/>
            <pc:sldMk cId="954095603" sldId="443"/>
            <ac:spMk id="19" creationId="{FB9C849A-8928-4F0B-B10F-3AA152D45D3B}"/>
          </ac:spMkLst>
        </pc:spChg>
        <pc:spChg chg="mod">
          <ac:chgData name="Ryan, Mary" userId="2bfa0294-2267-4888-92b0-6fae8124bf2f" providerId="ADAL" clId="{5435BA55-9485-4369-B898-9C3699962C68}" dt="2022-05-16T19:35:04.321" v="3176" actId="1037"/>
          <ac:spMkLst>
            <pc:docMk/>
            <pc:sldMk cId="954095603" sldId="443"/>
            <ac:spMk id="20" creationId="{2FBC435B-F3F5-4F98-A870-E584AE285276}"/>
          </ac:spMkLst>
        </pc:spChg>
        <pc:spChg chg="mod">
          <ac:chgData name="Ryan, Mary" userId="2bfa0294-2267-4888-92b0-6fae8124bf2f" providerId="ADAL" clId="{5435BA55-9485-4369-B898-9C3699962C68}" dt="2022-05-16T19:32:38.063" v="3078" actId="1037"/>
          <ac:spMkLst>
            <pc:docMk/>
            <pc:sldMk cId="954095603" sldId="443"/>
            <ac:spMk id="21" creationId="{50CE3CE6-53EF-4D73-8050-066E7E98647C}"/>
          </ac:spMkLst>
        </pc:spChg>
        <pc:spChg chg="mod">
          <ac:chgData name="Ryan, Mary" userId="2bfa0294-2267-4888-92b0-6fae8124bf2f" providerId="ADAL" clId="{5435BA55-9485-4369-B898-9C3699962C68}" dt="2022-05-16T19:33:39.596" v="3104" actId="1035"/>
          <ac:spMkLst>
            <pc:docMk/>
            <pc:sldMk cId="954095603" sldId="443"/>
            <ac:spMk id="22" creationId="{406952F6-37C4-48F3-89AB-8378E0D0EFFB}"/>
          </ac:spMkLst>
        </pc:spChg>
        <pc:spChg chg="mod">
          <ac:chgData name="Ryan, Mary" userId="2bfa0294-2267-4888-92b0-6fae8124bf2f" providerId="ADAL" clId="{5435BA55-9485-4369-B898-9C3699962C68}" dt="2022-05-16T19:33:47.596" v="3106" actId="1035"/>
          <ac:spMkLst>
            <pc:docMk/>
            <pc:sldMk cId="954095603" sldId="443"/>
            <ac:spMk id="23" creationId="{350F028B-9A04-4E1E-98DE-18B2214385C1}"/>
          </ac:spMkLst>
        </pc:spChg>
        <pc:spChg chg="mod">
          <ac:chgData name="Ryan, Mary" userId="2bfa0294-2267-4888-92b0-6fae8124bf2f" providerId="ADAL" clId="{5435BA55-9485-4369-B898-9C3699962C68}" dt="2022-05-16T20:15:54.346" v="4645" actId="20577"/>
          <ac:spMkLst>
            <pc:docMk/>
            <pc:sldMk cId="954095603" sldId="443"/>
            <ac:spMk id="24" creationId="{497B716F-AC9E-4BDB-90A5-CFF346706A1F}"/>
          </ac:spMkLst>
        </pc:spChg>
        <pc:picChg chg="mod">
          <ac:chgData name="Ryan, Mary" userId="2bfa0294-2267-4888-92b0-6fae8124bf2f" providerId="ADAL" clId="{5435BA55-9485-4369-B898-9C3699962C68}" dt="2022-05-16T19:33:56.049" v="3112" actId="1037"/>
          <ac:picMkLst>
            <pc:docMk/>
            <pc:sldMk cId="954095603" sldId="443"/>
            <ac:picMk id="13" creationId="{C5A6443D-3ADF-42A4-8D23-373C83F19A09}"/>
          </ac:picMkLst>
        </pc:picChg>
        <pc:cxnChg chg="mod">
          <ac:chgData name="Ryan, Mary" userId="2bfa0294-2267-4888-92b0-6fae8124bf2f" providerId="ADAL" clId="{5435BA55-9485-4369-B898-9C3699962C68}" dt="2022-05-16T19:33:14.065" v="3094" actId="14100"/>
          <ac:cxnSpMkLst>
            <pc:docMk/>
            <pc:sldMk cId="954095603" sldId="443"/>
            <ac:cxnSpMk id="14" creationId="{44093919-2899-40AA-9755-DFF726FA4EFF}"/>
          </ac:cxnSpMkLst>
        </pc:cxnChg>
      </pc:sldChg>
      <pc:sldChg chg="modSp mod modNotes">
        <pc:chgData name="Ryan, Mary" userId="2bfa0294-2267-4888-92b0-6fae8124bf2f" providerId="ADAL" clId="{5435BA55-9485-4369-B898-9C3699962C68}" dt="2022-05-16T19:54:16.307" v="3940" actId="1037"/>
        <pc:sldMkLst>
          <pc:docMk/>
          <pc:sldMk cId="2273393698" sldId="444"/>
        </pc:sldMkLst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2273393698" sldId="444"/>
            <ac:spMk id="9" creationId="{7A19A937-7B3D-4C01-BC55-FF2697B05866}"/>
          </ac:spMkLst>
        </pc:spChg>
        <pc:spChg chg="mod">
          <ac:chgData name="Ryan, Mary" userId="2bfa0294-2267-4888-92b0-6fae8124bf2f" providerId="ADAL" clId="{5435BA55-9485-4369-B898-9C3699962C68}" dt="2022-05-16T19:54:10.974" v="3919" actId="1037"/>
          <ac:spMkLst>
            <pc:docMk/>
            <pc:sldMk cId="2273393698" sldId="444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19:54:16.307" v="3940" actId="1037"/>
          <ac:spMkLst>
            <pc:docMk/>
            <pc:sldMk cId="2273393698" sldId="444"/>
            <ac:spMk id="14" creationId="{AB34D1B7-81F5-4575-B7EC-2BDCCE2A56A3}"/>
          </ac:spMkLst>
        </pc:spChg>
        <pc:graphicFrameChg chg="mod modGraphic">
          <ac:chgData name="Ryan, Mary" userId="2bfa0294-2267-4888-92b0-6fae8124bf2f" providerId="ADAL" clId="{5435BA55-9485-4369-B898-9C3699962C68}" dt="2022-05-16T19:31:05.841" v="3038"/>
          <ac:graphicFrameMkLst>
            <pc:docMk/>
            <pc:sldMk cId="2273393698" sldId="444"/>
            <ac:graphicFrameMk id="2" creationId="{7741124D-ED6A-4FE8-8162-FC886F415AD4}"/>
          </ac:graphicFrameMkLst>
        </pc:graphicFrameChg>
        <pc:picChg chg="mod">
          <ac:chgData name="Ryan, Mary" userId="2bfa0294-2267-4888-92b0-6fae8124bf2f" providerId="ADAL" clId="{5435BA55-9485-4369-B898-9C3699962C68}" dt="2022-05-16T19:54:10.974" v="3919" actId="1037"/>
          <ac:picMkLst>
            <pc:docMk/>
            <pc:sldMk cId="2273393698" sldId="444"/>
            <ac:picMk id="11" creationId="{0C788C04-3498-41E0-8132-3B0CA337DC55}"/>
          </ac:picMkLst>
        </pc:picChg>
        <pc:cxnChg chg="mod">
          <ac:chgData name="Ryan, Mary" userId="2bfa0294-2267-4888-92b0-6fae8124bf2f" providerId="ADAL" clId="{5435BA55-9485-4369-B898-9C3699962C68}" dt="2022-05-16T19:54:10.974" v="3919" actId="1037"/>
          <ac:cxnSpMkLst>
            <pc:docMk/>
            <pc:sldMk cId="2273393698" sldId="444"/>
            <ac:cxnSpMk id="12" creationId="{796EA7FF-8C32-43E5-8F1B-C0AF2B7541AD}"/>
          </ac:cxnSpMkLst>
        </pc:cxnChg>
      </pc:sldChg>
      <pc:sldChg chg="addSp delSp modSp mod ord modNotes">
        <pc:chgData name="Ryan, Mary" userId="2bfa0294-2267-4888-92b0-6fae8124bf2f" providerId="ADAL" clId="{5435BA55-9485-4369-B898-9C3699962C68}" dt="2022-05-16T20:08:16.949" v="4590" actId="1076"/>
        <pc:sldMkLst>
          <pc:docMk/>
          <pc:sldMk cId="3125505985" sldId="445"/>
        </pc:sldMkLst>
        <pc:spChg chg="mod">
          <ac:chgData name="Ryan, Mary" userId="2bfa0294-2267-4888-92b0-6fae8124bf2f" providerId="ADAL" clId="{5435BA55-9485-4369-B898-9C3699962C68}" dt="2022-05-16T20:06:34.687" v="4541" actId="14100"/>
          <ac:spMkLst>
            <pc:docMk/>
            <pc:sldMk cId="3125505985" sldId="445"/>
            <ac:spMk id="2" creationId="{93F05B69-0C04-4D5D-8479-E234F3BE4BA5}"/>
          </ac:spMkLst>
        </pc:spChg>
        <pc:spChg chg="mod">
          <ac:chgData name="Ryan, Mary" userId="2bfa0294-2267-4888-92b0-6fae8124bf2f" providerId="ADAL" clId="{5435BA55-9485-4369-B898-9C3699962C68}" dt="2022-05-16T20:03:59.685" v="4499" actId="255"/>
          <ac:spMkLst>
            <pc:docMk/>
            <pc:sldMk cId="3125505985" sldId="445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20:04:19.253" v="4502" actId="14100"/>
          <ac:spMkLst>
            <pc:docMk/>
            <pc:sldMk cId="3125505985" sldId="445"/>
            <ac:spMk id="4" creationId="{940BACEC-432D-41D5-91F4-96CB03F269BF}"/>
          </ac:spMkLst>
        </pc:spChg>
        <pc:spChg chg="mod">
          <ac:chgData name="Ryan, Mary" userId="2bfa0294-2267-4888-92b0-6fae8124bf2f" providerId="ADAL" clId="{5435BA55-9485-4369-B898-9C3699962C68}" dt="2022-05-16T20:03:06.315" v="4488" actId="14100"/>
          <ac:spMkLst>
            <pc:docMk/>
            <pc:sldMk cId="3125505985" sldId="445"/>
            <ac:spMk id="5" creationId="{91DF49C7-8792-4F8C-BCBD-696DD691BE35}"/>
          </ac:spMkLst>
        </pc:spChg>
        <pc:spChg chg="mod">
          <ac:chgData name="Ryan, Mary" userId="2bfa0294-2267-4888-92b0-6fae8124bf2f" providerId="ADAL" clId="{5435BA55-9485-4369-B898-9C3699962C68}" dt="2022-05-16T20:04:34.545" v="4504" actId="255"/>
          <ac:spMkLst>
            <pc:docMk/>
            <pc:sldMk cId="3125505985" sldId="445"/>
            <ac:spMk id="6" creationId="{ECD9414D-68E2-4693-B19F-D643BBFE1756}"/>
          </ac:spMkLst>
        </pc:spChg>
        <pc:spChg chg="mod">
          <ac:chgData name="Ryan, Mary" userId="2bfa0294-2267-4888-92b0-6fae8124bf2f" providerId="ADAL" clId="{5435BA55-9485-4369-B898-9C3699962C68}" dt="2022-05-16T20:04:34.545" v="4504" actId="255"/>
          <ac:spMkLst>
            <pc:docMk/>
            <pc:sldMk cId="3125505985" sldId="445"/>
            <ac:spMk id="7" creationId="{CA8C1843-7017-4549-8455-10D4AEBAA4C9}"/>
          </ac:spMkLst>
        </pc:spChg>
        <pc:spChg chg="mod">
          <ac:chgData name="Ryan, Mary" userId="2bfa0294-2267-4888-92b0-6fae8124bf2f" providerId="ADAL" clId="{5435BA55-9485-4369-B898-9C3699962C68}" dt="2022-05-16T20:04:27.840" v="4503" actId="255"/>
          <ac:spMkLst>
            <pc:docMk/>
            <pc:sldMk cId="3125505985" sldId="445"/>
            <ac:spMk id="8" creationId="{10E3B301-252E-4191-8FB8-90C2A1E75E51}"/>
          </ac:spMkLst>
        </pc:spChg>
        <pc:spChg chg="mod">
          <ac:chgData name="Ryan, Mary" userId="2bfa0294-2267-4888-92b0-6fae8124bf2f" providerId="ADAL" clId="{5435BA55-9485-4369-B898-9C3699962C68}" dt="2022-05-16T20:05:17.020" v="4520" actId="14100"/>
          <ac:spMkLst>
            <pc:docMk/>
            <pc:sldMk cId="3125505985" sldId="445"/>
            <ac:spMk id="9" creationId="{8ED2B049-09F7-407A-A2AA-7CE6F3154A81}"/>
          </ac:spMkLst>
        </pc:spChg>
        <pc:spChg chg="mod">
          <ac:chgData name="Ryan, Mary" userId="2bfa0294-2267-4888-92b0-6fae8124bf2f" providerId="ADAL" clId="{5435BA55-9485-4369-B898-9C3699962C68}" dt="2022-05-16T20:02:34.629" v="4447" actId="1038"/>
          <ac:spMkLst>
            <pc:docMk/>
            <pc:sldMk cId="3125505985" sldId="445"/>
            <ac:spMk id="10" creationId="{FDE385D2-6529-4E12-B857-6FDA2A2E503F}"/>
          </ac:spMkLst>
        </pc:spChg>
        <pc:spChg chg="mod">
          <ac:chgData name="Ryan, Mary" userId="2bfa0294-2267-4888-92b0-6fae8124bf2f" providerId="ADAL" clId="{5435BA55-9485-4369-B898-9C3699962C68}" dt="2022-05-16T20:02:54.843" v="4486" actId="1037"/>
          <ac:spMkLst>
            <pc:docMk/>
            <pc:sldMk cId="3125505985" sldId="445"/>
            <ac:spMk id="13" creationId="{8DC37639-C20E-4F76-9C97-921C0DBD198B}"/>
          </ac:spMkLst>
        </pc:spChg>
        <pc:spChg chg="mod">
          <ac:chgData name="Ryan, Mary" userId="2bfa0294-2267-4888-92b0-6fae8124bf2f" providerId="ADAL" clId="{5435BA55-9485-4369-B898-9C3699962C68}" dt="2022-05-16T20:03:32.226" v="4492" actId="14100"/>
          <ac:spMkLst>
            <pc:docMk/>
            <pc:sldMk cId="3125505985" sldId="445"/>
            <ac:spMk id="14" creationId="{1154E29E-50C7-4149-BAE7-45443FB4E375}"/>
          </ac:spMkLst>
        </pc:spChg>
        <pc:spChg chg="mod">
          <ac:chgData name="Ryan, Mary" userId="2bfa0294-2267-4888-92b0-6fae8124bf2f" providerId="ADAL" clId="{5435BA55-9485-4369-B898-9C3699962C68}" dt="2022-05-16T20:05:27.023" v="4521" actId="1076"/>
          <ac:spMkLst>
            <pc:docMk/>
            <pc:sldMk cId="3125505985" sldId="445"/>
            <ac:spMk id="15" creationId="{3FE240AA-0059-4E37-8220-C8AA7F3B731E}"/>
          </ac:spMkLst>
        </pc:spChg>
        <pc:spChg chg="mod">
          <ac:chgData name="Ryan, Mary" userId="2bfa0294-2267-4888-92b0-6fae8124bf2f" providerId="ADAL" clId="{5435BA55-9485-4369-B898-9C3699962C68}" dt="2022-05-16T20:05:40.069" v="4523" actId="1076"/>
          <ac:spMkLst>
            <pc:docMk/>
            <pc:sldMk cId="3125505985" sldId="445"/>
            <ac:spMk id="16" creationId="{F329AD0F-A2D2-4683-874B-908DE8A05A01}"/>
          </ac:spMkLst>
        </pc:spChg>
        <pc:spChg chg="del mod">
          <ac:chgData name="Ryan, Mary" userId="2bfa0294-2267-4888-92b0-6fae8124bf2f" providerId="ADAL" clId="{5435BA55-9485-4369-B898-9C3699962C68}" dt="2022-05-16T20:06:13.601" v="4527" actId="478"/>
          <ac:spMkLst>
            <pc:docMk/>
            <pc:sldMk cId="3125505985" sldId="445"/>
            <ac:spMk id="17" creationId="{E5AE4F69-9E30-4C76-AD50-FA117F04B3FB}"/>
          </ac:spMkLst>
        </pc:spChg>
        <pc:spChg chg="mod">
          <ac:chgData name="Ryan, Mary" userId="2bfa0294-2267-4888-92b0-6fae8124bf2f" providerId="ADAL" clId="{5435BA55-9485-4369-B898-9C3699962C68}" dt="2022-05-16T20:05:35.112" v="4522" actId="1076"/>
          <ac:spMkLst>
            <pc:docMk/>
            <pc:sldMk cId="3125505985" sldId="445"/>
            <ac:spMk id="18" creationId="{936CFDEB-81C0-42DE-8224-24CD2B032AD3}"/>
          </ac:spMkLst>
        </pc:spChg>
        <pc:spChg chg="mod">
          <ac:chgData name="Ryan, Mary" userId="2bfa0294-2267-4888-92b0-6fae8124bf2f" providerId="ADAL" clId="{5435BA55-9485-4369-B898-9C3699962C68}" dt="2022-05-16T20:05:49.711" v="4524" actId="1076"/>
          <ac:spMkLst>
            <pc:docMk/>
            <pc:sldMk cId="3125505985" sldId="445"/>
            <ac:spMk id="19" creationId="{D13B8FB2-1D10-48D3-A8A4-091D0F12F038}"/>
          </ac:spMkLst>
        </pc:spChg>
        <pc:spChg chg="mod">
          <ac:chgData name="Ryan, Mary" userId="2bfa0294-2267-4888-92b0-6fae8124bf2f" providerId="ADAL" clId="{5435BA55-9485-4369-B898-9C3699962C68}" dt="2022-05-16T20:06:07.980" v="4526" actId="14100"/>
          <ac:spMkLst>
            <pc:docMk/>
            <pc:sldMk cId="3125505985" sldId="445"/>
            <ac:spMk id="20" creationId="{48D63E17-0622-4F74-A3FE-CADB40EA315E}"/>
          </ac:spMkLst>
        </pc:spChg>
        <pc:spChg chg="mod">
          <ac:chgData name="Ryan, Mary" userId="2bfa0294-2267-4888-92b0-6fae8124bf2f" providerId="ADAL" clId="{5435BA55-9485-4369-B898-9C3699962C68}" dt="2022-05-16T20:04:49.523" v="4508" actId="1036"/>
          <ac:spMkLst>
            <pc:docMk/>
            <pc:sldMk cId="3125505985" sldId="445"/>
            <ac:spMk id="21" creationId="{FC32F04E-4FCF-430B-8BF2-FCE8CC035068}"/>
          </ac:spMkLst>
        </pc:spChg>
        <pc:spChg chg="add mod">
          <ac:chgData name="Ryan, Mary" userId="2bfa0294-2267-4888-92b0-6fae8124bf2f" providerId="ADAL" clId="{5435BA55-9485-4369-B898-9C3699962C68}" dt="2022-05-16T20:08:16.949" v="4590" actId="1076"/>
          <ac:spMkLst>
            <pc:docMk/>
            <pc:sldMk cId="3125505985" sldId="445"/>
            <ac:spMk id="23" creationId="{F43A2C5E-8465-4E71-957B-C1B3BEE907AD}"/>
          </ac:spMkLst>
        </pc:spChg>
        <pc:picChg chg="mod">
          <ac:chgData name="Ryan, Mary" userId="2bfa0294-2267-4888-92b0-6fae8124bf2f" providerId="ADAL" clId="{5435BA55-9485-4369-B898-9C3699962C68}" dt="2022-05-16T20:02:46.557" v="4451" actId="1038"/>
          <ac:picMkLst>
            <pc:docMk/>
            <pc:sldMk cId="3125505985" sldId="445"/>
            <ac:picMk id="11" creationId="{ADB70A3F-2C98-4D3D-B179-6AEAFD7A3B0A}"/>
          </ac:picMkLst>
        </pc:picChg>
        <pc:cxnChg chg="del mod">
          <ac:chgData name="Ryan, Mary" userId="2bfa0294-2267-4888-92b0-6fae8124bf2f" providerId="ADAL" clId="{5435BA55-9485-4369-B898-9C3699962C68}" dt="2022-05-16T20:02:37.492" v="4448" actId="478"/>
          <ac:cxnSpMkLst>
            <pc:docMk/>
            <pc:sldMk cId="3125505985" sldId="445"/>
            <ac:cxnSpMk id="12" creationId="{B257987B-EFB3-4E00-9A22-98B720678626}"/>
          </ac:cxnSpMkLst>
        </pc:cxnChg>
        <pc:cxnChg chg="add mod">
          <ac:chgData name="Ryan, Mary" userId="2bfa0294-2267-4888-92b0-6fae8124bf2f" providerId="ADAL" clId="{5435BA55-9485-4369-B898-9C3699962C68}" dt="2022-05-16T20:02:38.049" v="4450" actId="1076"/>
          <ac:cxnSpMkLst>
            <pc:docMk/>
            <pc:sldMk cId="3125505985" sldId="445"/>
            <ac:cxnSpMk id="22" creationId="{EFB2247F-77C0-4B65-8F5C-94D84DF59B9C}"/>
          </ac:cxnSpMkLst>
        </pc:cxnChg>
      </pc:sldChg>
      <pc:sldChg chg="addSp delSp modSp mod modAnim modNotes">
        <pc:chgData name="Ryan, Mary" userId="2bfa0294-2267-4888-92b0-6fae8124bf2f" providerId="ADAL" clId="{5435BA55-9485-4369-B898-9C3699962C68}" dt="2022-05-16T19:56:02.674" v="3999" actId="255"/>
        <pc:sldMkLst>
          <pc:docMk/>
          <pc:sldMk cId="1837055122" sldId="446"/>
        </pc:sldMkLst>
        <pc:spChg chg="mod">
          <ac:chgData name="Ryan, Mary" userId="2bfa0294-2267-4888-92b0-6fae8124bf2f" providerId="ADAL" clId="{5435BA55-9485-4369-B898-9C3699962C68}" dt="2022-05-16T19:55:42.093" v="3998" actId="255"/>
          <ac:spMkLst>
            <pc:docMk/>
            <pc:sldMk cId="1837055122" sldId="446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19:55:22.218" v="3995" actId="14100"/>
          <ac:spMkLst>
            <pc:docMk/>
            <pc:sldMk cId="1837055122" sldId="446"/>
            <ac:spMk id="10" creationId="{F0C70414-F0CD-47E5-AF64-E7F5584CAD8A}"/>
          </ac:spMkLst>
        </pc:spChg>
        <pc:spChg chg="mod">
          <ac:chgData name="Ryan, Mary" userId="2bfa0294-2267-4888-92b0-6fae8124bf2f" providerId="ADAL" clId="{5435BA55-9485-4369-B898-9C3699962C68}" dt="2022-05-16T19:56:02.674" v="3999" actId="255"/>
          <ac:spMkLst>
            <pc:docMk/>
            <pc:sldMk cId="1837055122" sldId="446"/>
            <ac:spMk id="11" creationId="{D97CAC9C-A860-4745-90C3-9E8D7C305364}"/>
          </ac:spMkLst>
        </pc:spChg>
        <pc:spChg chg="mod">
          <ac:chgData name="Ryan, Mary" userId="2bfa0294-2267-4888-92b0-6fae8124bf2f" providerId="ADAL" clId="{5435BA55-9485-4369-B898-9C3699962C68}" dt="2022-05-16T19:55:37.296" v="3997" actId="14100"/>
          <ac:spMkLst>
            <pc:docMk/>
            <pc:sldMk cId="1837055122" sldId="446"/>
            <ac:spMk id="12" creationId="{6A6F995E-9ADF-483E-AED0-D89AEFF481A5}"/>
          </ac:spMkLst>
        </pc:spChg>
        <pc:spChg chg="mod">
          <ac:chgData name="Ryan, Mary" userId="2bfa0294-2267-4888-92b0-6fae8124bf2f" providerId="ADAL" clId="{5435BA55-9485-4369-B898-9C3699962C68}" dt="2022-05-16T19:54:39.973" v="3984" actId="1038"/>
          <ac:spMkLst>
            <pc:docMk/>
            <pc:sldMk cId="1837055122" sldId="446"/>
            <ac:spMk id="13" creationId="{9BFFFB87-F4DB-491E-90AF-AB0D1395AF8A}"/>
          </ac:spMkLst>
        </pc:spChg>
        <pc:spChg chg="mod">
          <ac:chgData name="Ryan, Mary" userId="2bfa0294-2267-4888-92b0-6fae8124bf2f" providerId="ADAL" clId="{5435BA55-9485-4369-B898-9C3699962C68}" dt="2022-05-16T19:54:29.868" v="3961" actId="1038"/>
          <ac:spMkLst>
            <pc:docMk/>
            <pc:sldMk cId="1837055122" sldId="446"/>
            <ac:spMk id="15" creationId="{1D35501F-C900-4D2B-9F3D-37DE380565F8}"/>
          </ac:spMkLst>
        </pc:spChg>
        <pc:picChg chg="mod">
          <ac:chgData name="Ryan, Mary" userId="2bfa0294-2267-4888-92b0-6fae8124bf2f" providerId="ADAL" clId="{5435BA55-9485-4369-B898-9C3699962C68}" dt="2022-05-16T19:54:29.868" v="3961" actId="1038"/>
          <ac:picMkLst>
            <pc:docMk/>
            <pc:sldMk cId="1837055122" sldId="446"/>
            <ac:picMk id="8" creationId="{82920123-803D-41D0-A2E0-FB28EAE31673}"/>
          </ac:picMkLst>
        </pc:picChg>
        <pc:cxnChg chg="del mod">
          <ac:chgData name="Ryan, Mary" userId="2bfa0294-2267-4888-92b0-6fae8124bf2f" providerId="ADAL" clId="{5435BA55-9485-4369-B898-9C3699962C68}" dt="2022-05-16T19:54:58.912" v="3990" actId="478"/>
          <ac:cxnSpMkLst>
            <pc:docMk/>
            <pc:sldMk cId="1837055122" sldId="446"/>
            <ac:cxnSpMk id="9" creationId="{F0133702-C1A9-4BEC-BB1B-9A14F6AE9A01}"/>
          </ac:cxnSpMkLst>
        </pc:cxnChg>
        <pc:cxnChg chg="add mod">
          <ac:chgData name="Ryan, Mary" userId="2bfa0294-2267-4888-92b0-6fae8124bf2f" providerId="ADAL" clId="{5435BA55-9485-4369-B898-9C3699962C68}" dt="2022-05-16T19:54:59.224" v="3991"/>
          <ac:cxnSpMkLst>
            <pc:docMk/>
            <pc:sldMk cId="1837055122" sldId="446"/>
            <ac:cxnSpMk id="14" creationId="{428A405B-8CF5-4F87-BE70-BBDB9F38FC4A}"/>
          </ac:cxnSpMkLst>
        </pc:cxnChg>
      </pc:sldChg>
      <pc:sldChg chg="addSp delSp modSp mod modNotes">
        <pc:chgData name="Ryan, Mary" userId="2bfa0294-2267-4888-92b0-6fae8124bf2f" providerId="ADAL" clId="{5435BA55-9485-4369-B898-9C3699962C68}" dt="2022-05-16T20:18:18.303" v="4705" actId="1036"/>
        <pc:sldMkLst>
          <pc:docMk/>
          <pc:sldMk cId="4158998659" sldId="447"/>
        </pc:sldMkLst>
        <pc:spChg chg="mod">
          <ac:chgData name="Ryan, Mary" userId="2bfa0294-2267-4888-92b0-6fae8124bf2f" providerId="ADAL" clId="{5435BA55-9485-4369-B898-9C3699962C68}" dt="2022-05-16T19:43:03.105" v="3456" actId="14100"/>
          <ac:spMkLst>
            <pc:docMk/>
            <pc:sldMk cId="4158998659" sldId="447"/>
            <ac:spMk id="2" creationId="{242707C5-1710-4744-B595-C69AA0A3354B}"/>
          </ac:spMkLst>
        </pc:spChg>
        <pc:spChg chg="mod">
          <ac:chgData name="Ryan, Mary" userId="2bfa0294-2267-4888-92b0-6fae8124bf2f" providerId="ADAL" clId="{5435BA55-9485-4369-B898-9C3699962C68}" dt="2022-05-16T19:43:11.302" v="3459" actId="20577"/>
          <ac:spMkLst>
            <pc:docMk/>
            <pc:sldMk cId="4158998659" sldId="447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20:16:43.849" v="4655" actId="14100"/>
          <ac:spMkLst>
            <pc:docMk/>
            <pc:sldMk cId="4158998659" sldId="447"/>
            <ac:spMk id="4" creationId="{940BACEC-432D-41D5-91F4-96CB03F269BF}"/>
          </ac:spMkLst>
        </pc:spChg>
        <pc:spChg chg="mod">
          <ac:chgData name="Ryan, Mary" userId="2bfa0294-2267-4888-92b0-6fae8124bf2f" providerId="ADAL" clId="{5435BA55-9485-4369-B898-9C3699962C68}" dt="2022-05-16T20:17:25.366" v="4675" actId="14100"/>
          <ac:spMkLst>
            <pc:docMk/>
            <pc:sldMk cId="4158998659" sldId="447"/>
            <ac:spMk id="5" creationId="{4FF771E5-FC2F-404E-91BE-385AD18610C6}"/>
          </ac:spMkLst>
        </pc:spChg>
        <pc:spChg chg="mod">
          <ac:chgData name="Ryan, Mary" userId="2bfa0294-2267-4888-92b0-6fae8124bf2f" providerId="ADAL" clId="{5435BA55-9485-4369-B898-9C3699962C68}" dt="2022-05-16T20:18:13.996" v="4704" actId="255"/>
          <ac:spMkLst>
            <pc:docMk/>
            <pc:sldMk cId="4158998659" sldId="447"/>
            <ac:spMk id="6" creationId="{ECD9414D-68E2-4693-B19F-D643BBFE1756}"/>
          </ac:spMkLst>
        </pc:spChg>
        <pc:spChg chg="mod">
          <ac:chgData name="Ryan, Mary" userId="2bfa0294-2267-4888-92b0-6fae8124bf2f" providerId="ADAL" clId="{5435BA55-9485-4369-B898-9C3699962C68}" dt="2022-05-16T20:18:18.303" v="4705" actId="1036"/>
          <ac:spMkLst>
            <pc:docMk/>
            <pc:sldMk cId="4158998659" sldId="447"/>
            <ac:spMk id="7" creationId="{CA8C1843-7017-4549-8455-10D4AEBAA4C9}"/>
          </ac:spMkLst>
        </pc:spChg>
        <pc:spChg chg="mod">
          <ac:chgData name="Ryan, Mary" userId="2bfa0294-2267-4888-92b0-6fae8124bf2f" providerId="ADAL" clId="{5435BA55-9485-4369-B898-9C3699962C68}" dt="2022-05-16T20:17:37.191" v="4686" actId="1037"/>
          <ac:spMkLst>
            <pc:docMk/>
            <pc:sldMk cId="4158998659" sldId="447"/>
            <ac:spMk id="8" creationId="{10E3B301-252E-4191-8FB8-90C2A1E75E51}"/>
          </ac:spMkLst>
        </pc:spChg>
        <pc:spChg chg="mod">
          <ac:chgData name="Ryan, Mary" userId="2bfa0294-2267-4888-92b0-6fae8124bf2f" providerId="ADAL" clId="{5435BA55-9485-4369-B898-9C3699962C68}" dt="2022-05-16T19:41:21.029" v="3389" actId="1038"/>
          <ac:spMkLst>
            <pc:docMk/>
            <pc:sldMk cId="4158998659" sldId="447"/>
            <ac:spMk id="10" creationId="{FDE385D2-6529-4E12-B857-6FDA2A2E503F}"/>
          </ac:spMkLst>
        </pc:spChg>
        <pc:spChg chg="mod">
          <ac:chgData name="Ryan, Mary" userId="2bfa0294-2267-4888-92b0-6fae8124bf2f" providerId="ADAL" clId="{5435BA55-9485-4369-B898-9C3699962C68}" dt="2022-05-16T20:16:28.808" v="4652" actId="20577"/>
          <ac:spMkLst>
            <pc:docMk/>
            <pc:sldMk cId="4158998659" sldId="447"/>
            <ac:spMk id="11" creationId="{EDA704AC-CD1D-4E9B-A69C-FBB0F105F7B2}"/>
          </ac:spMkLst>
        </pc:spChg>
        <pc:spChg chg="mod">
          <ac:chgData name="Ryan, Mary" userId="2bfa0294-2267-4888-92b0-6fae8124bf2f" providerId="ADAL" clId="{5435BA55-9485-4369-B898-9C3699962C68}" dt="2022-05-16T19:42:00.788" v="3435" actId="1038"/>
          <ac:spMkLst>
            <pc:docMk/>
            <pc:sldMk cId="4158998659" sldId="447"/>
            <ac:spMk id="13" creationId="{5B2B770E-785E-45D7-8E8D-AF0F8893E092}"/>
          </ac:spMkLst>
        </pc:spChg>
        <pc:spChg chg="mod">
          <ac:chgData name="Ryan, Mary" userId="2bfa0294-2267-4888-92b0-6fae8124bf2f" providerId="ADAL" clId="{5435BA55-9485-4369-B898-9C3699962C68}" dt="2022-05-16T19:42:54.384" v="3455" actId="14100"/>
          <ac:spMkLst>
            <pc:docMk/>
            <pc:sldMk cId="4158998659" sldId="447"/>
            <ac:spMk id="15" creationId="{98D02B5E-E356-4D3A-B6FE-520434FEDF30}"/>
          </ac:spMkLst>
        </pc:spChg>
        <pc:spChg chg="mod">
          <ac:chgData name="Ryan, Mary" userId="2bfa0294-2267-4888-92b0-6fae8124bf2f" providerId="ADAL" clId="{5435BA55-9485-4369-B898-9C3699962C68}" dt="2022-05-16T20:17:09.263" v="4661" actId="1036"/>
          <ac:spMkLst>
            <pc:docMk/>
            <pc:sldMk cId="4158998659" sldId="447"/>
            <ac:spMk id="16" creationId="{2313BA14-ED47-400C-B7CB-B066BB0FFB18}"/>
          </ac:spMkLst>
        </pc:spChg>
        <pc:picChg chg="mod">
          <ac:chgData name="Ryan, Mary" userId="2bfa0294-2267-4888-92b0-6fae8124bf2f" providerId="ADAL" clId="{5435BA55-9485-4369-B898-9C3699962C68}" dt="2022-05-16T19:41:21.029" v="3389" actId="1038"/>
          <ac:picMkLst>
            <pc:docMk/>
            <pc:sldMk cId="4158998659" sldId="447"/>
            <ac:picMk id="12" creationId="{ED13035D-2570-4948-B7D9-C11D2E0EE703}"/>
          </ac:picMkLst>
        </pc:picChg>
        <pc:cxnChg chg="del mod">
          <ac:chgData name="Ryan, Mary" userId="2bfa0294-2267-4888-92b0-6fae8124bf2f" providerId="ADAL" clId="{5435BA55-9485-4369-B898-9C3699962C68}" dt="2022-05-16T19:41:27.074" v="3390" actId="478"/>
          <ac:cxnSpMkLst>
            <pc:docMk/>
            <pc:sldMk cId="4158998659" sldId="447"/>
            <ac:cxnSpMk id="14" creationId="{CEFC6BB2-BC75-47B9-AD9A-CBF31FCE9237}"/>
          </ac:cxnSpMkLst>
        </pc:cxnChg>
        <pc:cxnChg chg="add mod">
          <ac:chgData name="Ryan, Mary" userId="2bfa0294-2267-4888-92b0-6fae8124bf2f" providerId="ADAL" clId="{5435BA55-9485-4369-B898-9C3699962C68}" dt="2022-05-16T19:41:27.385" v="3391"/>
          <ac:cxnSpMkLst>
            <pc:docMk/>
            <pc:sldMk cId="4158998659" sldId="447"/>
            <ac:cxnSpMk id="17" creationId="{13512ABE-C96B-4564-9C0A-6031B9C2704D}"/>
          </ac:cxnSpMkLst>
        </pc:cxnChg>
      </pc:sldChg>
      <pc:sldChg chg="addSp delSp modSp mod modNotes">
        <pc:chgData name="Ryan, Mary" userId="2bfa0294-2267-4888-92b0-6fae8124bf2f" providerId="ADAL" clId="{5435BA55-9485-4369-B898-9C3699962C68}" dt="2022-05-16T19:37:09.984" v="3258"/>
        <pc:sldMkLst>
          <pc:docMk/>
          <pc:sldMk cId="935630322" sldId="448"/>
        </pc:sldMkLst>
        <pc:spChg chg="mod">
          <ac:chgData name="Ryan, Mary" userId="2bfa0294-2267-4888-92b0-6fae8124bf2f" providerId="ADAL" clId="{5435BA55-9485-4369-B898-9C3699962C68}" dt="2022-05-16T19:34:41.606" v="3133" actId="14100"/>
          <ac:spMkLst>
            <pc:docMk/>
            <pc:sldMk cId="935630322" sldId="448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19:35:14.141" v="3177" actId="1038"/>
          <ac:spMkLst>
            <pc:docMk/>
            <pc:sldMk cId="935630322" sldId="448"/>
            <ac:spMk id="6" creationId="{8A307287-A02D-4C4A-AE2E-30FA128746B9}"/>
          </ac:spMkLst>
        </pc:spChg>
        <pc:spChg chg="mod">
          <ac:chgData name="Ryan, Mary" userId="2bfa0294-2267-4888-92b0-6fae8124bf2f" providerId="ADAL" clId="{5435BA55-9485-4369-B898-9C3699962C68}" dt="2022-05-16T19:34:06.428" v="3130" actId="1037"/>
          <ac:spMkLst>
            <pc:docMk/>
            <pc:sldMk cId="935630322" sldId="448"/>
            <ac:spMk id="10" creationId="{1CF1328C-AD48-4B99-905F-23DE601E68DE}"/>
          </ac:spMkLst>
        </pc:spChg>
        <pc:picChg chg="mod">
          <ac:chgData name="Ryan, Mary" userId="2bfa0294-2267-4888-92b0-6fae8124bf2f" providerId="ADAL" clId="{5435BA55-9485-4369-B898-9C3699962C68}" dt="2022-05-16T19:35:36.667" v="3204" actId="1037"/>
          <ac:picMkLst>
            <pc:docMk/>
            <pc:sldMk cId="935630322" sldId="448"/>
            <ac:picMk id="12" creationId="{B24D62FD-02EB-4CD3-91C4-185739A83FA7}"/>
          </ac:picMkLst>
        </pc:picChg>
        <pc:cxnChg chg="add mod">
          <ac:chgData name="Ryan, Mary" userId="2bfa0294-2267-4888-92b0-6fae8124bf2f" providerId="ADAL" clId="{5435BA55-9485-4369-B898-9C3699962C68}" dt="2022-05-16T19:37:09.984" v="3258"/>
          <ac:cxnSpMkLst>
            <pc:docMk/>
            <pc:sldMk cId="935630322" sldId="448"/>
            <ac:cxnSpMk id="8" creationId="{59E2AA5F-0A02-43E9-887C-18D38C2C2767}"/>
          </ac:cxnSpMkLst>
        </pc:cxnChg>
        <pc:cxnChg chg="del mod">
          <ac:chgData name="Ryan, Mary" userId="2bfa0294-2267-4888-92b0-6fae8124bf2f" providerId="ADAL" clId="{5435BA55-9485-4369-B898-9C3699962C68}" dt="2022-05-16T19:37:09.650" v="3257" actId="478"/>
          <ac:cxnSpMkLst>
            <pc:docMk/>
            <pc:sldMk cId="935630322" sldId="448"/>
            <ac:cxnSpMk id="14" creationId="{D88ED456-800B-4FB1-B423-2B39ADAFC69F}"/>
          </ac:cxnSpMkLst>
        </pc:cxnChg>
      </pc:sldChg>
      <pc:sldChg chg="addSp delSp modSp mod modShow modNotes">
        <pc:chgData name="Ryan, Mary" userId="2bfa0294-2267-4888-92b0-6fae8124bf2f" providerId="ADAL" clId="{5435BA55-9485-4369-B898-9C3699962C68}" dt="2022-05-16T19:48:55.737" v="3671" actId="1037"/>
        <pc:sldMkLst>
          <pc:docMk/>
          <pc:sldMk cId="434767585" sldId="449"/>
        </pc:sldMkLst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434767585" sldId="449"/>
            <ac:spMk id="9" creationId="{12401D67-F7A1-4E87-82C6-451CB86DBB8A}"/>
          </ac:spMkLst>
        </pc:spChg>
        <pc:spChg chg="mod">
          <ac:chgData name="Ryan, Mary" userId="2bfa0294-2267-4888-92b0-6fae8124bf2f" providerId="ADAL" clId="{5435BA55-9485-4369-B898-9C3699962C68}" dt="2022-05-16T19:48:41.642" v="3648" actId="1038"/>
          <ac:spMkLst>
            <pc:docMk/>
            <pc:sldMk cId="434767585" sldId="449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19:48:55.737" v="3671" actId="1037"/>
          <ac:spMkLst>
            <pc:docMk/>
            <pc:sldMk cId="434767585" sldId="449"/>
            <ac:spMk id="11" creationId="{C77E7AFF-EBC5-44BE-A481-7307716F5134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434767585" sldId="449"/>
            <ac:spMk id="13" creationId="{D6409A5E-E60E-45CA-B4AC-089966BA2D1B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434767585" sldId="449"/>
            <ac:spMk id="15" creationId="{05003194-7B66-43A6-B5F2-1A8392681891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434767585" sldId="449"/>
            <ac:spMk id="27" creationId="{C6BFFBC0-8899-42B4-9FB7-4EACC6DEA1BA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434767585" sldId="449"/>
            <ac:spMk id="28" creationId="{25252A48-05C7-4411-A5B7-F87BBB261EF6}"/>
          </ac:spMkLst>
        </pc:spChg>
        <pc:picChg chg="mod">
          <ac:chgData name="Ryan, Mary" userId="2bfa0294-2267-4888-92b0-6fae8124bf2f" providerId="ADAL" clId="{5435BA55-9485-4369-B898-9C3699962C68}" dt="2022-05-16T19:31:05.841" v="3038"/>
          <ac:picMkLst>
            <pc:docMk/>
            <pc:sldMk cId="434767585" sldId="449"/>
            <ac:picMk id="6" creationId="{9CECF550-7374-488F-A7AD-CC4E26C11DDD}"/>
          </ac:picMkLst>
        </pc:picChg>
        <pc:picChg chg="mod">
          <ac:chgData name="Ryan, Mary" userId="2bfa0294-2267-4888-92b0-6fae8124bf2f" providerId="ADAL" clId="{5435BA55-9485-4369-B898-9C3699962C68}" dt="2022-05-16T19:48:41.642" v="3648" actId="1038"/>
          <ac:picMkLst>
            <pc:docMk/>
            <pc:sldMk cId="434767585" sldId="449"/>
            <ac:picMk id="12" creationId="{B24D62FD-02EB-4CD3-91C4-185739A83FA7}"/>
          </ac:picMkLst>
        </pc:picChg>
        <pc:cxnChg chg="del mod">
          <ac:chgData name="Ryan, Mary" userId="2bfa0294-2267-4888-92b0-6fae8124bf2f" providerId="ADAL" clId="{5435BA55-9485-4369-B898-9C3699962C68}" dt="2022-05-16T19:48:45.856" v="3649" actId="478"/>
          <ac:cxnSpMkLst>
            <pc:docMk/>
            <pc:sldMk cId="434767585" sldId="449"/>
            <ac:cxnSpMk id="14" creationId="{D88ED456-800B-4FB1-B423-2B39ADAFC69F}"/>
          </ac:cxnSpMkLst>
        </pc:cxnChg>
        <pc:cxnChg chg="add mod">
          <ac:chgData name="Ryan, Mary" userId="2bfa0294-2267-4888-92b0-6fae8124bf2f" providerId="ADAL" clId="{5435BA55-9485-4369-B898-9C3699962C68}" dt="2022-05-16T19:48:46.179" v="3650"/>
          <ac:cxnSpMkLst>
            <pc:docMk/>
            <pc:sldMk cId="434767585" sldId="449"/>
            <ac:cxnSpMk id="16" creationId="{A6CCCFB1-AD5E-441D-A1EB-44454F39FFA5}"/>
          </ac:cxnSpMkLst>
        </pc:cxnChg>
        <pc:cxnChg chg="mod">
          <ac:chgData name="Ryan, Mary" userId="2bfa0294-2267-4888-92b0-6fae8124bf2f" providerId="ADAL" clId="{5435BA55-9485-4369-B898-9C3699962C68}" dt="2022-05-16T19:31:05.841" v="3038"/>
          <ac:cxnSpMkLst>
            <pc:docMk/>
            <pc:sldMk cId="434767585" sldId="449"/>
            <ac:cxnSpMk id="19" creationId="{24CFC7E3-026E-4487-B363-C5D71DD0EAF9}"/>
          </ac:cxnSpMkLst>
        </pc:cxnChg>
        <pc:cxnChg chg="mod">
          <ac:chgData name="Ryan, Mary" userId="2bfa0294-2267-4888-92b0-6fae8124bf2f" providerId="ADAL" clId="{5435BA55-9485-4369-B898-9C3699962C68}" dt="2022-05-16T19:31:05.841" v="3038"/>
          <ac:cxnSpMkLst>
            <pc:docMk/>
            <pc:sldMk cId="434767585" sldId="449"/>
            <ac:cxnSpMk id="21" creationId="{6DCAB62C-5F96-4357-92E6-7C7965D87ED3}"/>
          </ac:cxnSpMkLst>
        </pc:cxnChg>
      </pc:sldChg>
      <pc:sldChg chg="modSp mod modShow modNotes">
        <pc:chgData name="Ryan, Mary" userId="2bfa0294-2267-4888-92b0-6fae8124bf2f" providerId="ADAL" clId="{5435BA55-9485-4369-B898-9C3699962C68}" dt="2022-05-16T19:56:32.507" v="4044" actId="1038"/>
        <pc:sldMkLst>
          <pc:docMk/>
          <pc:sldMk cId="3907046952" sldId="450"/>
        </pc:sldMkLst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907046952" sldId="450"/>
            <ac:spMk id="2" creationId="{64212ABB-36C8-4158-817C-F6A4C6870852}"/>
          </ac:spMkLst>
        </pc:spChg>
        <pc:spChg chg="mod">
          <ac:chgData name="Ryan, Mary" userId="2bfa0294-2267-4888-92b0-6fae8124bf2f" providerId="ADAL" clId="{5435BA55-9485-4369-B898-9C3699962C68}" dt="2022-05-16T19:56:21.999" v="4021" actId="1038"/>
          <ac:spMkLst>
            <pc:docMk/>
            <pc:sldMk cId="3907046952" sldId="450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907046952" sldId="450"/>
            <ac:spMk id="13" creationId="{978D496B-FF4F-4778-9B51-9EB4320691A4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907046952" sldId="450"/>
            <ac:spMk id="15" creationId="{90AB73BC-1EE5-42DD-BB28-DE30DE9502FE}"/>
          </ac:spMkLst>
        </pc:spChg>
        <pc:spChg chg="mod">
          <ac:chgData name="Ryan, Mary" userId="2bfa0294-2267-4888-92b0-6fae8124bf2f" providerId="ADAL" clId="{5435BA55-9485-4369-B898-9C3699962C68}" dt="2022-05-16T19:56:32.507" v="4044" actId="1038"/>
          <ac:spMkLst>
            <pc:docMk/>
            <pc:sldMk cId="3907046952" sldId="450"/>
            <ac:spMk id="16" creationId="{51BDACDA-029F-4E71-9DF5-3EFF5A286CE1}"/>
          </ac:spMkLst>
        </pc:spChg>
        <pc:picChg chg="mod">
          <ac:chgData name="Ryan, Mary" userId="2bfa0294-2267-4888-92b0-6fae8124bf2f" providerId="ADAL" clId="{5435BA55-9485-4369-B898-9C3699962C68}" dt="2022-05-16T19:31:05.841" v="3038"/>
          <ac:picMkLst>
            <pc:docMk/>
            <pc:sldMk cId="3907046952" sldId="450"/>
            <ac:picMk id="6" creationId="{D1AEF33E-5057-4AEE-B097-B866D52F94BF}"/>
          </ac:picMkLst>
        </pc:picChg>
        <pc:picChg chg="mod">
          <ac:chgData name="Ryan, Mary" userId="2bfa0294-2267-4888-92b0-6fae8124bf2f" providerId="ADAL" clId="{5435BA55-9485-4369-B898-9C3699962C68}" dt="2022-05-16T19:31:05.841" v="3038"/>
          <ac:picMkLst>
            <pc:docMk/>
            <pc:sldMk cId="3907046952" sldId="450"/>
            <ac:picMk id="8" creationId="{A2FBFC47-23E8-460A-B685-54E59793B1B6}"/>
          </ac:picMkLst>
        </pc:picChg>
        <pc:picChg chg="mod">
          <ac:chgData name="Ryan, Mary" userId="2bfa0294-2267-4888-92b0-6fae8124bf2f" providerId="ADAL" clId="{5435BA55-9485-4369-B898-9C3699962C68}" dt="2022-05-16T19:31:05.841" v="3038"/>
          <ac:picMkLst>
            <pc:docMk/>
            <pc:sldMk cId="3907046952" sldId="450"/>
            <ac:picMk id="11" creationId="{43FCE26B-7F66-4F6E-9AA7-9A5AB7B65E6E}"/>
          </ac:picMkLst>
        </pc:picChg>
        <pc:picChg chg="mod">
          <ac:chgData name="Ryan, Mary" userId="2bfa0294-2267-4888-92b0-6fae8124bf2f" providerId="ADAL" clId="{5435BA55-9485-4369-B898-9C3699962C68}" dt="2022-05-16T19:56:21.999" v="4021" actId="1038"/>
          <ac:picMkLst>
            <pc:docMk/>
            <pc:sldMk cId="3907046952" sldId="450"/>
            <ac:picMk id="12" creationId="{B24D62FD-02EB-4CD3-91C4-185739A83FA7}"/>
          </ac:picMkLst>
        </pc:picChg>
        <pc:cxnChg chg="mod">
          <ac:chgData name="Ryan, Mary" userId="2bfa0294-2267-4888-92b0-6fae8124bf2f" providerId="ADAL" clId="{5435BA55-9485-4369-B898-9C3699962C68}" dt="2022-05-16T19:31:05.841" v="3038"/>
          <ac:cxnSpMkLst>
            <pc:docMk/>
            <pc:sldMk cId="3907046952" sldId="450"/>
            <ac:cxnSpMk id="4" creationId="{C9C33201-212C-432D-88E3-B7E93157C0B5}"/>
          </ac:cxnSpMkLst>
        </pc:cxnChg>
        <pc:cxnChg chg="mod">
          <ac:chgData name="Ryan, Mary" userId="2bfa0294-2267-4888-92b0-6fae8124bf2f" providerId="ADAL" clId="{5435BA55-9485-4369-B898-9C3699962C68}" dt="2022-05-16T19:31:05.841" v="3038"/>
          <ac:cxnSpMkLst>
            <pc:docMk/>
            <pc:sldMk cId="3907046952" sldId="450"/>
            <ac:cxnSpMk id="7" creationId="{578484F2-6502-48B2-8F3A-4911F7DE60F2}"/>
          </ac:cxnSpMkLst>
        </pc:cxnChg>
        <pc:cxnChg chg="mod">
          <ac:chgData name="Ryan, Mary" userId="2bfa0294-2267-4888-92b0-6fae8124bf2f" providerId="ADAL" clId="{5435BA55-9485-4369-B898-9C3699962C68}" dt="2022-05-16T19:56:21.999" v="4021" actId="1038"/>
          <ac:cxnSpMkLst>
            <pc:docMk/>
            <pc:sldMk cId="3907046952" sldId="450"/>
            <ac:cxnSpMk id="14" creationId="{D88ED456-800B-4FB1-B423-2B39ADAFC69F}"/>
          </ac:cxnSpMkLst>
        </pc:cxnChg>
      </pc:sldChg>
      <pc:sldChg chg="addSp delSp modSp mod modNotes">
        <pc:chgData name="Ryan, Mary" userId="2bfa0294-2267-4888-92b0-6fae8124bf2f" providerId="ADAL" clId="{5435BA55-9485-4369-B898-9C3699962C68}" dt="2022-05-16T19:48:07.253" v="3625" actId="14100"/>
        <pc:sldMkLst>
          <pc:docMk/>
          <pc:sldMk cId="1733336901" sldId="451"/>
        </pc:sldMkLst>
        <pc:spChg chg="mod">
          <ac:chgData name="Ryan, Mary" userId="2bfa0294-2267-4888-92b0-6fae8124bf2f" providerId="ADAL" clId="{5435BA55-9485-4369-B898-9C3699962C68}" dt="2022-05-16T19:48:07.253" v="3625" actId="14100"/>
          <ac:spMkLst>
            <pc:docMk/>
            <pc:sldMk cId="1733336901" sldId="451"/>
            <ac:spMk id="10" creationId="{F0C70414-F0CD-47E5-AF64-E7F5584CAD8A}"/>
          </ac:spMkLst>
        </pc:spChg>
        <pc:spChg chg="mod">
          <ac:chgData name="Ryan, Mary" userId="2bfa0294-2267-4888-92b0-6fae8124bf2f" providerId="ADAL" clId="{5435BA55-9485-4369-B898-9C3699962C68}" dt="2022-05-16T19:47:58.318" v="3624" actId="255"/>
          <ac:spMkLst>
            <pc:docMk/>
            <pc:sldMk cId="1733336901" sldId="451"/>
            <ac:spMk id="11" creationId="{D97CAC9C-A860-4745-90C3-9E8D7C305364}"/>
          </ac:spMkLst>
        </pc:spChg>
        <pc:spChg chg="mod">
          <ac:chgData name="Ryan, Mary" userId="2bfa0294-2267-4888-92b0-6fae8124bf2f" providerId="ADAL" clId="{5435BA55-9485-4369-B898-9C3699962C68}" dt="2022-05-16T19:47:47.643" v="3623" actId="14100"/>
          <ac:spMkLst>
            <pc:docMk/>
            <pc:sldMk cId="1733336901" sldId="451"/>
            <ac:spMk id="12" creationId="{6A6F995E-9ADF-483E-AED0-D89AEFF481A5}"/>
          </ac:spMkLst>
        </pc:spChg>
        <pc:spChg chg="mod">
          <ac:chgData name="Ryan, Mary" userId="2bfa0294-2267-4888-92b0-6fae8124bf2f" providerId="ADAL" clId="{5435BA55-9485-4369-B898-9C3699962C68}" dt="2022-05-16T19:46:40.698" v="3591" actId="1037"/>
          <ac:spMkLst>
            <pc:docMk/>
            <pc:sldMk cId="1733336901" sldId="451"/>
            <ac:spMk id="15" creationId="{1D35501F-C900-4D2B-9F3D-37DE380565F8}"/>
          </ac:spMkLst>
        </pc:spChg>
        <pc:spChg chg="mod">
          <ac:chgData name="Ryan, Mary" userId="2bfa0294-2267-4888-92b0-6fae8124bf2f" providerId="ADAL" clId="{5435BA55-9485-4369-B898-9C3699962C68}" dt="2022-05-16T19:46:53.753" v="3614" actId="1037"/>
          <ac:spMkLst>
            <pc:docMk/>
            <pc:sldMk cId="1733336901" sldId="451"/>
            <ac:spMk id="18" creationId="{C840D33C-52EF-4654-8CC5-B73340952821}"/>
          </ac:spMkLst>
        </pc:spChg>
        <pc:picChg chg="mod">
          <ac:chgData name="Ryan, Mary" userId="2bfa0294-2267-4888-92b0-6fae8124bf2f" providerId="ADAL" clId="{5435BA55-9485-4369-B898-9C3699962C68}" dt="2022-05-16T19:46:40.698" v="3591" actId="1037"/>
          <ac:picMkLst>
            <pc:docMk/>
            <pc:sldMk cId="1733336901" sldId="451"/>
            <ac:picMk id="16" creationId="{03C7BAA3-170C-4A4A-8E84-1687657B763A}"/>
          </ac:picMkLst>
        </pc:picChg>
        <pc:cxnChg chg="add mod">
          <ac:chgData name="Ryan, Mary" userId="2bfa0294-2267-4888-92b0-6fae8124bf2f" providerId="ADAL" clId="{5435BA55-9485-4369-B898-9C3699962C68}" dt="2022-05-16T19:46:43.851" v="3593"/>
          <ac:cxnSpMkLst>
            <pc:docMk/>
            <pc:sldMk cId="1733336901" sldId="451"/>
            <ac:cxnSpMk id="9" creationId="{B342F830-1F62-4DB0-973A-F908DC9D8ABD}"/>
          </ac:cxnSpMkLst>
        </pc:cxnChg>
        <pc:cxnChg chg="del mod">
          <ac:chgData name="Ryan, Mary" userId="2bfa0294-2267-4888-92b0-6fae8124bf2f" providerId="ADAL" clId="{5435BA55-9485-4369-B898-9C3699962C68}" dt="2022-05-16T19:46:43.456" v="3592" actId="478"/>
          <ac:cxnSpMkLst>
            <pc:docMk/>
            <pc:sldMk cId="1733336901" sldId="451"/>
            <ac:cxnSpMk id="17" creationId="{BC20C0BD-D126-493B-8BB2-7108A828B231}"/>
          </ac:cxnSpMkLst>
        </pc:cxnChg>
      </pc:sldChg>
      <pc:sldChg chg="addSp delSp modSp mod modNotes">
        <pc:chgData name="Ryan, Mary" userId="2bfa0294-2267-4888-92b0-6fae8124bf2f" providerId="ADAL" clId="{5435BA55-9485-4369-B898-9C3699962C68}" dt="2022-05-16T20:07:24.876" v="4588" actId="1038"/>
        <pc:sldMkLst>
          <pc:docMk/>
          <pc:sldMk cId="1858263886" sldId="452"/>
        </pc:sldMkLst>
        <pc:spChg chg="mod">
          <ac:chgData name="Ryan, Mary" userId="2bfa0294-2267-4888-92b0-6fae8124bf2f" providerId="ADAL" clId="{5435BA55-9485-4369-B898-9C3699962C68}" dt="2022-05-16T20:07:02.599" v="4562" actId="14100"/>
          <ac:spMkLst>
            <pc:docMk/>
            <pc:sldMk cId="1858263886" sldId="452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20:06:57.819" v="4561" actId="1038"/>
          <ac:spMkLst>
            <pc:docMk/>
            <pc:sldMk cId="1858263886" sldId="452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20:07:24.876" v="4588" actId="1038"/>
          <ac:spMkLst>
            <pc:docMk/>
            <pc:sldMk cId="1858263886" sldId="452"/>
            <ac:spMk id="15" creationId="{81C59F2C-5527-49D6-A1B0-BA094D82F06A}"/>
          </ac:spMkLst>
        </pc:spChg>
        <pc:graphicFrameChg chg="mod modGraphic">
          <ac:chgData name="Ryan, Mary" userId="2bfa0294-2267-4888-92b0-6fae8124bf2f" providerId="ADAL" clId="{5435BA55-9485-4369-B898-9C3699962C68}" dt="2022-05-16T20:07:06.890" v="4563" actId="14100"/>
          <ac:graphicFrameMkLst>
            <pc:docMk/>
            <pc:sldMk cId="1858263886" sldId="452"/>
            <ac:graphicFrameMk id="2" creationId="{1045B4B7-565B-46F6-B958-C0DEC9EF5177}"/>
          </ac:graphicFrameMkLst>
        </pc:graphicFrameChg>
        <pc:picChg chg="mod">
          <ac:chgData name="Ryan, Mary" userId="2bfa0294-2267-4888-92b0-6fae8124bf2f" providerId="ADAL" clId="{5435BA55-9485-4369-B898-9C3699962C68}" dt="2022-05-16T20:06:57.819" v="4561" actId="1038"/>
          <ac:picMkLst>
            <pc:docMk/>
            <pc:sldMk cId="1858263886" sldId="452"/>
            <ac:picMk id="12" creationId="{B24D62FD-02EB-4CD3-91C4-185739A83FA7}"/>
          </ac:picMkLst>
        </pc:picChg>
        <pc:cxnChg chg="add mod">
          <ac:chgData name="Ryan, Mary" userId="2bfa0294-2267-4888-92b0-6fae8124bf2f" providerId="ADAL" clId="{5435BA55-9485-4369-B898-9C3699962C68}" dt="2022-05-16T20:06:57.819" v="4561" actId="1038"/>
          <ac:cxnSpMkLst>
            <pc:docMk/>
            <pc:sldMk cId="1858263886" sldId="452"/>
            <ac:cxnSpMk id="8" creationId="{9E3080EA-ADAB-4E77-9C67-14AFA695F21A}"/>
          </ac:cxnSpMkLst>
        </pc:cxnChg>
        <pc:cxnChg chg="del mod">
          <ac:chgData name="Ryan, Mary" userId="2bfa0294-2267-4888-92b0-6fae8124bf2f" providerId="ADAL" clId="{5435BA55-9485-4369-B898-9C3699962C68}" dt="2022-05-16T20:06:51.067" v="4559" actId="478"/>
          <ac:cxnSpMkLst>
            <pc:docMk/>
            <pc:sldMk cId="1858263886" sldId="452"/>
            <ac:cxnSpMk id="14" creationId="{D88ED456-800B-4FB1-B423-2B39ADAFC69F}"/>
          </ac:cxnSpMkLst>
        </pc:cxnChg>
      </pc:sldChg>
      <pc:sldChg chg="addSp delSp modSp mod modNotes">
        <pc:chgData name="Ryan, Mary" userId="2bfa0294-2267-4888-92b0-6fae8124bf2f" providerId="ADAL" clId="{5435BA55-9485-4369-B898-9C3699962C68}" dt="2022-05-16T20:00:04.848" v="4258" actId="12788"/>
        <pc:sldMkLst>
          <pc:docMk/>
          <pc:sldMk cId="3388626317" sldId="453"/>
        </pc:sldMkLst>
        <pc:spChg chg="mod">
          <ac:chgData name="Ryan, Mary" userId="2bfa0294-2267-4888-92b0-6fae8124bf2f" providerId="ADAL" clId="{5435BA55-9485-4369-B898-9C3699962C68}" dt="2022-05-16T19:59:51.092" v="4256" actId="1036"/>
          <ac:spMkLst>
            <pc:docMk/>
            <pc:sldMk cId="3388626317" sldId="453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19:59:27.436" v="4229" actId="1037"/>
          <ac:spMkLst>
            <pc:docMk/>
            <pc:sldMk cId="3388626317" sldId="453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19:59:43.368" v="4254" actId="1038"/>
          <ac:spMkLst>
            <pc:docMk/>
            <pc:sldMk cId="3388626317" sldId="453"/>
            <ac:spMk id="15" creationId="{81C59F2C-5527-49D6-A1B0-BA094D82F06A}"/>
          </ac:spMkLst>
        </pc:spChg>
        <pc:picChg chg="mod">
          <ac:chgData name="Ryan, Mary" userId="2bfa0294-2267-4888-92b0-6fae8124bf2f" providerId="ADAL" clId="{5435BA55-9485-4369-B898-9C3699962C68}" dt="2022-05-16T20:00:04.848" v="4258" actId="12788"/>
          <ac:picMkLst>
            <pc:docMk/>
            <pc:sldMk cId="3388626317" sldId="453"/>
            <ac:picMk id="5" creationId="{275D50F1-07F6-4516-9615-5F212782D8D6}"/>
          </ac:picMkLst>
        </pc:picChg>
        <pc:picChg chg="mod">
          <ac:chgData name="Ryan, Mary" userId="2bfa0294-2267-4888-92b0-6fae8124bf2f" providerId="ADAL" clId="{5435BA55-9485-4369-B898-9C3699962C68}" dt="2022-05-16T19:59:27.436" v="4229" actId="1037"/>
          <ac:picMkLst>
            <pc:docMk/>
            <pc:sldMk cId="3388626317" sldId="453"/>
            <ac:picMk id="12" creationId="{B24D62FD-02EB-4CD3-91C4-185739A83FA7}"/>
          </ac:picMkLst>
        </pc:picChg>
        <pc:cxnChg chg="add mod">
          <ac:chgData name="Ryan, Mary" userId="2bfa0294-2267-4888-92b0-6fae8124bf2f" providerId="ADAL" clId="{5435BA55-9485-4369-B898-9C3699962C68}" dt="2022-05-16T19:59:32.627" v="4231"/>
          <ac:cxnSpMkLst>
            <pc:docMk/>
            <pc:sldMk cId="3388626317" sldId="453"/>
            <ac:cxnSpMk id="8" creationId="{74F488E3-0035-40EA-9B12-3CEE6884694A}"/>
          </ac:cxnSpMkLst>
        </pc:cxnChg>
        <pc:cxnChg chg="del mod">
          <ac:chgData name="Ryan, Mary" userId="2bfa0294-2267-4888-92b0-6fae8124bf2f" providerId="ADAL" clId="{5435BA55-9485-4369-B898-9C3699962C68}" dt="2022-05-16T19:59:32.334" v="4230" actId="478"/>
          <ac:cxnSpMkLst>
            <pc:docMk/>
            <pc:sldMk cId="3388626317" sldId="453"/>
            <ac:cxnSpMk id="14" creationId="{D88ED456-800B-4FB1-B423-2B39ADAFC69F}"/>
          </ac:cxnSpMkLst>
        </pc:cxnChg>
      </pc:sldChg>
      <pc:sldChg chg="addSp delSp modSp mod modNotes">
        <pc:chgData name="Ryan, Mary" userId="2bfa0294-2267-4888-92b0-6fae8124bf2f" providerId="ADAL" clId="{5435BA55-9485-4369-B898-9C3699962C68}" dt="2022-05-16T20:01:30.627" v="4379"/>
        <pc:sldMkLst>
          <pc:docMk/>
          <pc:sldMk cId="3722587222" sldId="454"/>
        </pc:sldMkLst>
        <pc:spChg chg="mod">
          <ac:chgData name="Ryan, Mary" userId="2bfa0294-2267-4888-92b0-6fae8124bf2f" providerId="ADAL" clId="{5435BA55-9485-4369-B898-9C3699962C68}" dt="2022-05-16T19:31:06.673" v="3039" actId="27636"/>
          <ac:spMkLst>
            <pc:docMk/>
            <pc:sldMk cId="3722587222" sldId="454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20:01:27.520" v="4377" actId="1037"/>
          <ac:spMkLst>
            <pc:docMk/>
            <pc:sldMk cId="3722587222" sldId="454"/>
            <ac:spMk id="10" creationId="{1CF1328C-AD48-4B99-905F-23DE601E68DE}"/>
          </ac:spMkLst>
        </pc:spChg>
        <pc:spChg chg="del mod">
          <ac:chgData name="Ryan, Mary" userId="2bfa0294-2267-4888-92b0-6fae8124bf2f" providerId="ADAL" clId="{5435BA55-9485-4369-B898-9C3699962C68}" dt="2022-05-05T18:30:28.416" v="1762" actId="478"/>
          <ac:spMkLst>
            <pc:docMk/>
            <pc:sldMk cId="3722587222" sldId="454"/>
            <ac:spMk id="15" creationId="{81C59F2C-5527-49D6-A1B0-BA094D82F06A}"/>
          </ac:spMkLst>
        </pc:spChg>
        <pc:picChg chg="mod">
          <ac:chgData name="Ryan, Mary" userId="2bfa0294-2267-4888-92b0-6fae8124bf2f" providerId="ADAL" clId="{5435BA55-9485-4369-B898-9C3699962C68}" dt="2022-05-16T20:01:27.520" v="4377" actId="1037"/>
          <ac:picMkLst>
            <pc:docMk/>
            <pc:sldMk cId="3722587222" sldId="454"/>
            <ac:picMk id="12" creationId="{B24D62FD-02EB-4CD3-91C4-185739A83FA7}"/>
          </ac:picMkLst>
        </pc:picChg>
        <pc:cxnChg chg="add mod">
          <ac:chgData name="Ryan, Mary" userId="2bfa0294-2267-4888-92b0-6fae8124bf2f" providerId="ADAL" clId="{5435BA55-9485-4369-B898-9C3699962C68}" dt="2022-05-16T20:01:30.627" v="4379"/>
          <ac:cxnSpMkLst>
            <pc:docMk/>
            <pc:sldMk cId="3722587222" sldId="454"/>
            <ac:cxnSpMk id="6" creationId="{B0134BC1-1161-45DB-8803-F5437985EA94}"/>
          </ac:cxnSpMkLst>
        </pc:cxnChg>
        <pc:cxnChg chg="del mod">
          <ac:chgData name="Ryan, Mary" userId="2bfa0294-2267-4888-92b0-6fae8124bf2f" providerId="ADAL" clId="{5435BA55-9485-4369-B898-9C3699962C68}" dt="2022-05-16T20:01:30.347" v="4378" actId="478"/>
          <ac:cxnSpMkLst>
            <pc:docMk/>
            <pc:sldMk cId="3722587222" sldId="454"/>
            <ac:cxnSpMk id="14" creationId="{D88ED456-800B-4FB1-B423-2B39ADAFC69F}"/>
          </ac:cxnSpMkLst>
        </pc:cxnChg>
      </pc:sldChg>
      <pc:sldChg chg="modSp mod modNotes">
        <pc:chgData name="Ryan, Mary" userId="2bfa0294-2267-4888-92b0-6fae8124bf2f" providerId="ADAL" clId="{5435BA55-9485-4369-B898-9C3699962C68}" dt="2022-05-16T19:32:01.373" v="3061" actId="1037"/>
        <pc:sldMkLst>
          <pc:docMk/>
          <pc:sldMk cId="3500523715" sldId="455"/>
        </pc:sldMkLst>
        <pc:spChg chg="mod">
          <ac:chgData name="Ryan, Mary" userId="2bfa0294-2267-4888-92b0-6fae8124bf2f" providerId="ADAL" clId="{5435BA55-9485-4369-B898-9C3699962C68}" dt="2022-05-16T19:31:40.408" v="3043" actId="27636"/>
          <ac:spMkLst>
            <pc:docMk/>
            <pc:sldMk cId="3500523715" sldId="455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19:32:01.373" v="3061" actId="1037"/>
          <ac:spMkLst>
            <pc:docMk/>
            <pc:sldMk cId="3500523715" sldId="455"/>
            <ac:spMk id="10" creationId="{1CF1328C-AD48-4B99-905F-23DE601E68DE}"/>
          </ac:spMkLst>
        </pc:spChg>
        <pc:picChg chg="mod">
          <ac:chgData name="Ryan, Mary" userId="2bfa0294-2267-4888-92b0-6fae8124bf2f" providerId="ADAL" clId="{5435BA55-9485-4369-B898-9C3699962C68}" dt="2022-05-16T19:32:01.373" v="3061" actId="1037"/>
          <ac:picMkLst>
            <pc:docMk/>
            <pc:sldMk cId="3500523715" sldId="455"/>
            <ac:picMk id="12" creationId="{B24D62FD-02EB-4CD3-91C4-185739A83FA7}"/>
          </ac:picMkLst>
        </pc:picChg>
        <pc:cxnChg chg="mod">
          <ac:chgData name="Ryan, Mary" userId="2bfa0294-2267-4888-92b0-6fae8124bf2f" providerId="ADAL" clId="{5435BA55-9485-4369-B898-9C3699962C68}" dt="2022-05-16T19:31:54.709" v="3045" actId="14100"/>
          <ac:cxnSpMkLst>
            <pc:docMk/>
            <pc:sldMk cId="3500523715" sldId="455"/>
            <ac:cxnSpMk id="14" creationId="{D88ED456-800B-4FB1-B423-2B39ADAFC69F}"/>
          </ac:cxnSpMkLst>
        </pc:cxnChg>
      </pc:sldChg>
      <pc:sldChg chg="addSp delSp modSp mod modShow modNotes">
        <pc:chgData name="Ryan, Mary" userId="2bfa0294-2267-4888-92b0-6fae8124bf2f" providerId="ADAL" clId="{5435BA55-9485-4369-B898-9C3699962C68}" dt="2022-05-16T20:01:12.494" v="4358" actId="1037"/>
        <pc:sldMkLst>
          <pc:docMk/>
          <pc:sldMk cId="568878282" sldId="456"/>
        </pc:sldMkLst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568878282" sldId="456"/>
            <ac:spMk id="8" creationId="{1D4B61DD-020B-42F3-B0EF-F599EDD481DD}"/>
          </ac:spMkLst>
        </pc:spChg>
        <pc:spChg chg="mod">
          <ac:chgData name="Ryan, Mary" userId="2bfa0294-2267-4888-92b0-6fae8124bf2f" providerId="ADAL" clId="{5435BA55-9485-4369-B898-9C3699962C68}" dt="2022-05-16T20:00:55.266" v="4331" actId="1038"/>
          <ac:spMkLst>
            <pc:docMk/>
            <pc:sldMk cId="568878282" sldId="456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20:01:12.494" v="4358" actId="1037"/>
          <ac:spMkLst>
            <pc:docMk/>
            <pc:sldMk cId="568878282" sldId="456"/>
            <ac:spMk id="15" creationId="{81C59F2C-5527-49D6-A1B0-BA094D82F06A}"/>
          </ac:spMkLst>
        </pc:spChg>
        <pc:picChg chg="mod">
          <ac:chgData name="Ryan, Mary" userId="2bfa0294-2267-4888-92b0-6fae8124bf2f" providerId="ADAL" clId="{5435BA55-9485-4369-B898-9C3699962C68}" dt="2022-05-16T20:00:55.266" v="4331" actId="1038"/>
          <ac:picMkLst>
            <pc:docMk/>
            <pc:sldMk cId="568878282" sldId="456"/>
            <ac:picMk id="12" creationId="{B24D62FD-02EB-4CD3-91C4-185739A83FA7}"/>
          </ac:picMkLst>
        </pc:picChg>
        <pc:cxnChg chg="add mod">
          <ac:chgData name="Ryan, Mary" userId="2bfa0294-2267-4888-92b0-6fae8124bf2f" providerId="ADAL" clId="{5435BA55-9485-4369-B898-9C3699962C68}" dt="2022-05-16T20:01:00.186" v="4333"/>
          <ac:cxnSpMkLst>
            <pc:docMk/>
            <pc:sldMk cId="568878282" sldId="456"/>
            <ac:cxnSpMk id="9" creationId="{AB098408-84F5-411A-8189-5BAE6F7B911E}"/>
          </ac:cxnSpMkLst>
        </pc:cxnChg>
        <pc:cxnChg chg="del mod">
          <ac:chgData name="Ryan, Mary" userId="2bfa0294-2267-4888-92b0-6fae8124bf2f" providerId="ADAL" clId="{5435BA55-9485-4369-B898-9C3699962C68}" dt="2022-05-16T20:00:59.927" v="4332" actId="478"/>
          <ac:cxnSpMkLst>
            <pc:docMk/>
            <pc:sldMk cId="568878282" sldId="456"/>
            <ac:cxnSpMk id="14" creationId="{D88ED456-800B-4FB1-B423-2B39ADAFC69F}"/>
          </ac:cxnSpMkLst>
        </pc:cxnChg>
      </pc:sldChg>
      <pc:sldChg chg="addSp delSp modSp mod modNotes">
        <pc:chgData name="Ryan, Mary" userId="2bfa0294-2267-4888-92b0-6fae8124bf2f" providerId="ADAL" clId="{5435BA55-9485-4369-B898-9C3699962C68}" dt="2022-05-16T20:00:45.248" v="4310" actId="14100"/>
        <pc:sldMkLst>
          <pc:docMk/>
          <pc:sldMk cId="283058942" sldId="457"/>
        </pc:sldMkLst>
        <pc:spChg chg="mod">
          <ac:chgData name="Ryan, Mary" userId="2bfa0294-2267-4888-92b0-6fae8124bf2f" providerId="ADAL" clId="{5435BA55-9485-4369-B898-9C3699962C68}" dt="2022-05-16T20:00:45.248" v="4310" actId="14100"/>
          <ac:spMkLst>
            <pc:docMk/>
            <pc:sldMk cId="283058942" sldId="457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20:00:16.202" v="4280" actId="1038"/>
          <ac:spMkLst>
            <pc:docMk/>
            <pc:sldMk cId="283058942" sldId="457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20:00:33.475" v="4307" actId="1038"/>
          <ac:spMkLst>
            <pc:docMk/>
            <pc:sldMk cId="283058942" sldId="457"/>
            <ac:spMk id="15" creationId="{81C59F2C-5527-49D6-A1B0-BA094D82F06A}"/>
          </ac:spMkLst>
        </pc:spChg>
        <pc:picChg chg="mod">
          <ac:chgData name="Ryan, Mary" userId="2bfa0294-2267-4888-92b0-6fae8124bf2f" providerId="ADAL" clId="{5435BA55-9485-4369-B898-9C3699962C68}" dt="2022-05-16T20:00:16.202" v="4280" actId="1038"/>
          <ac:picMkLst>
            <pc:docMk/>
            <pc:sldMk cId="283058942" sldId="457"/>
            <ac:picMk id="12" creationId="{B24D62FD-02EB-4CD3-91C4-185739A83FA7}"/>
          </ac:picMkLst>
        </pc:picChg>
        <pc:cxnChg chg="add mod">
          <ac:chgData name="Ryan, Mary" userId="2bfa0294-2267-4888-92b0-6fae8124bf2f" providerId="ADAL" clId="{5435BA55-9485-4369-B898-9C3699962C68}" dt="2022-05-16T20:00:20.896" v="4282"/>
          <ac:cxnSpMkLst>
            <pc:docMk/>
            <pc:sldMk cId="283058942" sldId="457"/>
            <ac:cxnSpMk id="7" creationId="{E783FB89-2591-4F47-A2AE-177267BF0EB1}"/>
          </ac:cxnSpMkLst>
        </pc:cxnChg>
        <pc:cxnChg chg="del mod">
          <ac:chgData name="Ryan, Mary" userId="2bfa0294-2267-4888-92b0-6fae8124bf2f" providerId="ADAL" clId="{5435BA55-9485-4369-B898-9C3699962C68}" dt="2022-05-16T20:00:20.577" v="4281" actId="478"/>
          <ac:cxnSpMkLst>
            <pc:docMk/>
            <pc:sldMk cId="283058942" sldId="457"/>
            <ac:cxnSpMk id="14" creationId="{D88ED456-800B-4FB1-B423-2B39ADAFC69F}"/>
          </ac:cxnSpMkLst>
        </pc:cxnChg>
      </pc:sldChg>
      <pc:sldChg chg="modSp mod modShow modNotes">
        <pc:chgData name="Ryan, Mary" userId="2bfa0294-2267-4888-92b0-6fae8124bf2f" providerId="ADAL" clId="{5435BA55-9485-4369-B898-9C3699962C68}" dt="2022-05-16T19:56:55.870" v="4091" actId="1038"/>
        <pc:sldMkLst>
          <pc:docMk/>
          <pc:sldMk cId="2832009471" sldId="458"/>
        </pc:sldMkLst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2832009471" sldId="458"/>
            <ac:spMk id="2" creationId="{64212ABB-36C8-4158-817C-F6A4C6870852}"/>
          </ac:spMkLst>
        </pc:spChg>
        <pc:spChg chg="mod">
          <ac:chgData name="Ryan, Mary" userId="2bfa0294-2267-4888-92b0-6fae8124bf2f" providerId="ADAL" clId="{5435BA55-9485-4369-B898-9C3699962C68}" dt="2022-05-16T19:56:46.107" v="4066" actId="1038"/>
          <ac:spMkLst>
            <pc:docMk/>
            <pc:sldMk cId="2832009471" sldId="458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2832009471" sldId="458"/>
            <ac:spMk id="13" creationId="{978D496B-FF4F-4778-9B51-9EB4320691A4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2832009471" sldId="458"/>
            <ac:spMk id="15" creationId="{90AB73BC-1EE5-42DD-BB28-DE30DE9502FE}"/>
          </ac:spMkLst>
        </pc:spChg>
        <pc:spChg chg="mod">
          <ac:chgData name="Ryan, Mary" userId="2bfa0294-2267-4888-92b0-6fae8124bf2f" providerId="ADAL" clId="{5435BA55-9485-4369-B898-9C3699962C68}" dt="2022-05-16T19:56:55.870" v="4091" actId="1038"/>
          <ac:spMkLst>
            <pc:docMk/>
            <pc:sldMk cId="2832009471" sldId="458"/>
            <ac:spMk id="16" creationId="{51BDACDA-029F-4E71-9DF5-3EFF5A286CE1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2832009471" sldId="458"/>
            <ac:spMk id="18" creationId="{BDCEFFCE-2120-45FC-B1DD-134F63FE69D6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2832009471" sldId="458"/>
            <ac:spMk id="19" creationId="{47FD8247-60FB-4958-A702-FC95ECE50B2E}"/>
          </ac:spMkLst>
        </pc:spChg>
        <pc:picChg chg="mod">
          <ac:chgData name="Ryan, Mary" userId="2bfa0294-2267-4888-92b0-6fae8124bf2f" providerId="ADAL" clId="{5435BA55-9485-4369-B898-9C3699962C68}" dt="2022-05-16T19:31:05.841" v="3038"/>
          <ac:picMkLst>
            <pc:docMk/>
            <pc:sldMk cId="2832009471" sldId="458"/>
            <ac:picMk id="8" creationId="{A2FBFC47-23E8-460A-B685-54E59793B1B6}"/>
          </ac:picMkLst>
        </pc:picChg>
        <pc:picChg chg="mod">
          <ac:chgData name="Ryan, Mary" userId="2bfa0294-2267-4888-92b0-6fae8124bf2f" providerId="ADAL" clId="{5435BA55-9485-4369-B898-9C3699962C68}" dt="2022-05-16T19:31:05.841" v="3038"/>
          <ac:picMkLst>
            <pc:docMk/>
            <pc:sldMk cId="2832009471" sldId="458"/>
            <ac:picMk id="11" creationId="{43FCE26B-7F66-4F6E-9AA7-9A5AB7B65E6E}"/>
          </ac:picMkLst>
        </pc:picChg>
        <pc:picChg chg="mod">
          <ac:chgData name="Ryan, Mary" userId="2bfa0294-2267-4888-92b0-6fae8124bf2f" providerId="ADAL" clId="{5435BA55-9485-4369-B898-9C3699962C68}" dt="2022-05-16T19:56:46.107" v="4066" actId="1038"/>
          <ac:picMkLst>
            <pc:docMk/>
            <pc:sldMk cId="2832009471" sldId="458"/>
            <ac:picMk id="12" creationId="{B24D62FD-02EB-4CD3-91C4-185739A83FA7}"/>
          </ac:picMkLst>
        </pc:picChg>
        <pc:picChg chg="mod">
          <ac:chgData name="Ryan, Mary" userId="2bfa0294-2267-4888-92b0-6fae8124bf2f" providerId="ADAL" clId="{5435BA55-9485-4369-B898-9C3699962C68}" dt="2022-05-16T19:31:05.841" v="3038"/>
          <ac:picMkLst>
            <pc:docMk/>
            <pc:sldMk cId="2832009471" sldId="458"/>
            <ac:picMk id="17" creationId="{50BC3FDA-6912-44E2-905C-CEA4EE1E3394}"/>
          </ac:picMkLst>
        </pc:picChg>
        <pc:cxnChg chg="mod">
          <ac:chgData name="Ryan, Mary" userId="2bfa0294-2267-4888-92b0-6fae8124bf2f" providerId="ADAL" clId="{5435BA55-9485-4369-B898-9C3699962C68}" dt="2022-05-16T19:31:05.841" v="3038"/>
          <ac:cxnSpMkLst>
            <pc:docMk/>
            <pc:sldMk cId="2832009471" sldId="458"/>
            <ac:cxnSpMk id="4" creationId="{C9C33201-212C-432D-88E3-B7E93157C0B5}"/>
          </ac:cxnSpMkLst>
        </pc:cxnChg>
        <pc:cxnChg chg="mod">
          <ac:chgData name="Ryan, Mary" userId="2bfa0294-2267-4888-92b0-6fae8124bf2f" providerId="ADAL" clId="{5435BA55-9485-4369-B898-9C3699962C68}" dt="2022-05-16T19:31:05.841" v="3038"/>
          <ac:cxnSpMkLst>
            <pc:docMk/>
            <pc:sldMk cId="2832009471" sldId="458"/>
            <ac:cxnSpMk id="7" creationId="{578484F2-6502-48B2-8F3A-4911F7DE60F2}"/>
          </ac:cxnSpMkLst>
        </pc:cxnChg>
        <pc:cxnChg chg="mod">
          <ac:chgData name="Ryan, Mary" userId="2bfa0294-2267-4888-92b0-6fae8124bf2f" providerId="ADAL" clId="{5435BA55-9485-4369-B898-9C3699962C68}" dt="2022-05-16T19:56:46.107" v="4066" actId="1038"/>
          <ac:cxnSpMkLst>
            <pc:docMk/>
            <pc:sldMk cId="2832009471" sldId="458"/>
            <ac:cxnSpMk id="14" creationId="{D88ED456-800B-4FB1-B423-2B39ADAFC69F}"/>
          </ac:cxnSpMkLst>
        </pc:cxnChg>
      </pc:sldChg>
      <pc:sldChg chg="modSp add del mod ord">
        <pc:chgData name="Ryan, Mary" userId="2bfa0294-2267-4888-92b0-6fae8124bf2f" providerId="ADAL" clId="{5435BA55-9485-4369-B898-9C3699962C68}" dt="2022-05-05T17:50:19.242" v="561" actId="2696"/>
        <pc:sldMkLst>
          <pc:docMk/>
          <pc:sldMk cId="63937177" sldId="459"/>
        </pc:sldMkLst>
        <pc:spChg chg="mod">
          <ac:chgData name="Ryan, Mary" userId="2bfa0294-2267-4888-92b0-6fae8124bf2f" providerId="ADAL" clId="{5435BA55-9485-4369-B898-9C3699962C68}" dt="2022-05-05T17:49:30.926" v="560" actId="113"/>
          <ac:spMkLst>
            <pc:docMk/>
            <pc:sldMk cId="63937177" sldId="459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05T17:49:05.500" v="522" actId="20577"/>
          <ac:spMkLst>
            <pc:docMk/>
            <pc:sldMk cId="63937177" sldId="459"/>
            <ac:spMk id="10" creationId="{1CF1328C-AD48-4B99-905F-23DE601E68DE}"/>
          </ac:spMkLst>
        </pc:spChg>
      </pc:sldChg>
      <pc:sldChg chg="addSp delSp modSp add mod modNotes">
        <pc:chgData name="Ryan, Mary" userId="2bfa0294-2267-4888-92b0-6fae8124bf2f" providerId="ADAL" clId="{5435BA55-9485-4369-B898-9C3699962C68}" dt="2022-05-16T20:37:06.220" v="4859" actId="20577"/>
        <pc:sldMkLst>
          <pc:docMk/>
          <pc:sldMk cId="204924388" sldId="459"/>
        </pc:sldMkLst>
        <pc:spChg chg="mod">
          <ac:chgData name="Ryan, Mary" userId="2bfa0294-2267-4888-92b0-6fae8124bf2f" providerId="ADAL" clId="{5435BA55-9485-4369-B898-9C3699962C68}" dt="2022-05-16T20:37:06.220" v="4859" actId="20577"/>
          <ac:spMkLst>
            <pc:docMk/>
            <pc:sldMk cId="204924388" sldId="459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19:35:43.703" v="3205" actId="1038"/>
          <ac:spMkLst>
            <pc:docMk/>
            <pc:sldMk cId="204924388" sldId="459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19:36:18.933" v="3234" actId="1037"/>
          <ac:spMkLst>
            <pc:docMk/>
            <pc:sldMk cId="204924388" sldId="459"/>
            <ac:spMk id="15" creationId="{81C59F2C-5527-49D6-A1B0-BA094D82F06A}"/>
          </ac:spMkLst>
        </pc:spChg>
        <pc:picChg chg="mod">
          <ac:chgData name="Ryan, Mary" userId="2bfa0294-2267-4888-92b0-6fae8124bf2f" providerId="ADAL" clId="{5435BA55-9485-4369-B898-9C3699962C68}" dt="2022-05-16T19:35:43.703" v="3205" actId="1038"/>
          <ac:picMkLst>
            <pc:docMk/>
            <pc:sldMk cId="204924388" sldId="459"/>
            <ac:picMk id="12" creationId="{B24D62FD-02EB-4CD3-91C4-185739A83FA7}"/>
          </ac:picMkLst>
        </pc:picChg>
        <pc:cxnChg chg="add mod">
          <ac:chgData name="Ryan, Mary" userId="2bfa0294-2267-4888-92b0-6fae8124bf2f" providerId="ADAL" clId="{5435BA55-9485-4369-B898-9C3699962C68}" dt="2022-05-16T19:37:14.236" v="3260"/>
          <ac:cxnSpMkLst>
            <pc:docMk/>
            <pc:sldMk cId="204924388" sldId="459"/>
            <ac:cxnSpMk id="8" creationId="{CC5EB22C-5575-4B7D-9C8A-BD369422898A}"/>
          </ac:cxnSpMkLst>
        </pc:cxnChg>
        <pc:cxnChg chg="del mod">
          <ac:chgData name="Ryan, Mary" userId="2bfa0294-2267-4888-92b0-6fae8124bf2f" providerId="ADAL" clId="{5435BA55-9485-4369-B898-9C3699962C68}" dt="2022-05-16T19:37:13.941" v="3259" actId="478"/>
          <ac:cxnSpMkLst>
            <pc:docMk/>
            <pc:sldMk cId="204924388" sldId="459"/>
            <ac:cxnSpMk id="14" creationId="{D88ED456-800B-4FB1-B423-2B39ADAFC69F}"/>
          </ac:cxnSpMkLst>
        </pc:cxnChg>
      </pc:sldChg>
      <pc:sldChg chg="addSp delSp modSp add mod delAnim modAnim modNotes">
        <pc:chgData name="Ryan, Mary" userId="2bfa0294-2267-4888-92b0-6fae8124bf2f" providerId="ADAL" clId="{5435BA55-9485-4369-B898-9C3699962C68}" dt="2022-05-16T20:37:58.365" v="4881" actId="20577"/>
        <pc:sldMkLst>
          <pc:docMk/>
          <pc:sldMk cId="3489584291" sldId="460"/>
        </pc:sldMkLst>
        <pc:spChg chg="mod">
          <ac:chgData name="Ryan, Mary" userId="2bfa0294-2267-4888-92b0-6fae8124bf2f" providerId="ADAL" clId="{5435BA55-9485-4369-B898-9C3699962C68}" dt="2022-05-16T20:37:58.365" v="4881" actId="20577"/>
          <ac:spMkLst>
            <pc:docMk/>
            <pc:sldMk cId="3489584291" sldId="460"/>
            <ac:spMk id="3" creationId="{9A35FE9F-94A2-4BB5-8B55-B2644858573E}"/>
          </ac:spMkLst>
        </pc:spChg>
        <pc:spChg chg="add mod">
          <ac:chgData name="Ryan, Mary" userId="2bfa0294-2267-4888-92b0-6fae8124bf2f" providerId="ADAL" clId="{5435BA55-9485-4369-B898-9C3699962C68}" dt="2022-05-16T20:18:55.381" v="4715" actId="1076"/>
          <ac:spMkLst>
            <pc:docMk/>
            <pc:sldMk cId="3489584291" sldId="460"/>
            <ac:spMk id="4" creationId="{CC595148-D6E7-49A8-A1C5-6AD3A97D38B5}"/>
          </ac:spMkLst>
        </pc:spChg>
        <pc:spChg chg="add mod">
          <ac:chgData name="Ryan, Mary" userId="2bfa0294-2267-4888-92b0-6fae8124bf2f" providerId="ADAL" clId="{5435BA55-9485-4369-B898-9C3699962C68}" dt="2022-05-16T20:18:46.623" v="4713" actId="1036"/>
          <ac:spMkLst>
            <pc:docMk/>
            <pc:sldMk cId="3489584291" sldId="460"/>
            <ac:spMk id="8" creationId="{24FCBA5B-58D0-46DA-B0F0-CDB26297F285}"/>
          </ac:spMkLst>
        </pc:spChg>
        <pc:spChg chg="add del mod">
          <ac:chgData name="Ryan, Mary" userId="2bfa0294-2267-4888-92b0-6fae8124bf2f" providerId="ADAL" clId="{5435BA55-9485-4369-B898-9C3699962C68}" dt="2022-05-13T19:45:39.313" v="2930" actId="478"/>
          <ac:spMkLst>
            <pc:docMk/>
            <pc:sldMk cId="3489584291" sldId="460"/>
            <ac:spMk id="9" creationId="{68E59D17-581A-4352-92EB-C98635C7CBB6}"/>
          </ac:spMkLst>
        </pc:spChg>
        <pc:spChg chg="mod">
          <ac:chgData name="Ryan, Mary" userId="2bfa0294-2267-4888-92b0-6fae8124bf2f" providerId="ADAL" clId="{5435BA55-9485-4369-B898-9C3699962C68}" dt="2022-05-16T19:43:34.572" v="3482" actId="1038"/>
          <ac:spMkLst>
            <pc:docMk/>
            <pc:sldMk cId="3489584291" sldId="460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19:43:57.099" v="3507" actId="1037"/>
          <ac:spMkLst>
            <pc:docMk/>
            <pc:sldMk cId="3489584291" sldId="460"/>
            <ac:spMk id="15" creationId="{81C59F2C-5527-49D6-A1B0-BA094D82F06A}"/>
          </ac:spMkLst>
        </pc:spChg>
        <pc:picChg chg="mod">
          <ac:chgData name="Ryan, Mary" userId="2bfa0294-2267-4888-92b0-6fae8124bf2f" providerId="ADAL" clId="{5435BA55-9485-4369-B898-9C3699962C68}" dt="2022-05-16T19:43:34.572" v="3482" actId="1038"/>
          <ac:picMkLst>
            <pc:docMk/>
            <pc:sldMk cId="3489584291" sldId="460"/>
            <ac:picMk id="12" creationId="{B24D62FD-02EB-4CD3-91C4-185739A83FA7}"/>
          </ac:picMkLst>
        </pc:picChg>
        <pc:cxnChg chg="add mod">
          <ac:chgData name="Ryan, Mary" userId="2bfa0294-2267-4888-92b0-6fae8124bf2f" providerId="ADAL" clId="{5435BA55-9485-4369-B898-9C3699962C68}" dt="2022-05-16T19:43:37.466" v="3484"/>
          <ac:cxnSpMkLst>
            <pc:docMk/>
            <pc:sldMk cId="3489584291" sldId="460"/>
            <ac:cxnSpMk id="9" creationId="{EF6D4791-B0FA-4F4D-B994-867750944C20}"/>
          </ac:cxnSpMkLst>
        </pc:cxnChg>
        <pc:cxnChg chg="del mod">
          <ac:chgData name="Ryan, Mary" userId="2bfa0294-2267-4888-92b0-6fae8124bf2f" providerId="ADAL" clId="{5435BA55-9485-4369-B898-9C3699962C68}" dt="2022-05-16T19:43:37.041" v="3483" actId="478"/>
          <ac:cxnSpMkLst>
            <pc:docMk/>
            <pc:sldMk cId="3489584291" sldId="460"/>
            <ac:cxnSpMk id="14" creationId="{D88ED456-800B-4FB1-B423-2B39ADAFC69F}"/>
          </ac:cxnSpMkLst>
        </pc:cxnChg>
      </pc:sldChg>
      <pc:sldChg chg="addSp delSp modSp add mod modAnim modNotes">
        <pc:chgData name="Ryan, Mary" userId="2bfa0294-2267-4888-92b0-6fae8124bf2f" providerId="ADAL" clId="{5435BA55-9485-4369-B898-9C3699962C68}" dt="2022-05-16T19:51:43.600" v="3783" actId="14100"/>
        <pc:sldMkLst>
          <pc:docMk/>
          <pc:sldMk cId="1804824890" sldId="461"/>
        </pc:sldMkLst>
        <pc:spChg chg="add del">
          <ac:chgData name="Ryan, Mary" userId="2bfa0294-2267-4888-92b0-6fae8124bf2f" providerId="ADAL" clId="{5435BA55-9485-4369-B898-9C3699962C68}" dt="2022-05-05T18:31:20.703" v="1773" actId="478"/>
          <ac:spMkLst>
            <pc:docMk/>
            <pc:sldMk cId="1804824890" sldId="461"/>
            <ac:spMk id="2" creationId="{867A3290-2259-4E93-8716-7527409EEBF5}"/>
          </ac:spMkLst>
        </pc:spChg>
        <pc:spChg chg="mod">
          <ac:chgData name="Ryan, Mary" userId="2bfa0294-2267-4888-92b0-6fae8124bf2f" providerId="ADAL" clId="{5435BA55-9485-4369-B898-9C3699962C68}" dt="2022-05-16T19:49:32.589" v="3731" actId="1037"/>
          <ac:spMkLst>
            <pc:docMk/>
            <pc:sldMk cId="1804824890" sldId="461"/>
            <ac:spMk id="3" creationId="{9A35FE9F-94A2-4BB5-8B55-B2644858573E}"/>
          </ac:spMkLst>
        </pc:spChg>
        <pc:spChg chg="add del mod">
          <ac:chgData name="Ryan, Mary" userId="2bfa0294-2267-4888-92b0-6fae8124bf2f" providerId="ADAL" clId="{5435BA55-9485-4369-B898-9C3699962C68}" dt="2022-05-09T20:37:32.413" v="2424" actId="478"/>
          <ac:spMkLst>
            <pc:docMk/>
            <pc:sldMk cId="1804824890" sldId="461"/>
            <ac:spMk id="4" creationId="{2B38EBA6-0BDB-4C05-A410-2887C28EFC4A}"/>
          </ac:spMkLst>
        </pc:spChg>
        <pc:spChg chg="mod">
          <ac:chgData name="Ryan, Mary" userId="2bfa0294-2267-4888-92b0-6fae8124bf2f" providerId="ADAL" clId="{5435BA55-9485-4369-B898-9C3699962C68}" dt="2022-05-16T19:49:06.607" v="3690" actId="1037"/>
          <ac:spMkLst>
            <pc:docMk/>
            <pc:sldMk cId="1804824890" sldId="461"/>
            <ac:spMk id="10" creationId="{1CF1328C-AD48-4B99-905F-23DE601E68DE}"/>
          </ac:spMkLst>
        </pc:spChg>
        <pc:spChg chg="add mod">
          <ac:chgData name="Ryan, Mary" userId="2bfa0294-2267-4888-92b0-6fae8124bf2f" providerId="ADAL" clId="{5435BA55-9485-4369-B898-9C3699962C68}" dt="2022-05-16T19:49:32.589" v="3731" actId="1037"/>
          <ac:spMkLst>
            <pc:docMk/>
            <pc:sldMk cId="1804824890" sldId="461"/>
            <ac:spMk id="11" creationId="{29DA0D05-E2BC-430B-B910-B34504E3079C}"/>
          </ac:spMkLst>
        </pc:spChg>
        <pc:spChg chg="add mod">
          <ac:chgData name="Ryan, Mary" userId="2bfa0294-2267-4888-92b0-6fae8124bf2f" providerId="ADAL" clId="{5435BA55-9485-4369-B898-9C3699962C68}" dt="2022-05-16T19:51:43.600" v="3783" actId="14100"/>
          <ac:spMkLst>
            <pc:docMk/>
            <pc:sldMk cId="1804824890" sldId="461"/>
            <ac:spMk id="13" creationId="{3C8BAC72-38E1-45FB-B3F5-DE19B7449798}"/>
          </ac:spMkLst>
        </pc:spChg>
        <pc:spChg chg="mod">
          <ac:chgData name="Ryan, Mary" userId="2bfa0294-2267-4888-92b0-6fae8124bf2f" providerId="ADAL" clId="{5435BA55-9485-4369-B898-9C3699962C68}" dt="2022-05-16T19:49:17.201" v="3713" actId="1037"/>
          <ac:spMkLst>
            <pc:docMk/>
            <pc:sldMk cId="1804824890" sldId="461"/>
            <ac:spMk id="15" creationId="{81C59F2C-5527-49D6-A1B0-BA094D82F06A}"/>
          </ac:spMkLst>
        </pc:spChg>
        <pc:spChg chg="add mod">
          <ac:chgData name="Ryan, Mary" userId="2bfa0294-2267-4888-92b0-6fae8124bf2f" providerId="ADAL" clId="{5435BA55-9485-4369-B898-9C3699962C68}" dt="2022-05-16T19:51:30.958" v="3781" actId="1035"/>
          <ac:spMkLst>
            <pc:docMk/>
            <pc:sldMk cId="1804824890" sldId="461"/>
            <ac:spMk id="21" creationId="{88D7D802-6667-45BE-A95D-4465430943C9}"/>
          </ac:spMkLst>
        </pc:spChg>
        <pc:spChg chg="add mod">
          <ac:chgData name="Ryan, Mary" userId="2bfa0294-2267-4888-92b0-6fae8124bf2f" providerId="ADAL" clId="{5435BA55-9485-4369-B898-9C3699962C68}" dt="2022-05-16T19:51:20.203" v="3778" actId="1038"/>
          <ac:spMkLst>
            <pc:docMk/>
            <pc:sldMk cId="1804824890" sldId="461"/>
            <ac:spMk id="22" creationId="{C7AEA75A-BB7D-4472-9119-2D6476E4169E}"/>
          </ac:spMkLst>
        </pc:spChg>
        <pc:spChg chg="add mod">
          <ac:chgData name="Ryan, Mary" userId="2bfa0294-2267-4888-92b0-6fae8124bf2f" providerId="ADAL" clId="{5435BA55-9485-4369-B898-9C3699962C68}" dt="2022-05-16T19:50:45.416" v="3769" actId="1038"/>
          <ac:spMkLst>
            <pc:docMk/>
            <pc:sldMk cId="1804824890" sldId="461"/>
            <ac:spMk id="23" creationId="{3B9A8D44-A946-4240-AAE8-AAEE22F60633}"/>
          </ac:spMkLst>
        </pc:spChg>
        <pc:spChg chg="add mod">
          <ac:chgData name="Ryan, Mary" userId="2bfa0294-2267-4888-92b0-6fae8124bf2f" providerId="ADAL" clId="{5435BA55-9485-4369-B898-9C3699962C68}" dt="2022-05-16T19:51:13.842" v="3776" actId="1035"/>
          <ac:spMkLst>
            <pc:docMk/>
            <pc:sldMk cId="1804824890" sldId="461"/>
            <ac:spMk id="24" creationId="{E5C8601C-BEA0-4F8C-95D4-2AA39FF75563}"/>
          </ac:spMkLst>
        </pc:spChg>
        <pc:picChg chg="add mod modCrop">
          <ac:chgData name="Ryan, Mary" userId="2bfa0294-2267-4888-92b0-6fae8124bf2f" providerId="ADAL" clId="{5435BA55-9485-4369-B898-9C3699962C68}" dt="2022-05-16T19:50:07.773" v="3748" actId="1076"/>
          <ac:picMkLst>
            <pc:docMk/>
            <pc:sldMk cId="1804824890" sldId="461"/>
            <ac:picMk id="5" creationId="{622EF10C-244E-4C47-A0B2-94134C730CD4}"/>
          </ac:picMkLst>
        </pc:picChg>
        <pc:picChg chg="mod">
          <ac:chgData name="Ryan, Mary" userId="2bfa0294-2267-4888-92b0-6fae8124bf2f" providerId="ADAL" clId="{5435BA55-9485-4369-B898-9C3699962C68}" dt="2022-05-16T19:49:06.607" v="3690" actId="1037"/>
          <ac:picMkLst>
            <pc:docMk/>
            <pc:sldMk cId="1804824890" sldId="461"/>
            <ac:picMk id="12" creationId="{B24D62FD-02EB-4CD3-91C4-185739A83FA7}"/>
          </ac:picMkLst>
        </pc:picChg>
        <pc:cxnChg chg="del mod">
          <ac:chgData name="Ryan, Mary" userId="2bfa0294-2267-4888-92b0-6fae8124bf2f" providerId="ADAL" clId="{5435BA55-9485-4369-B898-9C3699962C68}" dt="2022-05-16T19:49:11.505" v="3691" actId="478"/>
          <ac:cxnSpMkLst>
            <pc:docMk/>
            <pc:sldMk cId="1804824890" sldId="461"/>
            <ac:cxnSpMk id="14" creationId="{D88ED456-800B-4FB1-B423-2B39ADAFC69F}"/>
          </ac:cxnSpMkLst>
        </pc:cxnChg>
        <pc:cxnChg chg="add mod">
          <ac:chgData name="Ryan, Mary" userId="2bfa0294-2267-4888-92b0-6fae8124bf2f" providerId="ADAL" clId="{5435BA55-9485-4369-B898-9C3699962C68}" dt="2022-05-16T19:51:43.600" v="3783" actId="14100"/>
          <ac:cxnSpMkLst>
            <pc:docMk/>
            <pc:sldMk cId="1804824890" sldId="461"/>
            <ac:cxnSpMk id="16" creationId="{D87EB53B-1F01-4654-835B-978C50DD6B44}"/>
          </ac:cxnSpMkLst>
        </pc:cxnChg>
        <pc:cxnChg chg="add mod">
          <ac:chgData name="Ryan, Mary" userId="2bfa0294-2267-4888-92b0-6fae8124bf2f" providerId="ADAL" clId="{5435BA55-9485-4369-B898-9C3699962C68}" dt="2022-05-16T19:51:43.600" v="3783" actId="14100"/>
          <ac:cxnSpMkLst>
            <pc:docMk/>
            <pc:sldMk cId="1804824890" sldId="461"/>
            <ac:cxnSpMk id="17" creationId="{E1359580-D7D9-429B-AB91-5738511047EC}"/>
          </ac:cxnSpMkLst>
        </pc:cxnChg>
        <pc:cxnChg chg="add mod">
          <ac:chgData name="Ryan, Mary" userId="2bfa0294-2267-4888-92b0-6fae8124bf2f" providerId="ADAL" clId="{5435BA55-9485-4369-B898-9C3699962C68}" dt="2022-05-16T19:49:11.809" v="3692"/>
          <ac:cxnSpMkLst>
            <pc:docMk/>
            <pc:sldMk cId="1804824890" sldId="461"/>
            <ac:cxnSpMk id="18" creationId="{B5DA23B9-37A6-4CD0-AAD3-1782F5DC9A3E}"/>
          </ac:cxnSpMkLst>
        </pc:cxnChg>
      </pc:sldChg>
      <pc:sldChg chg="addSp delSp modSp add del mod">
        <pc:chgData name="Ryan, Mary" userId="2bfa0294-2267-4888-92b0-6fae8124bf2f" providerId="ADAL" clId="{5435BA55-9485-4369-B898-9C3699962C68}" dt="2022-05-09T19:35:00.234" v="2097" actId="47"/>
        <pc:sldMkLst>
          <pc:docMk/>
          <pc:sldMk cId="2546406520" sldId="462"/>
        </pc:sldMkLst>
        <pc:spChg chg="del">
          <ac:chgData name="Ryan, Mary" userId="2bfa0294-2267-4888-92b0-6fae8124bf2f" providerId="ADAL" clId="{5435BA55-9485-4369-B898-9C3699962C68}" dt="2022-05-05T18:16:17.995" v="1369" actId="478"/>
          <ac:spMkLst>
            <pc:docMk/>
            <pc:sldMk cId="2546406520" sldId="462"/>
            <ac:spMk id="3" creationId="{9A35FE9F-94A2-4BB5-8B55-B2644858573E}"/>
          </ac:spMkLst>
        </pc:spChg>
        <pc:spChg chg="add del mod">
          <ac:chgData name="Ryan, Mary" userId="2bfa0294-2267-4888-92b0-6fae8124bf2f" providerId="ADAL" clId="{5435BA55-9485-4369-B898-9C3699962C68}" dt="2022-05-05T18:16:23.594" v="1370" actId="3680"/>
          <ac:spMkLst>
            <pc:docMk/>
            <pc:sldMk cId="2546406520" sldId="462"/>
            <ac:spMk id="4" creationId="{6E59C0DB-EE1E-474B-8561-8D68D62B5523}"/>
          </ac:spMkLst>
        </pc:spChg>
        <pc:spChg chg="mod">
          <ac:chgData name="Ryan, Mary" userId="2bfa0294-2267-4888-92b0-6fae8124bf2f" providerId="ADAL" clId="{5435BA55-9485-4369-B898-9C3699962C68}" dt="2022-05-09T19:33:39.031" v="2028" actId="20577"/>
          <ac:spMkLst>
            <pc:docMk/>
            <pc:sldMk cId="2546406520" sldId="462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05T18:29:41.076" v="1738" actId="20577"/>
          <ac:spMkLst>
            <pc:docMk/>
            <pc:sldMk cId="2546406520" sldId="462"/>
            <ac:spMk id="15" creationId="{81C59F2C-5527-49D6-A1B0-BA094D82F06A}"/>
          </ac:spMkLst>
        </pc:spChg>
        <pc:graphicFrameChg chg="add mod ord modGraphic">
          <ac:chgData name="Ryan, Mary" userId="2bfa0294-2267-4888-92b0-6fae8124bf2f" providerId="ADAL" clId="{5435BA55-9485-4369-B898-9C3699962C68}" dt="2022-05-05T18:24:29.726" v="1572" actId="1076"/>
          <ac:graphicFrameMkLst>
            <pc:docMk/>
            <pc:sldMk cId="2546406520" sldId="462"/>
            <ac:graphicFrameMk id="5" creationId="{72E7F84A-FD2F-416B-A096-5AB471E7ECAB}"/>
          </ac:graphicFrameMkLst>
        </pc:graphicFrameChg>
      </pc:sldChg>
      <pc:sldChg chg="addSp delSp modSp add mod delAnim modAnim modNotes">
        <pc:chgData name="Ryan, Mary" userId="2bfa0294-2267-4888-92b0-6fae8124bf2f" providerId="ADAL" clId="{5435BA55-9485-4369-B898-9C3699962C68}" dt="2022-05-16T19:58:43.349" v="4160" actId="14100"/>
        <pc:sldMkLst>
          <pc:docMk/>
          <pc:sldMk cId="3550687456" sldId="463"/>
        </pc:sldMkLst>
        <pc:spChg chg="add del mod">
          <ac:chgData name="Ryan, Mary" userId="2bfa0294-2267-4888-92b0-6fae8124bf2f" providerId="ADAL" clId="{5435BA55-9485-4369-B898-9C3699962C68}" dt="2022-05-09T21:20:40.050" v="2477" actId="478"/>
          <ac:spMkLst>
            <pc:docMk/>
            <pc:sldMk cId="3550687456" sldId="463"/>
            <ac:spMk id="2" creationId="{9FF86DA6-BB66-485D-B8E0-B03AB503833E}"/>
          </ac:spMkLst>
        </pc:spChg>
        <pc:spChg chg="del">
          <ac:chgData name="Ryan, Mary" userId="2bfa0294-2267-4888-92b0-6fae8124bf2f" providerId="ADAL" clId="{5435BA55-9485-4369-B898-9C3699962C68}" dt="2022-05-05T18:25:53.819" v="1581" actId="478"/>
          <ac:spMkLst>
            <pc:docMk/>
            <pc:sldMk cId="3550687456" sldId="463"/>
            <ac:spMk id="3" creationId="{9A35FE9F-94A2-4BB5-8B55-B2644858573E}"/>
          </ac:spMkLst>
        </pc:spChg>
        <pc:spChg chg="add del mod">
          <ac:chgData name="Ryan, Mary" userId="2bfa0294-2267-4888-92b0-6fae8124bf2f" providerId="ADAL" clId="{5435BA55-9485-4369-B898-9C3699962C68}" dt="2022-05-05T18:25:58.111" v="1583" actId="478"/>
          <ac:spMkLst>
            <pc:docMk/>
            <pc:sldMk cId="3550687456" sldId="463"/>
            <ac:spMk id="4" creationId="{4AE8260A-FAF4-4152-9FFF-1509C019A80E}"/>
          </ac:spMkLst>
        </pc:spChg>
        <pc:spChg chg="add del mod">
          <ac:chgData name="Ryan, Mary" userId="2bfa0294-2267-4888-92b0-6fae8124bf2f" providerId="ADAL" clId="{5435BA55-9485-4369-B898-9C3699962C68}" dt="2022-05-09T21:21:56.777" v="2492" actId="478"/>
          <ac:spMkLst>
            <pc:docMk/>
            <pc:sldMk cId="3550687456" sldId="463"/>
            <ac:spMk id="5" creationId="{A054706F-78F1-419B-9EAD-15CF2F805496}"/>
          </ac:spMkLst>
        </pc:spChg>
        <pc:spChg chg="add mod">
          <ac:chgData name="Ryan, Mary" userId="2bfa0294-2267-4888-92b0-6fae8124bf2f" providerId="ADAL" clId="{5435BA55-9485-4369-B898-9C3699962C68}" dt="2022-05-16T19:31:05.841" v="3038"/>
          <ac:spMkLst>
            <pc:docMk/>
            <pc:sldMk cId="3550687456" sldId="463"/>
            <ac:spMk id="7" creationId="{CCC6739D-169B-4E67-8D07-264B5A229C2F}"/>
          </ac:spMkLst>
        </pc:spChg>
        <pc:spChg chg="add del mod">
          <ac:chgData name="Ryan, Mary" userId="2bfa0294-2267-4888-92b0-6fae8124bf2f" providerId="ADAL" clId="{5435BA55-9485-4369-B898-9C3699962C68}" dt="2022-05-09T19:59:27.743" v="2401" actId="478"/>
          <ac:spMkLst>
            <pc:docMk/>
            <pc:sldMk cId="3550687456" sldId="463"/>
            <ac:spMk id="8" creationId="{2E8152C9-34BD-465F-B11B-ACDB35B20D26}"/>
          </ac:spMkLst>
        </pc:spChg>
        <pc:spChg chg="mod">
          <ac:chgData name="Ryan, Mary" userId="2bfa0294-2267-4888-92b0-6fae8124bf2f" providerId="ADAL" clId="{5435BA55-9485-4369-B898-9C3699962C68}" dt="2022-05-16T19:57:10.603" v="4115" actId="1038"/>
          <ac:spMkLst>
            <pc:docMk/>
            <pc:sldMk cId="3550687456" sldId="463"/>
            <ac:spMk id="10" creationId="{1CF1328C-AD48-4B99-905F-23DE601E68DE}"/>
          </ac:spMkLst>
        </pc:spChg>
        <pc:spChg chg="add mod">
          <ac:chgData name="Ryan, Mary" userId="2bfa0294-2267-4888-92b0-6fae8124bf2f" providerId="ADAL" clId="{5435BA55-9485-4369-B898-9C3699962C68}" dt="2022-05-16T19:58:17.104" v="4158" actId="1038"/>
          <ac:spMkLst>
            <pc:docMk/>
            <pc:sldMk cId="3550687456" sldId="463"/>
            <ac:spMk id="11" creationId="{0BDF033A-2587-4390-BC72-D767EE697865}"/>
          </ac:spMkLst>
        </pc:spChg>
        <pc:spChg chg="add del mod">
          <ac:chgData name="Ryan, Mary" userId="2bfa0294-2267-4888-92b0-6fae8124bf2f" providerId="ADAL" clId="{5435BA55-9485-4369-B898-9C3699962C68}" dt="2022-05-09T21:20:58.860" v="2485" actId="478"/>
          <ac:spMkLst>
            <pc:docMk/>
            <pc:sldMk cId="3550687456" sldId="463"/>
            <ac:spMk id="11" creationId="{AC840AF3-46A7-4D37-97D7-ACC9B81434F6}"/>
          </ac:spMkLst>
        </pc:spChg>
        <pc:spChg chg="mod">
          <ac:chgData name="Ryan, Mary" userId="2bfa0294-2267-4888-92b0-6fae8124bf2f" providerId="ADAL" clId="{5435BA55-9485-4369-B898-9C3699962C68}" dt="2022-05-16T19:57:31.093" v="4140" actId="1038"/>
          <ac:spMkLst>
            <pc:docMk/>
            <pc:sldMk cId="3550687456" sldId="463"/>
            <ac:spMk id="15" creationId="{81C59F2C-5527-49D6-A1B0-BA094D82F06A}"/>
          </ac:spMkLst>
        </pc:spChg>
        <pc:spChg chg="add mod">
          <ac:chgData name="Ryan, Mary" userId="2bfa0294-2267-4888-92b0-6fae8124bf2f" providerId="ADAL" clId="{5435BA55-9485-4369-B898-9C3699962C68}" dt="2022-05-16T19:31:05.841" v="3038"/>
          <ac:spMkLst>
            <pc:docMk/>
            <pc:sldMk cId="3550687456" sldId="463"/>
            <ac:spMk id="17" creationId="{829B726F-DD8A-42CB-9454-77B6F29B4957}"/>
          </ac:spMkLst>
        </pc:spChg>
        <pc:spChg chg="add mod">
          <ac:chgData name="Ryan, Mary" userId="2bfa0294-2267-4888-92b0-6fae8124bf2f" providerId="ADAL" clId="{5435BA55-9485-4369-B898-9C3699962C68}" dt="2022-05-16T19:31:05.841" v="3038"/>
          <ac:spMkLst>
            <pc:docMk/>
            <pc:sldMk cId="3550687456" sldId="463"/>
            <ac:spMk id="18" creationId="{26A5053B-4FFD-4C39-8E9F-9C87DBF6D5C6}"/>
          </ac:spMkLst>
        </pc:spChg>
        <pc:spChg chg="add mod">
          <ac:chgData name="Ryan, Mary" userId="2bfa0294-2267-4888-92b0-6fae8124bf2f" providerId="ADAL" clId="{5435BA55-9485-4369-B898-9C3699962C68}" dt="2022-05-16T19:31:05.841" v="3038"/>
          <ac:spMkLst>
            <pc:docMk/>
            <pc:sldMk cId="3550687456" sldId="463"/>
            <ac:spMk id="19" creationId="{3CE9D768-98CA-474B-855A-655E286F0DBE}"/>
          </ac:spMkLst>
        </pc:spChg>
        <pc:graphicFrameChg chg="add del mod modGraphic">
          <ac:chgData name="Ryan, Mary" userId="2bfa0294-2267-4888-92b0-6fae8124bf2f" providerId="ADAL" clId="{5435BA55-9485-4369-B898-9C3699962C68}" dt="2022-05-09T21:20:40.050" v="2477" actId="478"/>
          <ac:graphicFrameMkLst>
            <pc:docMk/>
            <pc:sldMk cId="3550687456" sldId="463"/>
            <ac:graphicFrameMk id="9" creationId="{3F8FFC88-0C35-49EE-A644-20F9772E507A}"/>
          </ac:graphicFrameMkLst>
        </pc:graphicFrameChg>
        <pc:graphicFrameChg chg="add del mod">
          <ac:chgData name="Ryan, Mary" userId="2bfa0294-2267-4888-92b0-6fae8124bf2f" providerId="ADAL" clId="{5435BA55-9485-4369-B898-9C3699962C68}" dt="2022-05-09T21:22:53.380" v="2505" actId="478"/>
          <ac:graphicFrameMkLst>
            <pc:docMk/>
            <pc:sldMk cId="3550687456" sldId="463"/>
            <ac:graphicFrameMk id="16" creationId="{753ADBAE-5F2F-4F17-BCD0-C3154DD4346E}"/>
          </ac:graphicFrameMkLst>
        </pc:graphicFrameChg>
        <pc:picChg chg="add del mod">
          <ac:chgData name="Ryan, Mary" userId="2bfa0294-2267-4888-92b0-6fae8124bf2f" providerId="ADAL" clId="{5435BA55-9485-4369-B898-9C3699962C68}" dt="2022-05-09T21:22:25.171" v="2493" actId="478"/>
          <ac:picMkLst>
            <pc:docMk/>
            <pc:sldMk cId="3550687456" sldId="463"/>
            <ac:picMk id="4" creationId="{5A45043D-9933-47B4-A820-55BB0BB1F4AE}"/>
          </ac:picMkLst>
        </pc:picChg>
        <pc:picChg chg="mod">
          <ac:chgData name="Ryan, Mary" userId="2bfa0294-2267-4888-92b0-6fae8124bf2f" providerId="ADAL" clId="{5435BA55-9485-4369-B898-9C3699962C68}" dt="2022-05-16T19:57:10.603" v="4115" actId="1038"/>
          <ac:picMkLst>
            <pc:docMk/>
            <pc:sldMk cId="3550687456" sldId="463"/>
            <ac:picMk id="12" creationId="{B24D62FD-02EB-4CD3-91C4-185739A83FA7}"/>
          </ac:picMkLst>
        </pc:picChg>
        <pc:picChg chg="add mod">
          <ac:chgData name="Ryan, Mary" userId="2bfa0294-2267-4888-92b0-6fae8124bf2f" providerId="ADAL" clId="{5435BA55-9485-4369-B898-9C3699962C68}" dt="2022-05-16T19:57:58.988" v="4149" actId="1038"/>
          <ac:picMkLst>
            <pc:docMk/>
            <pc:sldMk cId="3550687456" sldId="463"/>
            <ac:picMk id="13" creationId="{E714FD70-965C-485F-BAEC-6D71AE693A06}"/>
          </ac:picMkLst>
        </pc:picChg>
        <pc:cxnChg chg="del mod">
          <ac:chgData name="Ryan, Mary" userId="2bfa0294-2267-4888-92b0-6fae8124bf2f" providerId="ADAL" clId="{5435BA55-9485-4369-B898-9C3699962C68}" dt="2022-05-16T19:57:13.541" v="4116" actId="478"/>
          <ac:cxnSpMkLst>
            <pc:docMk/>
            <pc:sldMk cId="3550687456" sldId="463"/>
            <ac:cxnSpMk id="14" creationId="{D88ED456-800B-4FB1-B423-2B39ADAFC69F}"/>
          </ac:cxnSpMkLst>
        </pc:cxnChg>
        <pc:cxnChg chg="add mod">
          <ac:chgData name="Ryan, Mary" userId="2bfa0294-2267-4888-92b0-6fae8124bf2f" providerId="ADAL" clId="{5435BA55-9485-4369-B898-9C3699962C68}" dt="2022-05-16T19:58:22.496" v="4159" actId="14100"/>
          <ac:cxnSpMkLst>
            <pc:docMk/>
            <pc:sldMk cId="3550687456" sldId="463"/>
            <ac:cxnSpMk id="16" creationId="{6379CF4D-B1C6-4C0F-949B-93CAAC59B00C}"/>
          </ac:cxnSpMkLst>
        </pc:cxnChg>
        <pc:cxnChg chg="add mod">
          <ac:chgData name="Ryan, Mary" userId="2bfa0294-2267-4888-92b0-6fae8124bf2f" providerId="ADAL" clId="{5435BA55-9485-4369-B898-9C3699962C68}" dt="2022-05-16T19:58:43.349" v="4160" actId="14100"/>
          <ac:cxnSpMkLst>
            <pc:docMk/>
            <pc:sldMk cId="3550687456" sldId="463"/>
            <ac:cxnSpMk id="20" creationId="{6C8D3B69-0E18-48FC-8F40-C509D37945B2}"/>
          </ac:cxnSpMkLst>
        </pc:cxnChg>
        <pc:cxnChg chg="add mod">
          <ac:chgData name="Ryan, Mary" userId="2bfa0294-2267-4888-92b0-6fae8124bf2f" providerId="ADAL" clId="{5435BA55-9485-4369-B898-9C3699962C68}" dt="2022-05-16T19:57:14.208" v="4117"/>
          <ac:cxnSpMkLst>
            <pc:docMk/>
            <pc:sldMk cId="3550687456" sldId="463"/>
            <ac:cxnSpMk id="21" creationId="{DC8EB924-D4B4-4449-812D-49C701409184}"/>
          </ac:cxnSpMkLst>
        </pc:cxnChg>
      </pc:sldChg>
      <pc:sldChg chg="addSp modSp add mod modShow modNotes">
        <pc:chgData name="Ryan, Mary" userId="2bfa0294-2267-4888-92b0-6fae8124bf2f" providerId="ADAL" clId="{5435BA55-9485-4369-B898-9C3699962C68}" dt="2022-05-16T19:41:54.994" v="3434" actId="1037"/>
        <pc:sldMkLst>
          <pc:docMk/>
          <pc:sldMk cId="33113335" sldId="464"/>
        </pc:sldMkLst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3113335" sldId="464"/>
            <ac:spMk id="4" creationId="{C74977DD-DF63-40D4-B437-C3D612274C48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3113335" sldId="464"/>
            <ac:spMk id="5" creationId="{CB755196-A043-42DA-AF89-32A25580063A}"/>
          </ac:spMkLst>
        </pc:spChg>
        <pc:spChg chg="mod">
          <ac:chgData name="Ryan, Mary" userId="2bfa0294-2267-4888-92b0-6fae8124bf2f" providerId="ADAL" clId="{5435BA55-9485-4369-B898-9C3699962C68}" dt="2022-05-16T19:40:51.934" v="3367" actId="1037"/>
          <ac:spMkLst>
            <pc:docMk/>
            <pc:sldMk cId="33113335" sldId="464"/>
            <ac:spMk id="10" creationId="{FDE385D2-6529-4E12-B857-6FDA2A2E503F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3113335" sldId="464"/>
            <ac:spMk id="13" creationId="{B53EB787-78CA-40A6-88B0-1541B1F7559C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3113335" sldId="464"/>
            <ac:spMk id="15" creationId="{A8A8A54D-28F6-40A5-82AD-5C0CF5E781DB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3113335" sldId="464"/>
            <ac:spMk id="17" creationId="{758E3E33-8538-416F-8502-8BB3C8B1A2B5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3113335" sldId="464"/>
            <ac:spMk id="18" creationId="{8BDB9565-C068-461A-A4DF-5201B3D320EB}"/>
          </ac:spMkLst>
        </pc:spChg>
        <pc:spChg chg="mod">
          <ac:chgData name="Ryan, Mary" userId="2bfa0294-2267-4888-92b0-6fae8124bf2f" providerId="ADAL" clId="{5435BA55-9485-4369-B898-9C3699962C68}" dt="2022-05-16T19:41:54.994" v="3434" actId="1037"/>
          <ac:spMkLst>
            <pc:docMk/>
            <pc:sldMk cId="33113335" sldId="464"/>
            <ac:spMk id="20" creationId="{848EAF5A-3053-4BA8-AF87-C010AA90EA0A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3113335" sldId="464"/>
            <ac:spMk id="21" creationId="{4A6B8D1A-F1D7-45F7-BD8C-898F7D7B426B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3113335" sldId="464"/>
            <ac:spMk id="22" creationId="{E0BA0246-A2A3-497E-B8B8-65E46052D07F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3113335" sldId="464"/>
            <ac:spMk id="23" creationId="{19057D90-9CF4-4BE7-B013-6335D7AEF8EB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3113335" sldId="464"/>
            <ac:spMk id="24" creationId="{4C6E7258-1EA9-45F5-9D6D-7D52150886CF}"/>
          </ac:spMkLst>
        </pc:spChg>
        <pc:grpChg chg="mod">
          <ac:chgData name="Ryan, Mary" userId="2bfa0294-2267-4888-92b0-6fae8124bf2f" providerId="ADAL" clId="{5435BA55-9485-4369-B898-9C3699962C68}" dt="2022-05-16T19:31:05.841" v="3038"/>
          <ac:grpSpMkLst>
            <pc:docMk/>
            <pc:sldMk cId="33113335" sldId="464"/>
            <ac:grpSpMk id="16" creationId="{B6E5055E-4C8B-45D1-A1E6-50F20DCED5D2}"/>
          </ac:grpSpMkLst>
        </pc:grpChg>
        <pc:graphicFrameChg chg="mod">
          <ac:chgData name="Ryan, Mary" userId="2bfa0294-2267-4888-92b0-6fae8124bf2f" providerId="ADAL" clId="{5435BA55-9485-4369-B898-9C3699962C68}" dt="2022-05-16T19:31:05.841" v="3038"/>
          <ac:graphicFrameMkLst>
            <pc:docMk/>
            <pc:sldMk cId="33113335" sldId="464"/>
            <ac:graphicFrameMk id="19" creationId="{E54711F9-40B1-49D4-B1FC-773B359EDCD6}"/>
          </ac:graphicFrameMkLst>
        </pc:graphicFrameChg>
        <pc:picChg chg="mod">
          <ac:chgData name="Ryan, Mary" userId="2bfa0294-2267-4888-92b0-6fae8124bf2f" providerId="ADAL" clId="{5435BA55-9485-4369-B898-9C3699962C68}" dt="2022-05-16T19:40:51.934" v="3367" actId="1037"/>
          <ac:picMkLst>
            <pc:docMk/>
            <pc:sldMk cId="33113335" sldId="464"/>
            <ac:picMk id="12" creationId="{ED13035D-2570-4948-B7D9-C11D2E0EE703}"/>
          </ac:picMkLst>
        </pc:picChg>
        <pc:cxnChg chg="mod">
          <ac:chgData name="Ryan, Mary" userId="2bfa0294-2267-4888-92b0-6fae8124bf2f" providerId="ADAL" clId="{5435BA55-9485-4369-B898-9C3699962C68}" dt="2022-05-16T19:40:51.934" v="3367" actId="1037"/>
          <ac:cxnSpMkLst>
            <pc:docMk/>
            <pc:sldMk cId="33113335" sldId="464"/>
            <ac:cxnSpMk id="14" creationId="{CEFC6BB2-BC75-47B9-AD9A-CBF31FCE9237}"/>
          </ac:cxnSpMkLst>
        </pc:cxnChg>
        <pc:cxnChg chg="add mod">
          <ac:chgData name="Ryan, Mary" userId="2bfa0294-2267-4888-92b0-6fae8124bf2f" providerId="ADAL" clId="{5435BA55-9485-4369-B898-9C3699962C68}" dt="2022-05-16T19:40:54.718" v="3368"/>
          <ac:cxnSpMkLst>
            <pc:docMk/>
            <pc:sldMk cId="33113335" sldId="464"/>
            <ac:cxnSpMk id="25" creationId="{71D0998E-81A8-4DEC-91E7-3AB8A05AAA37}"/>
          </ac:cxnSpMkLst>
        </pc:cxnChg>
      </pc:sldChg>
      <pc:sldChg chg="addSp delSp modSp add mod modShow modNotes">
        <pc:chgData name="Ryan, Mary" userId="2bfa0294-2267-4888-92b0-6fae8124bf2f" providerId="ADAL" clId="{5435BA55-9485-4369-B898-9C3699962C68}" dt="2022-05-16T19:59:19.964" v="4209" actId="1038"/>
        <pc:sldMkLst>
          <pc:docMk/>
          <pc:sldMk cId="862049058" sldId="465"/>
        </pc:sldMkLst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862049058" sldId="465"/>
            <ac:spMk id="2" creationId="{9FF86DA6-BB66-485D-B8E0-B03AB503833E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862049058" sldId="465"/>
            <ac:spMk id="7" creationId="{CCC6739D-169B-4E67-8D07-264B5A229C2F}"/>
          </ac:spMkLst>
        </pc:spChg>
        <pc:spChg chg="mod">
          <ac:chgData name="Ryan, Mary" userId="2bfa0294-2267-4888-92b0-6fae8124bf2f" providerId="ADAL" clId="{5435BA55-9485-4369-B898-9C3699962C68}" dt="2022-05-16T19:58:54.598" v="4180" actId="1037"/>
          <ac:spMkLst>
            <pc:docMk/>
            <pc:sldMk cId="862049058" sldId="465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862049058" sldId="465"/>
            <ac:spMk id="11" creationId="{AC840AF3-46A7-4D37-97D7-ACC9B81434F6}"/>
          </ac:spMkLst>
        </pc:spChg>
        <pc:spChg chg="mod">
          <ac:chgData name="Ryan, Mary" userId="2bfa0294-2267-4888-92b0-6fae8124bf2f" providerId="ADAL" clId="{5435BA55-9485-4369-B898-9C3699962C68}" dt="2022-05-16T19:59:19.964" v="4209" actId="1038"/>
          <ac:spMkLst>
            <pc:docMk/>
            <pc:sldMk cId="862049058" sldId="465"/>
            <ac:spMk id="15" creationId="{81C59F2C-5527-49D6-A1B0-BA094D82F06A}"/>
          </ac:spMkLst>
        </pc:spChg>
        <pc:graphicFrameChg chg="mod">
          <ac:chgData name="Ryan, Mary" userId="2bfa0294-2267-4888-92b0-6fae8124bf2f" providerId="ADAL" clId="{5435BA55-9485-4369-B898-9C3699962C68}" dt="2022-05-16T19:31:05.841" v="3038"/>
          <ac:graphicFrameMkLst>
            <pc:docMk/>
            <pc:sldMk cId="862049058" sldId="465"/>
            <ac:graphicFrameMk id="9" creationId="{3F8FFC88-0C35-49EE-A644-20F9772E507A}"/>
          </ac:graphicFrameMkLst>
        </pc:graphicFrameChg>
        <pc:picChg chg="mod">
          <ac:chgData name="Ryan, Mary" userId="2bfa0294-2267-4888-92b0-6fae8124bf2f" providerId="ADAL" clId="{5435BA55-9485-4369-B898-9C3699962C68}" dt="2022-05-16T19:58:54.598" v="4180" actId="1037"/>
          <ac:picMkLst>
            <pc:docMk/>
            <pc:sldMk cId="862049058" sldId="465"/>
            <ac:picMk id="12" creationId="{B24D62FD-02EB-4CD3-91C4-185739A83FA7}"/>
          </ac:picMkLst>
        </pc:picChg>
        <pc:cxnChg chg="add mod">
          <ac:chgData name="Ryan, Mary" userId="2bfa0294-2267-4888-92b0-6fae8124bf2f" providerId="ADAL" clId="{5435BA55-9485-4369-B898-9C3699962C68}" dt="2022-05-16T19:59:04.446" v="4182"/>
          <ac:cxnSpMkLst>
            <pc:docMk/>
            <pc:sldMk cId="862049058" sldId="465"/>
            <ac:cxnSpMk id="13" creationId="{DFFDCEC5-3295-4BC8-B4B1-33BF9C9F7B9E}"/>
          </ac:cxnSpMkLst>
        </pc:cxnChg>
        <pc:cxnChg chg="del mod">
          <ac:chgData name="Ryan, Mary" userId="2bfa0294-2267-4888-92b0-6fae8124bf2f" providerId="ADAL" clId="{5435BA55-9485-4369-B898-9C3699962C68}" dt="2022-05-16T19:59:04.121" v="4181" actId="478"/>
          <ac:cxnSpMkLst>
            <pc:docMk/>
            <pc:sldMk cId="862049058" sldId="465"/>
            <ac:cxnSpMk id="14" creationId="{D88ED456-800B-4FB1-B423-2B39ADAFC69F}"/>
          </ac:cxnSpMkLst>
        </pc:cxnChg>
      </pc:sldChg>
      <pc:sldChg chg="addSp modSp mod modNotes">
        <pc:chgData name="Ryan, Mary" userId="2bfa0294-2267-4888-92b0-6fae8124bf2f" providerId="ADAL" clId="{5435BA55-9485-4369-B898-9C3699962C68}" dt="2022-05-16T20:02:18.547" v="4425" actId="1037"/>
        <pc:sldMkLst>
          <pc:docMk/>
          <pc:sldMk cId="3232515962" sldId="466"/>
        </pc:sldMkLst>
        <pc:spChg chg="mod">
          <ac:chgData name="Ryan, Mary" userId="2bfa0294-2267-4888-92b0-6fae8124bf2f" providerId="ADAL" clId="{5435BA55-9485-4369-B898-9C3699962C68}" dt="2022-05-16T20:02:07.005" v="4403" actId="255"/>
          <ac:spMkLst>
            <pc:docMk/>
            <pc:sldMk cId="3232515962" sldId="466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20:01:51.680" v="4400" actId="1038"/>
          <ac:spMkLst>
            <pc:docMk/>
            <pc:sldMk cId="3232515962" sldId="466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20:02:18.547" v="4425" actId="1037"/>
          <ac:spMkLst>
            <pc:docMk/>
            <pc:sldMk cId="3232515962" sldId="466"/>
            <ac:spMk id="14" creationId="{AB34D1B7-81F5-4575-B7EC-2BDCCE2A56A3}"/>
          </ac:spMkLst>
        </pc:spChg>
        <pc:graphicFrameChg chg="mod">
          <ac:chgData name="Ryan, Mary" userId="2bfa0294-2267-4888-92b0-6fae8124bf2f" providerId="ADAL" clId="{5435BA55-9485-4369-B898-9C3699962C68}" dt="2022-05-16T20:02:12.474" v="4404" actId="255"/>
          <ac:graphicFrameMkLst>
            <pc:docMk/>
            <pc:sldMk cId="3232515962" sldId="466"/>
            <ac:graphicFrameMk id="2" creationId="{7741124D-ED6A-4FE8-8162-FC886F415AD4}"/>
          </ac:graphicFrameMkLst>
        </pc:graphicFrameChg>
        <pc:picChg chg="mod">
          <ac:chgData name="Ryan, Mary" userId="2bfa0294-2267-4888-92b0-6fae8124bf2f" providerId="ADAL" clId="{5435BA55-9485-4369-B898-9C3699962C68}" dt="2022-05-16T20:01:51.680" v="4400" actId="1038"/>
          <ac:picMkLst>
            <pc:docMk/>
            <pc:sldMk cId="3232515962" sldId="466"/>
            <ac:picMk id="11" creationId="{0C788C04-3498-41E0-8132-3B0CA337DC55}"/>
          </ac:picMkLst>
        </pc:picChg>
        <pc:cxnChg chg="add mod">
          <ac:chgData name="Ryan, Mary" userId="2bfa0294-2267-4888-92b0-6fae8124bf2f" providerId="ADAL" clId="{5435BA55-9485-4369-B898-9C3699962C68}" dt="2022-05-16T20:01:54.918" v="4401"/>
          <ac:cxnSpMkLst>
            <pc:docMk/>
            <pc:sldMk cId="3232515962" sldId="466"/>
            <ac:cxnSpMk id="8" creationId="{2915A37E-AB35-46F3-A489-1EC8F75BB80C}"/>
          </ac:cxnSpMkLst>
        </pc:cxnChg>
        <pc:cxnChg chg="mod">
          <ac:chgData name="Ryan, Mary" userId="2bfa0294-2267-4888-92b0-6fae8124bf2f" providerId="ADAL" clId="{5435BA55-9485-4369-B898-9C3699962C68}" dt="2022-05-16T20:01:51.680" v="4400" actId="1038"/>
          <ac:cxnSpMkLst>
            <pc:docMk/>
            <pc:sldMk cId="3232515962" sldId="466"/>
            <ac:cxnSpMk id="12" creationId="{796EA7FF-8C32-43E5-8F1B-C0AF2B7541AD}"/>
          </ac:cxnSpMkLst>
        </pc:cxnChg>
      </pc:sldChg>
      <pc:sldChg chg="addSp delSp modSp new mod">
        <pc:chgData name="Ryan, Mary" userId="2bfa0294-2267-4888-92b0-6fae8124bf2f" providerId="ADAL" clId="{5435BA55-9485-4369-B898-9C3699962C68}" dt="2022-05-16T20:14:53.847" v="4643" actId="12788"/>
        <pc:sldMkLst>
          <pc:docMk/>
          <pc:sldMk cId="1362447549" sldId="467"/>
        </pc:sldMkLst>
        <pc:spChg chg="add del mod">
          <ac:chgData name="Ryan, Mary" userId="2bfa0294-2267-4888-92b0-6fae8124bf2f" providerId="ADAL" clId="{5435BA55-9485-4369-B898-9C3699962C68}" dt="2022-05-16T20:11:16.611" v="4600" actId="478"/>
          <ac:spMkLst>
            <pc:docMk/>
            <pc:sldMk cId="1362447549" sldId="467"/>
            <ac:spMk id="2" creationId="{CEEDA745-8EC7-49F7-8013-908238C8A7D0}"/>
          </ac:spMkLst>
        </pc:spChg>
        <pc:spChg chg="add del mod">
          <ac:chgData name="Ryan, Mary" userId="2bfa0294-2267-4888-92b0-6fae8124bf2f" providerId="ADAL" clId="{5435BA55-9485-4369-B898-9C3699962C68}" dt="2022-05-16T20:11:16.611" v="4600" actId="478"/>
          <ac:spMkLst>
            <pc:docMk/>
            <pc:sldMk cId="1362447549" sldId="467"/>
            <ac:spMk id="3" creationId="{418319B8-7593-48A6-ABD9-AF8D8018AAC9}"/>
          </ac:spMkLst>
        </pc:spChg>
        <pc:spChg chg="add del mod">
          <ac:chgData name="Ryan, Mary" userId="2bfa0294-2267-4888-92b0-6fae8124bf2f" providerId="ADAL" clId="{5435BA55-9485-4369-B898-9C3699962C68}" dt="2022-05-16T20:11:16.611" v="4600" actId="478"/>
          <ac:spMkLst>
            <pc:docMk/>
            <pc:sldMk cId="1362447549" sldId="467"/>
            <ac:spMk id="6" creationId="{850998EC-60F0-4403-9446-9C7BAE36C4F9}"/>
          </ac:spMkLst>
        </pc:spChg>
        <pc:spChg chg="add del mod">
          <ac:chgData name="Ryan, Mary" userId="2bfa0294-2267-4888-92b0-6fae8124bf2f" providerId="ADAL" clId="{5435BA55-9485-4369-B898-9C3699962C68}" dt="2022-05-16T20:11:16.611" v="4600" actId="478"/>
          <ac:spMkLst>
            <pc:docMk/>
            <pc:sldMk cId="1362447549" sldId="467"/>
            <ac:spMk id="7" creationId="{997B8EBC-0287-43D4-A116-C54574E5686A}"/>
          </ac:spMkLst>
        </pc:spChg>
        <pc:spChg chg="add del mod">
          <ac:chgData name="Ryan, Mary" userId="2bfa0294-2267-4888-92b0-6fae8124bf2f" providerId="ADAL" clId="{5435BA55-9485-4369-B898-9C3699962C68}" dt="2022-05-16T20:11:16.611" v="4600" actId="478"/>
          <ac:spMkLst>
            <pc:docMk/>
            <pc:sldMk cId="1362447549" sldId="467"/>
            <ac:spMk id="8" creationId="{A075E79A-0CDD-4814-BE99-DC9F1000A7BC}"/>
          </ac:spMkLst>
        </pc:spChg>
        <pc:spChg chg="add mod">
          <ac:chgData name="Ryan, Mary" userId="2bfa0294-2267-4888-92b0-6fae8124bf2f" providerId="ADAL" clId="{5435BA55-9485-4369-B898-9C3699962C68}" dt="2022-05-16T20:14:41.003" v="4642" actId="1036"/>
          <ac:spMkLst>
            <pc:docMk/>
            <pc:sldMk cId="1362447549" sldId="467"/>
            <ac:spMk id="10" creationId="{01B6972C-3BAF-4F3A-B0F7-E4613103727F}"/>
          </ac:spMkLst>
        </pc:spChg>
        <pc:spChg chg="add mod">
          <ac:chgData name="Ryan, Mary" userId="2bfa0294-2267-4888-92b0-6fae8124bf2f" providerId="ADAL" clId="{5435BA55-9485-4369-B898-9C3699962C68}" dt="2022-05-16T20:14:35.015" v="4638" actId="12788"/>
          <ac:spMkLst>
            <pc:docMk/>
            <pc:sldMk cId="1362447549" sldId="467"/>
            <ac:spMk id="11" creationId="{CADECBAC-D99E-4A35-BBDE-A2264B432058}"/>
          </ac:spMkLst>
        </pc:spChg>
        <pc:spChg chg="add mod">
          <ac:chgData name="Ryan, Mary" userId="2bfa0294-2267-4888-92b0-6fae8124bf2f" providerId="ADAL" clId="{5435BA55-9485-4369-B898-9C3699962C68}" dt="2022-05-16T20:12:10.633" v="4608" actId="14100"/>
          <ac:spMkLst>
            <pc:docMk/>
            <pc:sldMk cId="1362447549" sldId="467"/>
            <ac:spMk id="12" creationId="{F586C2A9-05B5-4D41-861A-E0E4E6382DE6}"/>
          </ac:spMkLst>
        </pc:spChg>
        <pc:spChg chg="add mod">
          <ac:chgData name="Ryan, Mary" userId="2bfa0294-2267-4888-92b0-6fae8124bf2f" providerId="ADAL" clId="{5435BA55-9485-4369-B898-9C3699962C68}" dt="2022-05-16T20:14:04.695" v="4632" actId="14100"/>
          <ac:spMkLst>
            <pc:docMk/>
            <pc:sldMk cId="1362447549" sldId="467"/>
            <ac:spMk id="13" creationId="{015A61D8-D164-474C-AD36-EF91DF637CF2}"/>
          </ac:spMkLst>
        </pc:spChg>
        <pc:spChg chg="add del mod">
          <ac:chgData name="Ryan, Mary" userId="2bfa0294-2267-4888-92b0-6fae8124bf2f" providerId="ADAL" clId="{5435BA55-9485-4369-B898-9C3699962C68}" dt="2022-05-16T20:14:08.266" v="4633" actId="478"/>
          <ac:spMkLst>
            <pc:docMk/>
            <pc:sldMk cId="1362447549" sldId="467"/>
            <ac:spMk id="14" creationId="{9C43CE55-CBF9-43BB-8175-38DA9680534A}"/>
          </ac:spMkLst>
        </pc:spChg>
        <pc:spChg chg="add mod">
          <ac:chgData name="Ryan, Mary" userId="2bfa0294-2267-4888-92b0-6fae8124bf2f" providerId="ADAL" clId="{5435BA55-9485-4369-B898-9C3699962C68}" dt="2022-05-16T20:13:42.363" v="4629" actId="14100"/>
          <ac:spMkLst>
            <pc:docMk/>
            <pc:sldMk cId="1362447549" sldId="467"/>
            <ac:spMk id="15" creationId="{893A919E-D2FD-410E-BB55-DDDF4906D6CF}"/>
          </ac:spMkLst>
        </pc:spChg>
        <pc:spChg chg="add mod">
          <ac:chgData name="Ryan, Mary" userId="2bfa0294-2267-4888-92b0-6fae8124bf2f" providerId="ADAL" clId="{5435BA55-9485-4369-B898-9C3699962C68}" dt="2022-05-16T20:14:17.482" v="4636" actId="1036"/>
          <ac:spMkLst>
            <pc:docMk/>
            <pc:sldMk cId="1362447549" sldId="467"/>
            <ac:spMk id="16" creationId="{7C0B703D-1239-4DC3-89D6-7801D041423F}"/>
          </ac:spMkLst>
        </pc:spChg>
        <pc:spChg chg="add mod">
          <ac:chgData name="Ryan, Mary" userId="2bfa0294-2267-4888-92b0-6fae8124bf2f" providerId="ADAL" clId="{5435BA55-9485-4369-B898-9C3699962C68}" dt="2022-05-16T20:14:15.352" v="4635" actId="1076"/>
          <ac:spMkLst>
            <pc:docMk/>
            <pc:sldMk cId="1362447549" sldId="467"/>
            <ac:spMk id="17" creationId="{6A7306AB-7A40-456B-88C9-1BB65FDABF20}"/>
          </ac:spMkLst>
        </pc:spChg>
        <pc:picChg chg="add del mod">
          <ac:chgData name="Ryan, Mary" userId="2bfa0294-2267-4888-92b0-6fae8124bf2f" providerId="ADAL" clId="{5435BA55-9485-4369-B898-9C3699962C68}" dt="2022-05-16T20:11:16.611" v="4600" actId="478"/>
          <ac:picMkLst>
            <pc:docMk/>
            <pc:sldMk cId="1362447549" sldId="467"/>
            <ac:picMk id="5" creationId="{8B727D20-CB05-46CF-94C2-D07FC59B7144}"/>
          </ac:picMkLst>
        </pc:picChg>
        <pc:picChg chg="add mod">
          <ac:chgData name="Ryan, Mary" userId="2bfa0294-2267-4888-92b0-6fae8124bf2f" providerId="ADAL" clId="{5435BA55-9485-4369-B898-9C3699962C68}" dt="2022-05-16T20:14:53.847" v="4643" actId="12788"/>
          <ac:picMkLst>
            <pc:docMk/>
            <pc:sldMk cId="1362447549" sldId="467"/>
            <ac:picMk id="9" creationId="{2A34D46D-F36F-4C78-B2AC-D7BF9A0A963B}"/>
          </ac:picMkLst>
        </pc:picChg>
        <pc:cxnChg chg="add del mod">
          <ac:chgData name="Ryan, Mary" userId="2bfa0294-2267-4888-92b0-6fae8124bf2f" providerId="ADAL" clId="{5435BA55-9485-4369-B898-9C3699962C68}" dt="2022-05-16T20:11:16.611" v="4600" actId="478"/>
          <ac:cxnSpMkLst>
            <pc:docMk/>
            <pc:sldMk cId="1362447549" sldId="467"/>
            <ac:cxnSpMk id="4" creationId="{DD40DB2D-BFCC-46A6-8E87-8228CDF6B3F7}"/>
          </ac:cxnSpMkLst>
        </pc:cxnChg>
      </pc:sldChg>
      <pc:sldChg chg="addSp delSp modSp add mod delAnim modAnim">
        <pc:chgData name="Ryan, Mary" userId="2bfa0294-2267-4888-92b0-6fae8124bf2f" providerId="ADAL" clId="{5435BA55-9485-4369-B898-9C3699962C68}" dt="2022-05-16T20:35:25.223" v="4849" actId="1036"/>
        <pc:sldMkLst>
          <pc:docMk/>
          <pc:sldMk cId="1478899308" sldId="468"/>
        </pc:sldMkLst>
        <pc:spChg chg="del">
          <ac:chgData name="Ryan, Mary" userId="2bfa0294-2267-4888-92b0-6fae8124bf2f" providerId="ADAL" clId="{5435BA55-9485-4369-B898-9C3699962C68}" dt="2022-05-16T20:19:33.365" v="4722" actId="478"/>
          <ac:spMkLst>
            <pc:docMk/>
            <pc:sldMk cId="1478899308" sldId="468"/>
            <ac:spMk id="2" creationId="{9BAA99A6-96C5-4E15-B1E3-44282A102C19}"/>
          </ac:spMkLst>
        </pc:spChg>
        <pc:spChg chg="mod">
          <ac:chgData name="Ryan, Mary" userId="2bfa0294-2267-4888-92b0-6fae8124bf2f" providerId="ADAL" clId="{5435BA55-9485-4369-B898-9C3699962C68}" dt="2022-05-16T20:35:06.047" v="4846" actId="255"/>
          <ac:spMkLst>
            <pc:docMk/>
            <pc:sldMk cId="1478899308" sldId="468"/>
            <ac:spMk id="3" creationId="{9A35FE9F-94A2-4BB5-8B55-B2644858573E}"/>
          </ac:spMkLst>
        </pc:spChg>
        <pc:spChg chg="del">
          <ac:chgData name="Ryan, Mary" userId="2bfa0294-2267-4888-92b0-6fae8124bf2f" providerId="ADAL" clId="{5435BA55-9485-4369-B898-9C3699962C68}" dt="2022-05-16T20:19:33.365" v="4722" actId="478"/>
          <ac:spMkLst>
            <pc:docMk/>
            <pc:sldMk cId="1478899308" sldId="468"/>
            <ac:spMk id="4" creationId="{E9F46F44-998F-4159-A814-3E0DFB0AAF4B}"/>
          </ac:spMkLst>
        </pc:spChg>
        <pc:spChg chg="mod">
          <ac:chgData name="Ryan, Mary" userId="2bfa0294-2267-4888-92b0-6fae8124bf2f" providerId="ADAL" clId="{5435BA55-9485-4369-B898-9C3699962C68}" dt="2022-05-16T20:34:37.136" v="4836" actId="1036"/>
          <ac:spMkLst>
            <pc:docMk/>
            <pc:sldMk cId="1478899308" sldId="468"/>
            <ac:spMk id="5" creationId="{20F11E76-99A2-471C-BCDF-4AFD678CAC76}"/>
          </ac:spMkLst>
        </pc:spChg>
        <pc:spChg chg="mod">
          <ac:chgData name="Ryan, Mary" userId="2bfa0294-2267-4888-92b0-6fae8124bf2f" providerId="ADAL" clId="{5435BA55-9485-4369-B898-9C3699962C68}" dt="2022-05-16T20:35:25.223" v="4849" actId="1036"/>
          <ac:spMkLst>
            <pc:docMk/>
            <pc:sldMk cId="1478899308" sldId="468"/>
            <ac:spMk id="6" creationId="{733DBBA6-C5DB-4477-94C3-50F9D167BC60}"/>
          </ac:spMkLst>
        </pc:spChg>
        <pc:spChg chg="mod">
          <ac:chgData name="Ryan, Mary" userId="2bfa0294-2267-4888-92b0-6fae8124bf2f" providerId="ADAL" clId="{5435BA55-9485-4369-B898-9C3699962C68}" dt="2022-05-16T20:34:43.697" v="4838" actId="1038"/>
          <ac:spMkLst>
            <pc:docMk/>
            <pc:sldMk cId="1478899308" sldId="468"/>
            <ac:spMk id="7" creationId="{595DEE60-7F65-4264-93DA-5C7DF0DA6BE7}"/>
          </ac:spMkLst>
        </pc:spChg>
        <pc:spChg chg="mod">
          <ac:chgData name="Ryan, Mary" userId="2bfa0294-2267-4888-92b0-6fae8124bf2f" providerId="ADAL" clId="{5435BA55-9485-4369-B898-9C3699962C68}" dt="2022-05-16T20:34:37.136" v="4836" actId="1036"/>
          <ac:spMkLst>
            <pc:docMk/>
            <pc:sldMk cId="1478899308" sldId="468"/>
            <ac:spMk id="8" creationId="{7A86E3C7-A784-4F0F-A418-5FD520B7C64F}"/>
          </ac:spMkLst>
        </pc:spChg>
        <pc:spChg chg="mod">
          <ac:chgData name="Ryan, Mary" userId="2bfa0294-2267-4888-92b0-6fae8124bf2f" providerId="ADAL" clId="{5435BA55-9485-4369-B898-9C3699962C68}" dt="2022-05-16T20:34:48.417" v="4839" actId="1037"/>
          <ac:spMkLst>
            <pc:docMk/>
            <pc:sldMk cId="1478899308" sldId="468"/>
            <ac:spMk id="9" creationId="{7350A0B0-6333-4A68-AE0F-4DCACD31D7C1}"/>
          </ac:spMkLst>
        </pc:spChg>
        <pc:spChg chg="del">
          <ac:chgData name="Ryan, Mary" userId="2bfa0294-2267-4888-92b0-6fae8124bf2f" providerId="ADAL" clId="{5435BA55-9485-4369-B898-9C3699962C68}" dt="2022-05-16T20:19:37.410" v="4723" actId="478"/>
          <ac:spMkLst>
            <pc:docMk/>
            <pc:sldMk cId="1478899308" sldId="468"/>
            <ac:spMk id="12" creationId="{A3A7981B-8F24-4F1A-A9FC-B60C269EC963}"/>
          </ac:spMkLst>
        </pc:spChg>
        <pc:spChg chg="mod">
          <ac:chgData name="Ryan, Mary" userId="2bfa0294-2267-4888-92b0-6fae8124bf2f" providerId="ADAL" clId="{5435BA55-9485-4369-B898-9C3699962C68}" dt="2022-05-16T20:35:25.223" v="4849" actId="1036"/>
          <ac:spMkLst>
            <pc:docMk/>
            <pc:sldMk cId="1478899308" sldId="468"/>
            <ac:spMk id="15" creationId="{FF8167D9-F60E-4F3C-ADC0-CFB0867E8F92}"/>
          </ac:spMkLst>
        </pc:spChg>
        <pc:spChg chg="mod">
          <ac:chgData name="Ryan, Mary" userId="2bfa0294-2267-4888-92b0-6fae8124bf2f" providerId="ADAL" clId="{5435BA55-9485-4369-B898-9C3699962C68}" dt="2022-05-16T20:35:25.223" v="4849" actId="1036"/>
          <ac:spMkLst>
            <pc:docMk/>
            <pc:sldMk cId="1478899308" sldId="468"/>
            <ac:spMk id="16" creationId="{4B54088E-BD13-40A4-BE99-4B8080284303}"/>
          </ac:spMkLst>
        </pc:spChg>
        <pc:spChg chg="mod">
          <ac:chgData name="Ryan, Mary" userId="2bfa0294-2267-4888-92b0-6fae8124bf2f" providerId="ADAL" clId="{5435BA55-9485-4369-B898-9C3699962C68}" dt="2022-05-16T20:35:25.223" v="4849" actId="1036"/>
          <ac:spMkLst>
            <pc:docMk/>
            <pc:sldMk cId="1478899308" sldId="468"/>
            <ac:spMk id="17" creationId="{603E22A3-475C-4AA6-A0CC-99215AFFE979}"/>
          </ac:spMkLst>
        </pc:spChg>
        <pc:spChg chg="mod">
          <ac:chgData name="Ryan, Mary" userId="2bfa0294-2267-4888-92b0-6fae8124bf2f" providerId="ADAL" clId="{5435BA55-9485-4369-B898-9C3699962C68}" dt="2022-05-16T20:35:25.223" v="4849" actId="1036"/>
          <ac:spMkLst>
            <pc:docMk/>
            <pc:sldMk cId="1478899308" sldId="468"/>
            <ac:spMk id="18" creationId="{CB693FD4-19EA-4161-A791-C9F73348F0A5}"/>
          </ac:spMkLst>
        </pc:spChg>
        <pc:spChg chg="mod">
          <ac:chgData name="Ryan, Mary" userId="2bfa0294-2267-4888-92b0-6fae8124bf2f" providerId="ADAL" clId="{5435BA55-9485-4369-B898-9C3699962C68}" dt="2022-05-16T20:35:25.223" v="4849" actId="1036"/>
          <ac:spMkLst>
            <pc:docMk/>
            <pc:sldMk cId="1478899308" sldId="468"/>
            <ac:spMk id="19" creationId="{FB9C849A-8928-4F0B-B10F-3AA152D45D3B}"/>
          </ac:spMkLst>
        </pc:spChg>
        <pc:spChg chg="mod">
          <ac:chgData name="Ryan, Mary" userId="2bfa0294-2267-4888-92b0-6fae8124bf2f" providerId="ADAL" clId="{5435BA55-9485-4369-B898-9C3699962C68}" dt="2022-05-16T20:21:19.226" v="4742" actId="14100"/>
          <ac:spMkLst>
            <pc:docMk/>
            <pc:sldMk cId="1478899308" sldId="468"/>
            <ac:spMk id="21" creationId="{50CE3CE6-53EF-4D73-8050-066E7E98647C}"/>
          </ac:spMkLst>
        </pc:spChg>
        <pc:spChg chg="mod">
          <ac:chgData name="Ryan, Mary" userId="2bfa0294-2267-4888-92b0-6fae8124bf2f" providerId="ADAL" clId="{5435BA55-9485-4369-B898-9C3699962C68}" dt="2022-05-16T20:35:25.223" v="4849" actId="1036"/>
          <ac:spMkLst>
            <pc:docMk/>
            <pc:sldMk cId="1478899308" sldId="468"/>
            <ac:spMk id="22" creationId="{406952F6-37C4-48F3-89AB-8378E0D0EFFB}"/>
          </ac:spMkLst>
        </pc:spChg>
        <pc:spChg chg="mod">
          <ac:chgData name="Ryan, Mary" userId="2bfa0294-2267-4888-92b0-6fae8124bf2f" providerId="ADAL" clId="{5435BA55-9485-4369-B898-9C3699962C68}" dt="2022-05-16T20:35:25.223" v="4849" actId="1036"/>
          <ac:spMkLst>
            <pc:docMk/>
            <pc:sldMk cId="1478899308" sldId="468"/>
            <ac:spMk id="23" creationId="{350F028B-9A04-4E1E-98DE-18B2214385C1}"/>
          </ac:spMkLst>
        </pc:spChg>
        <pc:spChg chg="mod">
          <ac:chgData name="Ryan, Mary" userId="2bfa0294-2267-4888-92b0-6fae8124bf2f" providerId="ADAL" clId="{5435BA55-9485-4369-B898-9C3699962C68}" dt="2022-05-16T20:34:37.136" v="4836" actId="1036"/>
          <ac:spMkLst>
            <pc:docMk/>
            <pc:sldMk cId="1478899308" sldId="468"/>
            <ac:spMk id="24" creationId="{497B716F-AC9E-4BDB-90A5-CFF346706A1F}"/>
          </ac:spMkLst>
        </pc:spChg>
        <pc:spChg chg="add mod">
          <ac:chgData name="Ryan, Mary" userId="2bfa0294-2267-4888-92b0-6fae8124bf2f" providerId="ADAL" clId="{5435BA55-9485-4369-B898-9C3699962C68}" dt="2022-05-16T20:34:37.136" v="4836" actId="1036"/>
          <ac:spMkLst>
            <pc:docMk/>
            <pc:sldMk cId="1478899308" sldId="468"/>
            <ac:spMk id="25" creationId="{532D7F61-3CCC-4593-AD46-3674B2AADA1A}"/>
          </ac:spMkLst>
        </pc:spChg>
        <pc:spChg chg="add mod">
          <ac:chgData name="Ryan, Mary" userId="2bfa0294-2267-4888-92b0-6fae8124bf2f" providerId="ADAL" clId="{5435BA55-9485-4369-B898-9C3699962C68}" dt="2022-05-16T20:34:53.829" v="4845" actId="1036"/>
          <ac:spMkLst>
            <pc:docMk/>
            <pc:sldMk cId="1478899308" sldId="468"/>
            <ac:spMk id="26" creationId="{A637B07C-9007-41B7-A8B2-23B68B62B2BE}"/>
          </ac:spMkLst>
        </pc:spChg>
      </pc:sldChg>
      <pc:sldMasterChg chg="modSp modSldLayout">
        <pc:chgData name="Ryan, Mary" userId="2bfa0294-2267-4888-92b0-6fae8124bf2f" providerId="ADAL" clId="{5435BA55-9485-4369-B898-9C3699962C68}" dt="2022-05-16T19:31:05.841" v="3038"/>
        <pc:sldMasterMkLst>
          <pc:docMk/>
          <pc:sldMasterMk cId="0" sldId="2147483648"/>
        </pc:sldMasterMkLst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Ryan, Mary" userId="2bfa0294-2267-4888-92b0-6fae8124bf2f" providerId="ADAL" clId="{5435BA55-9485-4369-B898-9C3699962C68}" dt="2022-05-16T19:31:05.841" v="3038"/>
          <pc:sldLayoutMkLst>
            <pc:docMk/>
            <pc:sldMasterMk cId="0" sldId="2147483648"/>
            <pc:sldLayoutMk cId="0" sldId="2147483649"/>
          </pc:sldLayoutMkLst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</pc:sldLayoutChg>
        <pc:sldLayoutChg chg="modSp">
          <pc:chgData name="Ryan, Mary" userId="2bfa0294-2267-4888-92b0-6fae8124bf2f" providerId="ADAL" clId="{5435BA55-9485-4369-B898-9C3699962C68}" dt="2022-05-16T19:31:05.841" v="3038"/>
          <pc:sldLayoutMkLst>
            <pc:docMk/>
            <pc:sldMasterMk cId="0" sldId="2147483648"/>
            <pc:sldLayoutMk cId="0" sldId="2147483651"/>
          </pc:sldLayoutMkLst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</pc:sldLayoutChg>
        <pc:sldLayoutChg chg="modSp">
          <pc:chgData name="Ryan, Mary" userId="2bfa0294-2267-4888-92b0-6fae8124bf2f" providerId="ADAL" clId="{5435BA55-9485-4369-B898-9C3699962C68}" dt="2022-05-16T19:31:05.841" v="3038"/>
          <pc:sldLayoutMkLst>
            <pc:docMk/>
            <pc:sldMasterMk cId="0" sldId="2147483648"/>
            <pc:sldLayoutMk cId="0" sldId="2147483652"/>
          </pc:sldLayoutMkLst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</pc:sldLayoutChg>
        <pc:sldLayoutChg chg="modSp">
          <pc:chgData name="Ryan, Mary" userId="2bfa0294-2267-4888-92b0-6fae8124bf2f" providerId="ADAL" clId="{5435BA55-9485-4369-B898-9C3699962C68}" dt="2022-05-16T19:31:05.841" v="3038"/>
          <pc:sldLayoutMkLst>
            <pc:docMk/>
            <pc:sldMasterMk cId="0" sldId="2147483648"/>
            <pc:sldLayoutMk cId="0" sldId="2147483653"/>
          </pc:sldLayoutMkLst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</pc:sldLayoutChg>
        <pc:sldLayoutChg chg="modSp">
          <pc:chgData name="Ryan, Mary" userId="2bfa0294-2267-4888-92b0-6fae8124bf2f" providerId="ADAL" clId="{5435BA55-9485-4369-B898-9C3699962C68}" dt="2022-05-16T19:31:05.841" v="3038"/>
          <pc:sldLayoutMkLst>
            <pc:docMk/>
            <pc:sldMasterMk cId="0" sldId="2147483648"/>
            <pc:sldLayoutMk cId="0" sldId="2147483656"/>
          </pc:sldLayoutMkLst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</pc:sldLayoutChg>
        <pc:sldLayoutChg chg="modSp">
          <pc:chgData name="Ryan, Mary" userId="2bfa0294-2267-4888-92b0-6fae8124bf2f" providerId="ADAL" clId="{5435BA55-9485-4369-B898-9C3699962C68}" dt="2022-05-16T19:31:05.841" v="3038"/>
          <pc:sldLayoutMkLst>
            <pc:docMk/>
            <pc:sldMasterMk cId="0" sldId="2147483648"/>
            <pc:sldLayoutMk cId="0" sldId="2147483657"/>
          </pc:sldLayoutMkLst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Ryan, Mary" userId="2bfa0294-2267-4888-92b0-6fae8124bf2f" providerId="ADAL" clId="{5435BA55-9485-4369-B898-9C3699962C68}" dt="2022-05-16T19:31:05.841" v="3038"/>
          <pc:sldLayoutMkLst>
            <pc:docMk/>
            <pc:sldMasterMk cId="0" sldId="2147483648"/>
            <pc:sldLayoutMk cId="0" sldId="2147483659"/>
          </pc:sldLayoutMkLst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Ryan, Mary" userId="2bfa0294-2267-4888-92b0-6fae8124bf2f" providerId="ADAL" clId="{83F096AB-E770-4317-918A-17C6E6F465D1}"/>
    <pc:docChg chg="undo custSel addSld delSld modSld">
      <pc:chgData name="Ryan, Mary" userId="2bfa0294-2267-4888-92b0-6fae8124bf2f" providerId="ADAL" clId="{83F096AB-E770-4317-918A-17C6E6F465D1}" dt="2022-04-12T20:58:36.797" v="352" actId="20577"/>
      <pc:docMkLst>
        <pc:docMk/>
      </pc:docMkLst>
      <pc:sldChg chg="addSp delSp modSp mod modClrScheme delDesignElem chgLayout">
        <pc:chgData name="Ryan, Mary" userId="2bfa0294-2267-4888-92b0-6fae8124bf2f" providerId="ADAL" clId="{83F096AB-E770-4317-918A-17C6E6F465D1}" dt="2022-04-12T20:51:42.378" v="153" actId="20577"/>
        <pc:sldMkLst>
          <pc:docMk/>
          <pc:sldMk cId="2073584200" sldId="420"/>
        </pc:sldMkLst>
        <pc:spChg chg="add del mod ord">
          <ac:chgData name="Ryan, Mary" userId="2bfa0294-2267-4888-92b0-6fae8124bf2f" providerId="ADAL" clId="{83F096AB-E770-4317-918A-17C6E6F465D1}" dt="2022-04-12T20:47:25.173" v="1" actId="700"/>
          <ac:spMkLst>
            <pc:docMk/>
            <pc:sldMk cId="2073584200" sldId="420"/>
            <ac:spMk id="2" creationId="{FCA432D7-616A-4A60-8199-5EABE8D752A3}"/>
          </ac:spMkLst>
        </pc:spChg>
        <pc:spChg chg="add del mod ord">
          <ac:chgData name="Ryan, Mary" userId="2bfa0294-2267-4888-92b0-6fae8124bf2f" providerId="ADAL" clId="{83F096AB-E770-4317-918A-17C6E6F465D1}" dt="2022-04-12T20:47:25.173" v="1" actId="700"/>
          <ac:spMkLst>
            <pc:docMk/>
            <pc:sldMk cId="2073584200" sldId="420"/>
            <ac:spMk id="3" creationId="{8B49A54C-014C-4672-ABDF-9D9AF8E9492E}"/>
          </ac:spMkLst>
        </pc:spChg>
        <pc:spChg chg="add del mod">
          <ac:chgData name="Ryan, Mary" userId="2bfa0294-2267-4888-92b0-6fae8124bf2f" providerId="ADAL" clId="{83F096AB-E770-4317-918A-17C6E6F465D1}" dt="2022-04-12T20:47:44.331" v="5"/>
          <ac:spMkLst>
            <pc:docMk/>
            <pc:sldMk cId="2073584200" sldId="420"/>
            <ac:spMk id="4" creationId="{ED28DC44-B16A-4147-9284-DB709E6F882C}"/>
          </ac:spMkLst>
        </pc:spChg>
        <pc:spChg chg="add del mod ord">
          <ac:chgData name="Ryan, Mary" userId="2bfa0294-2267-4888-92b0-6fae8124bf2f" providerId="ADAL" clId="{83F096AB-E770-4317-918A-17C6E6F465D1}" dt="2022-04-12T20:48:11.471" v="12" actId="700"/>
          <ac:spMkLst>
            <pc:docMk/>
            <pc:sldMk cId="2073584200" sldId="420"/>
            <ac:spMk id="5" creationId="{A554132A-22F0-4153-99D0-B864B967BF16}"/>
          </ac:spMkLst>
        </pc:spChg>
        <pc:spChg chg="add del mod ord">
          <ac:chgData name="Ryan, Mary" userId="2bfa0294-2267-4888-92b0-6fae8124bf2f" providerId="ADAL" clId="{83F096AB-E770-4317-918A-17C6E6F465D1}" dt="2022-04-12T20:48:11.471" v="12" actId="700"/>
          <ac:spMkLst>
            <pc:docMk/>
            <pc:sldMk cId="2073584200" sldId="420"/>
            <ac:spMk id="6" creationId="{83B5651C-9EA5-4C9A-9C83-67CBDF4E114B}"/>
          </ac:spMkLst>
        </pc:spChg>
        <pc:spChg chg="add del mod">
          <ac:chgData name="Ryan, Mary" userId="2bfa0294-2267-4888-92b0-6fae8124bf2f" providerId="ADAL" clId="{83F096AB-E770-4317-918A-17C6E6F465D1}" dt="2022-04-12T20:49:35.488" v="47"/>
          <ac:spMkLst>
            <pc:docMk/>
            <pc:sldMk cId="2073584200" sldId="420"/>
            <ac:spMk id="11" creationId="{51CDA271-0023-4FEA-97AE-780ED1D27EB0}"/>
          </ac:spMkLst>
        </pc:spChg>
        <pc:spChg chg="add del mod">
          <ac:chgData name="Ryan, Mary" userId="2bfa0294-2267-4888-92b0-6fae8124bf2f" providerId="ADAL" clId="{83F096AB-E770-4317-918A-17C6E6F465D1}" dt="2022-04-12T20:49:35.488" v="47"/>
          <ac:spMkLst>
            <pc:docMk/>
            <pc:sldMk cId="2073584200" sldId="420"/>
            <ac:spMk id="12" creationId="{1DB2F692-7589-4B51-ACDE-369D4540E0C4}"/>
          </ac:spMkLst>
        </pc:spChg>
        <pc:spChg chg="add mod">
          <ac:chgData name="Ryan, Mary" userId="2bfa0294-2267-4888-92b0-6fae8124bf2f" providerId="ADAL" clId="{83F096AB-E770-4317-918A-17C6E6F465D1}" dt="2022-04-12T20:49:44.165" v="51" actId="27636"/>
          <ac:spMkLst>
            <pc:docMk/>
            <pc:sldMk cId="2073584200" sldId="420"/>
            <ac:spMk id="14" creationId="{31B2DDD3-77B6-41EA-91E0-CA06DD5C74D0}"/>
          </ac:spMkLst>
        </pc:spChg>
        <pc:spChg chg="add mod">
          <ac:chgData name="Ryan, Mary" userId="2bfa0294-2267-4888-92b0-6fae8124bf2f" providerId="ADAL" clId="{83F096AB-E770-4317-918A-17C6E6F465D1}" dt="2022-04-12T20:51:42.378" v="153" actId="20577"/>
          <ac:spMkLst>
            <pc:docMk/>
            <pc:sldMk cId="2073584200" sldId="420"/>
            <ac:spMk id="15" creationId="{C63B078D-7E99-4DE4-B1E5-BF2377F48804}"/>
          </ac:spMkLst>
        </pc:spChg>
        <pc:spChg chg="add del">
          <ac:chgData name="Ryan, Mary" userId="2bfa0294-2267-4888-92b0-6fae8124bf2f" providerId="ADAL" clId="{83F096AB-E770-4317-918A-17C6E6F465D1}" dt="2022-04-12T20:48:11.471" v="12" actId="700"/>
          <ac:spMkLst>
            <pc:docMk/>
            <pc:sldMk cId="2073584200" sldId="420"/>
            <ac:spMk id="27" creationId="{74426AB7-D619-4515-962A-BC83909EC015}"/>
          </ac:spMkLst>
        </pc:spChg>
        <pc:spChg chg="add del">
          <ac:chgData name="Ryan, Mary" userId="2bfa0294-2267-4888-92b0-6fae8124bf2f" providerId="ADAL" clId="{83F096AB-E770-4317-918A-17C6E6F465D1}" dt="2022-04-12T20:48:11.471" v="12" actId="700"/>
          <ac:spMkLst>
            <pc:docMk/>
            <pc:sldMk cId="2073584200" sldId="420"/>
            <ac:spMk id="29" creationId="{DE47DF98-723F-4AAC-ABCF-CACBC438F78F}"/>
          </ac:spMkLst>
        </pc:spChg>
        <pc:picChg chg="add del">
          <ac:chgData name="Ryan, Mary" userId="2bfa0294-2267-4888-92b0-6fae8124bf2f" providerId="ADAL" clId="{83F096AB-E770-4317-918A-17C6E6F465D1}" dt="2022-04-12T20:49:37.665" v="49"/>
          <ac:picMkLst>
            <pc:docMk/>
            <pc:sldMk cId="2073584200" sldId="420"/>
            <ac:picMk id="7" creationId="{9910F9C4-64A7-4786-A1E9-C0384B387698}"/>
          </ac:picMkLst>
        </pc:picChg>
        <pc:cxnChg chg="add del">
          <ac:chgData name="Ryan, Mary" userId="2bfa0294-2267-4888-92b0-6fae8124bf2f" providerId="ADAL" clId="{83F096AB-E770-4317-918A-17C6E6F465D1}" dt="2022-04-12T20:48:11.471" v="12" actId="700"/>
          <ac:cxnSpMkLst>
            <pc:docMk/>
            <pc:sldMk cId="2073584200" sldId="420"/>
            <ac:cxnSpMk id="31" creationId="{EA29FC7C-9308-4FDE-8DCA-405668055B0F}"/>
          </ac:cxnSpMkLst>
        </pc:cxnChg>
      </pc:sldChg>
      <pc:sldChg chg="addSp delSp modSp mod modClrScheme chgLayout">
        <pc:chgData name="Ryan, Mary" userId="2bfa0294-2267-4888-92b0-6fae8124bf2f" providerId="ADAL" clId="{83F096AB-E770-4317-918A-17C6E6F465D1}" dt="2022-04-12T20:58:36.797" v="352" actId="20577"/>
        <pc:sldMkLst>
          <pc:docMk/>
          <pc:sldMk cId="644347753" sldId="436"/>
        </pc:sldMkLst>
        <pc:spChg chg="add del mod ord">
          <ac:chgData name="Ryan, Mary" userId="2bfa0294-2267-4888-92b0-6fae8124bf2f" providerId="ADAL" clId="{83F096AB-E770-4317-918A-17C6E6F465D1}" dt="2022-04-12T20:56:05.366" v="155" actId="478"/>
          <ac:spMkLst>
            <pc:docMk/>
            <pc:sldMk cId="644347753" sldId="436"/>
            <ac:spMk id="2" creationId="{6FF4DDF8-4718-4D54-8A47-591D4879EA0F}"/>
          </ac:spMkLst>
        </pc:spChg>
        <pc:spChg chg="add mod ord">
          <ac:chgData name="Ryan, Mary" userId="2bfa0294-2267-4888-92b0-6fae8124bf2f" providerId="ADAL" clId="{83F096AB-E770-4317-918A-17C6E6F465D1}" dt="2022-04-12T20:58:36.797" v="352" actId="20577"/>
          <ac:spMkLst>
            <pc:docMk/>
            <pc:sldMk cId="644347753" sldId="436"/>
            <ac:spMk id="3" creationId="{9A35FE9F-94A2-4BB5-8B55-B2644858573E}"/>
          </ac:spMkLst>
        </pc:spChg>
      </pc:sldChg>
      <pc:sldChg chg="addSp delSp modSp add del mod modClrScheme delDesignElem chgLayout">
        <pc:chgData name="Ryan, Mary" userId="2bfa0294-2267-4888-92b0-6fae8124bf2f" providerId="ADAL" clId="{83F096AB-E770-4317-918A-17C6E6F465D1}" dt="2022-04-12T20:50:35.538" v="57" actId="47"/>
        <pc:sldMkLst>
          <pc:docMk/>
          <pc:sldMk cId="14556084" sldId="437"/>
        </pc:sldMkLst>
        <pc:spChg chg="add mod ord">
          <ac:chgData name="Ryan, Mary" userId="2bfa0294-2267-4888-92b0-6fae8124bf2f" providerId="ADAL" clId="{83F096AB-E770-4317-918A-17C6E6F465D1}" dt="2022-04-12T20:49:00.450" v="17" actId="27636"/>
          <ac:spMkLst>
            <pc:docMk/>
            <pc:sldMk cId="14556084" sldId="437"/>
            <ac:spMk id="2" creationId="{CCE617A5-4175-44E2-95B5-984EFDD592DD}"/>
          </ac:spMkLst>
        </pc:spChg>
        <pc:spChg chg="add mod ord">
          <ac:chgData name="Ryan, Mary" userId="2bfa0294-2267-4888-92b0-6fae8124bf2f" providerId="ADAL" clId="{83F096AB-E770-4317-918A-17C6E6F465D1}" dt="2022-04-12T20:49:13.726" v="43" actId="20577"/>
          <ac:spMkLst>
            <pc:docMk/>
            <pc:sldMk cId="14556084" sldId="437"/>
            <ac:spMk id="3" creationId="{B18FCBEA-85C5-41DF-A59D-2C0B6EAB4D31}"/>
          </ac:spMkLst>
        </pc:spChg>
        <pc:spChg chg="del">
          <ac:chgData name="Ryan, Mary" userId="2bfa0294-2267-4888-92b0-6fae8124bf2f" providerId="ADAL" clId="{83F096AB-E770-4317-918A-17C6E6F465D1}" dt="2022-04-12T20:47:57.591" v="10"/>
          <ac:spMkLst>
            <pc:docMk/>
            <pc:sldMk cId="14556084" sldId="437"/>
            <ac:spMk id="27" creationId="{74426AB7-D619-4515-962A-BC83909EC015}"/>
          </ac:spMkLst>
        </pc:spChg>
        <pc:spChg chg="del">
          <ac:chgData name="Ryan, Mary" userId="2bfa0294-2267-4888-92b0-6fae8124bf2f" providerId="ADAL" clId="{83F096AB-E770-4317-918A-17C6E6F465D1}" dt="2022-04-12T20:47:57.591" v="10"/>
          <ac:spMkLst>
            <pc:docMk/>
            <pc:sldMk cId="14556084" sldId="437"/>
            <ac:spMk id="29" creationId="{DE47DF98-723F-4AAC-ABCF-CACBC438F78F}"/>
          </ac:spMkLst>
        </pc:spChg>
        <pc:cxnChg chg="del">
          <ac:chgData name="Ryan, Mary" userId="2bfa0294-2267-4888-92b0-6fae8124bf2f" providerId="ADAL" clId="{83F096AB-E770-4317-918A-17C6E6F465D1}" dt="2022-04-12T20:47:57.591" v="10"/>
          <ac:cxnSpMkLst>
            <pc:docMk/>
            <pc:sldMk cId="14556084" sldId="437"/>
            <ac:cxnSpMk id="31" creationId="{EA29FC7C-9308-4FDE-8DCA-405668055B0F}"/>
          </ac:cxnSpMkLst>
        </pc:cxnChg>
      </pc:sldChg>
      <pc:sldChg chg="addSp delSp add del delDesignElem">
        <pc:chgData name="Ryan, Mary" userId="2bfa0294-2267-4888-92b0-6fae8124bf2f" providerId="ADAL" clId="{83F096AB-E770-4317-918A-17C6E6F465D1}" dt="2022-04-12T20:47:50.563" v="8"/>
        <pc:sldMkLst>
          <pc:docMk/>
          <pc:sldMk cId="2457115847" sldId="437"/>
        </pc:sldMkLst>
        <pc:spChg chg="add del">
          <ac:chgData name="Ryan, Mary" userId="2bfa0294-2267-4888-92b0-6fae8124bf2f" providerId="ADAL" clId="{83F096AB-E770-4317-918A-17C6E6F465D1}" dt="2022-04-12T20:47:50.563" v="8"/>
          <ac:spMkLst>
            <pc:docMk/>
            <pc:sldMk cId="2457115847" sldId="437"/>
            <ac:spMk id="27" creationId="{74426AB7-D619-4515-962A-BC83909EC015}"/>
          </ac:spMkLst>
        </pc:spChg>
        <pc:spChg chg="add del">
          <ac:chgData name="Ryan, Mary" userId="2bfa0294-2267-4888-92b0-6fae8124bf2f" providerId="ADAL" clId="{83F096AB-E770-4317-918A-17C6E6F465D1}" dt="2022-04-12T20:47:50.563" v="8"/>
          <ac:spMkLst>
            <pc:docMk/>
            <pc:sldMk cId="2457115847" sldId="437"/>
            <ac:spMk id="29" creationId="{DE47DF98-723F-4AAC-ABCF-CACBC438F78F}"/>
          </ac:spMkLst>
        </pc:spChg>
        <pc:cxnChg chg="add del">
          <ac:chgData name="Ryan, Mary" userId="2bfa0294-2267-4888-92b0-6fae8124bf2f" providerId="ADAL" clId="{83F096AB-E770-4317-918A-17C6E6F465D1}" dt="2022-04-12T20:47:50.563" v="8"/>
          <ac:cxnSpMkLst>
            <pc:docMk/>
            <pc:sldMk cId="2457115847" sldId="437"/>
            <ac:cxnSpMk id="31" creationId="{EA29FC7C-9308-4FDE-8DCA-405668055B0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66732" cy="451406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6" y="0"/>
            <a:ext cx="3066732" cy="451406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B0301D13-58B9-4D95-9B93-4AAA8E38C4F1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28638" y="676275"/>
            <a:ext cx="6019800" cy="338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88354"/>
            <a:ext cx="5661660" cy="4062651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575140"/>
            <a:ext cx="3066732" cy="451406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6" y="8575140"/>
            <a:ext cx="3066732" cy="451406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33F444ED-6192-4E4C-B9D3-3D6637C8B2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361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77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169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381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328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949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101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96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191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101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031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269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738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965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087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774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20814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4971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0459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6322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52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064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557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196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216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278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651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19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ED40-A767-4D57-9C94-72247FE2C2E7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A1B0-52E1-4D8F-9804-0C5A7A44787F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5CE6-B5F4-42C4-9DAF-7E9A29DD83F4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4491-C880-4777-B276-B3CC4E0C0063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C901-470B-4DCC-937E-AF3230228678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9308-F1A4-4118-8DCA-36F7345AC7B6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E226-13F3-4BC2-B49B-B751DF8B3F5F}" type="datetime1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590-E040-455C-9D15-DB4A0F4981B5}" type="datetime1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09C2-F9D3-4161-94F0-AB552811E977}" type="datetime1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1CE3-4F38-4EE0-9821-17AFB90EEDB9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1FDA-384E-4CA4-AE26-F111F199CB65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34304-F48C-4561-AC30-37A1933BD28C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y-ryan.shinyapps.io/HTE-MMD-app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mary.ryan@yale.edu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mary-ryan.shinyapps.io/HTE-MMD-app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47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2A34D46D-F36F-4C78-B2AC-D7BF9A0A96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1859"/>
            <a:ext cx="4572000" cy="135587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1B6972C-3BAF-4F3A-B0F7-E4613103727F}"/>
              </a:ext>
            </a:extLst>
          </p:cNvPr>
          <p:cNvSpPr txBox="1">
            <a:spLocks/>
          </p:cNvSpPr>
          <p:nvPr/>
        </p:nvSpPr>
        <p:spPr>
          <a:xfrm>
            <a:off x="1028700" y="2416175"/>
            <a:ext cx="101346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Maximin Optimal Cluster Randomized Designs Accounting for Treatment Effect Heterogeneity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ADECBAC-D99E-4A35-BBDE-A2264B432058}"/>
              </a:ext>
            </a:extLst>
          </p:cNvPr>
          <p:cNvSpPr txBox="1">
            <a:spLocks/>
          </p:cNvSpPr>
          <p:nvPr/>
        </p:nvSpPr>
        <p:spPr>
          <a:xfrm>
            <a:off x="2895600" y="4191000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Mary M. Ryan, PhD;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Denise Esserman PhD; Fan Li, PhD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Department of Biostatistics, Yale University</a:t>
            </a:r>
          </a:p>
          <a:p>
            <a:pPr marL="0" indent="0" algn="ctr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86C2A9-05B5-4D41-861A-E0E4E6382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4A4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5A61D8-D164-474C-AD36-EF91DF637CF2}"/>
              </a:ext>
            </a:extLst>
          </p:cNvPr>
          <p:cNvSpPr/>
          <p:nvPr/>
        </p:nvSpPr>
        <p:spPr>
          <a:xfrm>
            <a:off x="0" y="0"/>
            <a:ext cx="12192000" cy="259461"/>
          </a:xfrm>
          <a:prstGeom prst="rect">
            <a:avLst/>
          </a:prstGeom>
          <a:solidFill>
            <a:srgbClr val="4A4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3A919E-D2FD-410E-BB55-DDDF4906D6CF}"/>
              </a:ext>
            </a:extLst>
          </p:cNvPr>
          <p:cNvSpPr/>
          <p:nvPr/>
        </p:nvSpPr>
        <p:spPr>
          <a:xfrm rot="5400000">
            <a:off x="-3184495" y="3368706"/>
            <a:ext cx="6521390" cy="152401"/>
          </a:xfrm>
          <a:prstGeom prst="rect">
            <a:avLst/>
          </a:prstGeom>
          <a:solidFill>
            <a:srgbClr val="4A4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0B703D-1239-4DC3-89D6-7801D041423F}"/>
              </a:ext>
            </a:extLst>
          </p:cNvPr>
          <p:cNvSpPr/>
          <p:nvPr/>
        </p:nvSpPr>
        <p:spPr>
          <a:xfrm rot="5400000">
            <a:off x="8817377" y="3292504"/>
            <a:ext cx="6521390" cy="152401"/>
          </a:xfrm>
          <a:prstGeom prst="rect">
            <a:avLst/>
          </a:prstGeom>
          <a:solidFill>
            <a:srgbClr val="4A4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7306AB-7A40-456B-88C9-1BB65FDABF20}"/>
              </a:ext>
            </a:extLst>
          </p:cNvPr>
          <p:cNvSpPr/>
          <p:nvPr/>
        </p:nvSpPr>
        <p:spPr>
          <a:xfrm>
            <a:off x="36987" y="6582024"/>
            <a:ext cx="12192000" cy="259461"/>
          </a:xfrm>
          <a:prstGeom prst="rect">
            <a:avLst/>
          </a:prstGeom>
          <a:solidFill>
            <a:srgbClr val="4A4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4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F1328C-AD48-4B99-905F-23DE601E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KG1: Application to K-DPP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1"/>
                <a:ext cx="10896600" cy="4800597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Intervention cluster- to -individual cost ratio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≈30</m:t>
                    </m:r>
                  </m:oMath>
                </a14:m>
                <a:endParaRPr lang="en-US" sz="18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Accounting for cheaper control arm, assume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=$20,000</m:t>
                    </m:r>
                  </m:oMath>
                </a14:m>
                <a:endParaRPr lang="en-US" sz="1800" dirty="0"/>
              </a:p>
              <a:p>
                <a:endParaRPr lang="en-US" sz="2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𝐼𝐷𝑅𝑆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=−1.5</m:t>
                    </m:r>
                  </m:oMath>
                </a14:m>
                <a:r>
                  <a:rPr lang="en-US" sz="22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𝐻𝑇𝐸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=0.25×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𝐼𝐷𝑅𝑆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=−0.375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=0.028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=0.055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If minimum of 66 clusters (maximum </a:t>
                </a:r>
                <a:r>
                  <a:rPr lang="en-US" sz="2200" i="1" dirty="0"/>
                  <a:t>m</a:t>
                </a:r>
                <a:r>
                  <a:rPr lang="en-US" sz="2200" dirty="0"/>
                  <a:t> of 40):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1"/>
                <a:ext cx="10896600" cy="4800597"/>
              </a:xfrm>
              <a:blipFill>
                <a:blip r:embed="rId3"/>
                <a:stretch>
                  <a:fillRect l="-672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B24D62FD-02EB-4CD3-91C4-185739A83F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2208862" cy="655060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81C59F2C-5527-49D6-A1B0-BA094D82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CBA5B-58D0-46DA-B0F0-CDB26297F285}"/>
                  </a:ext>
                </a:extLst>
              </p:cNvPr>
              <p:cNvSpPr txBox="1"/>
              <p:nvPr/>
            </p:nvSpPr>
            <p:spPr>
              <a:xfrm>
                <a:off x="4495801" y="5410415"/>
                <a:ext cx="3500761" cy="456985"/>
              </a:xfrm>
              <a:prstGeom prst="rect">
                <a:avLst/>
              </a:prstGeom>
              <a:noFill/>
              <a:ln w="38100">
                <a:solidFill>
                  <a:srgbClr val="3E5E9A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LOD: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=66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CBA5B-58D0-46DA-B0F0-CDB26297F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1" y="5410415"/>
                <a:ext cx="3500761" cy="456985"/>
              </a:xfrm>
              <a:prstGeom prst="rect">
                <a:avLst/>
              </a:prstGeom>
              <a:blipFill>
                <a:blip r:embed="rId5"/>
                <a:stretch>
                  <a:fillRect l="-1724" t="-3704" b="-16049"/>
                </a:stretch>
              </a:blipFill>
              <a:ln w="38100">
                <a:solidFill>
                  <a:srgbClr val="3E5E9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CC595148-D6E7-49A8-A1C5-6AD3A97D38B5}"/>
              </a:ext>
            </a:extLst>
          </p:cNvPr>
          <p:cNvSpPr/>
          <p:nvPr/>
        </p:nvSpPr>
        <p:spPr>
          <a:xfrm>
            <a:off x="5615940" y="3505200"/>
            <a:ext cx="960119" cy="1066802"/>
          </a:xfrm>
          <a:prstGeom prst="downArrow">
            <a:avLst/>
          </a:prstGeom>
          <a:solidFill>
            <a:srgbClr val="2D9555"/>
          </a:solidFill>
          <a:ln>
            <a:solidFill>
              <a:srgbClr val="2D9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6D4791-B0FA-4F4D-B994-867750944C20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8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0"/>
                <a:ext cx="10896600" cy="4709257"/>
              </a:xfrm>
            </p:spPr>
            <p:txBody>
              <a:bodyPr>
                <a:normAutofit/>
              </a:bodyPr>
              <a:lstStyle/>
              <a:p>
                <a:r>
                  <a:rPr lang="en-US" sz="2100" dirty="0"/>
                  <a:t>LOD requires </a:t>
                </a:r>
                <a:r>
                  <a:rPr lang="en-US" sz="2100" dirty="0">
                    <a:solidFill>
                      <a:srgbClr val="2D9556"/>
                    </a:solidFill>
                  </a:rPr>
                  <a:t>fixed/known ICCs</a:t>
                </a:r>
                <a:r>
                  <a:rPr lang="en-US" sz="2100" dirty="0"/>
                  <a:t> – unrealistic expectation</a:t>
                </a:r>
              </a:p>
              <a:p>
                <a:endParaRPr lang="en-US" sz="2100" dirty="0"/>
              </a:p>
              <a:p>
                <a:pPr marL="0" indent="0">
                  <a:buNone/>
                </a:pPr>
                <a:r>
                  <a:rPr lang="en-US" sz="2100" b="1" dirty="0"/>
                  <a:t>KG2: When </a:t>
                </a:r>
                <a:r>
                  <a:rPr lang="en-US" sz="2100" b="1" dirty="0">
                    <a:solidFill>
                      <a:srgbClr val="2D9555"/>
                    </a:solidFill>
                  </a:rPr>
                  <a:t>ICCs are not known</a:t>
                </a:r>
                <a:r>
                  <a:rPr lang="en-US" sz="2100" b="1" dirty="0"/>
                  <a:t>, can we find a (</a:t>
                </a:r>
                <a:r>
                  <a:rPr lang="en-US" sz="2100" b="1" i="1" dirty="0"/>
                  <a:t>m</a:t>
                </a:r>
                <a:r>
                  <a:rPr lang="en-US" sz="2100" b="1" dirty="0"/>
                  <a:t>, </a:t>
                </a:r>
                <a:r>
                  <a:rPr lang="en-US" sz="2100" b="1" i="1" dirty="0"/>
                  <a:t>n</a:t>
                </a:r>
                <a:r>
                  <a:rPr lang="en-US" sz="2100" b="1" dirty="0"/>
                  <a:t>) design that will be most efficient among scenarios of inefficient ICC combinations?</a:t>
                </a:r>
                <a:endParaRPr lang="en-US" sz="2100" dirty="0"/>
              </a:p>
              <a:p>
                <a:pPr marL="0" indent="0">
                  <a:buNone/>
                </a:pPr>
                <a:endParaRPr lang="en-US" sz="2100" dirty="0"/>
              </a:p>
              <a:p>
                <a:r>
                  <a:rPr lang="en-US" sz="2100" u="sng" dirty="0"/>
                  <a:t>Maximin designs (MMD)</a:t>
                </a:r>
                <a:r>
                  <a:rPr lang="en-US" sz="2100" dirty="0"/>
                  <a:t>: design that is highly efficient in worst case parameter scenarios [van </a:t>
                </a:r>
                <a:r>
                  <a:rPr lang="en-US" sz="2100" dirty="0" err="1"/>
                  <a:t>Breukelen</a:t>
                </a:r>
                <a:r>
                  <a:rPr lang="en-US" sz="2100" dirty="0"/>
                  <a:t> and </a:t>
                </a:r>
                <a:r>
                  <a:rPr lang="en-US" sz="2100" dirty="0" err="1"/>
                  <a:t>Candel</a:t>
                </a:r>
                <a:r>
                  <a:rPr lang="en-US" sz="2100" dirty="0"/>
                  <a:t>, 2015]</a:t>
                </a:r>
              </a:p>
              <a:p>
                <a:r>
                  <a:rPr lang="en-US" sz="2100" dirty="0"/>
                  <a:t>Comparing designs (</a:t>
                </a:r>
                <a:r>
                  <a:rPr lang="en-US" sz="2100" i="1" dirty="0"/>
                  <a:t>m</a:t>
                </a:r>
                <a:r>
                  <a:rPr lang="en-US" sz="2100" dirty="0"/>
                  <a:t>, </a:t>
                </a:r>
                <a:r>
                  <a:rPr lang="en-US" sz="2100" i="1" dirty="0"/>
                  <a:t>n</a:t>
                </a:r>
                <a:r>
                  <a:rPr lang="en-US" sz="2100" dirty="0"/>
                  <a:t>) based on </a:t>
                </a:r>
                <a:r>
                  <a:rPr lang="en-US" sz="2100" dirty="0">
                    <a:solidFill>
                      <a:srgbClr val="2D9556"/>
                    </a:solidFill>
                  </a:rPr>
                  <a:t>relative efficiency</a:t>
                </a:r>
                <a:r>
                  <a:rPr lang="en-US" sz="2100" dirty="0"/>
                  <a:t> compared to LOD at a specific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100" dirty="0"/>
                  <a:t>) combination: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0"/>
                <a:ext cx="10896600" cy="4709257"/>
              </a:xfrm>
              <a:blipFill>
                <a:blip r:embed="rId3"/>
                <a:stretch>
                  <a:fillRect l="-672" t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9">
            <a:extLst>
              <a:ext uri="{FF2B5EF4-FFF2-40B4-BE49-F238E27FC236}">
                <a16:creationId xmlns:a16="http://schemas.microsoft.com/office/drawing/2014/main" id="{1D35501F-C900-4D2B-9F3D-37DE3805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KG2: HTE Maximin Design</a:t>
            </a:r>
          </a:p>
        </p:txBody>
      </p:sp>
      <p:pic>
        <p:nvPicPr>
          <p:cNvPr id="16" name="Picture 15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03C7BAA3-170C-4A4A-8E84-1687657B76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2208862" cy="655060"/>
          </a:xfrm>
          <a:prstGeom prst="rect">
            <a:avLst/>
          </a:prstGeom>
        </p:spPr>
      </p:pic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C840D33C-52EF-4654-8CC5-B733409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F4E949-E469-41AD-B41E-0CD35025DB67}"/>
                  </a:ext>
                </a:extLst>
              </p:cNvPr>
              <p:cNvSpPr txBox="1"/>
              <p:nvPr/>
            </p:nvSpPr>
            <p:spPr>
              <a:xfrm>
                <a:off x="5293793" y="4868100"/>
                <a:ext cx="1786195" cy="725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HTE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HTE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HTE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F4E949-E469-41AD-B41E-0CD35025D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793" y="4868100"/>
                <a:ext cx="1786195" cy="7250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B6B73FED-1870-422B-B39C-8066A8E6881E}"/>
              </a:ext>
            </a:extLst>
          </p:cNvPr>
          <p:cNvSpPr/>
          <p:nvPr/>
        </p:nvSpPr>
        <p:spPr>
          <a:xfrm>
            <a:off x="6360593" y="4868100"/>
            <a:ext cx="726007" cy="345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705EB1-AB32-4B3E-B9D7-5D88BD236A08}"/>
                  </a:ext>
                </a:extLst>
              </p:cNvPr>
              <p:cNvSpPr txBox="1"/>
              <p:nvPr/>
            </p:nvSpPr>
            <p:spPr>
              <a:xfrm>
                <a:off x="7162800" y="4556515"/>
                <a:ext cx="2133600" cy="67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HTE variance under LOD(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705EB1-AB32-4B3E-B9D7-5D88BD236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556515"/>
                <a:ext cx="2133600" cy="671209"/>
              </a:xfrm>
              <a:prstGeom prst="rect">
                <a:avLst/>
              </a:prstGeom>
              <a:blipFill>
                <a:blip r:embed="rId6"/>
                <a:stretch>
                  <a:fillRect l="-2286" t="-4505" b="-9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7DC471D2-EFA8-45BA-B9D9-BDA9F4AE87B7}"/>
              </a:ext>
            </a:extLst>
          </p:cNvPr>
          <p:cNvSpPr/>
          <p:nvPr/>
        </p:nvSpPr>
        <p:spPr>
          <a:xfrm>
            <a:off x="6360593" y="5293742"/>
            <a:ext cx="726007" cy="3450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6AB3055-2525-4FA4-8EAD-8427E3315090}"/>
                  </a:ext>
                </a:extLst>
              </p:cNvPr>
              <p:cNvSpPr txBox="1"/>
              <p:nvPr/>
            </p:nvSpPr>
            <p:spPr>
              <a:xfrm>
                <a:off x="4764607" y="5653391"/>
                <a:ext cx="2245793" cy="67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HTE variance at (</a:t>
                </a:r>
                <a:r>
                  <a:rPr lang="en-US" i="1" dirty="0">
                    <a:solidFill>
                      <a:srgbClr val="00B0F0"/>
                    </a:solidFill>
                  </a:rPr>
                  <a:t>m</a:t>
                </a:r>
                <a:r>
                  <a:rPr lang="en-US" dirty="0">
                    <a:solidFill>
                      <a:srgbClr val="00B0F0"/>
                    </a:solidFill>
                  </a:rPr>
                  <a:t>, </a:t>
                </a:r>
                <a:r>
                  <a:rPr lang="en-US" i="1" dirty="0">
                    <a:solidFill>
                      <a:srgbClr val="00B0F0"/>
                    </a:solidFill>
                  </a:rPr>
                  <a:t>n</a:t>
                </a:r>
                <a:r>
                  <a:rPr lang="en-US" dirty="0">
                    <a:solidFill>
                      <a:srgbClr val="00B0F0"/>
                    </a:solidFill>
                  </a:rPr>
                  <a:t>) and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6AB3055-2525-4FA4-8EAD-8427E331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607" y="5653391"/>
                <a:ext cx="2245793" cy="671209"/>
              </a:xfrm>
              <a:prstGeom prst="rect">
                <a:avLst/>
              </a:prstGeom>
              <a:blipFill>
                <a:blip r:embed="rId7"/>
                <a:stretch>
                  <a:fillRect l="-2446" t="-4505" r="-3533" b="-9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7DB806-2447-483D-A2AC-3BC65123ACC9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73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2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A6F995E-9ADF-483E-AED0-D89AEFF481A5}"/>
              </a:ext>
            </a:extLst>
          </p:cNvPr>
          <p:cNvSpPr/>
          <p:nvPr/>
        </p:nvSpPr>
        <p:spPr>
          <a:xfrm>
            <a:off x="533400" y="1752601"/>
            <a:ext cx="10896600" cy="533399"/>
          </a:xfrm>
          <a:prstGeom prst="rect">
            <a:avLst/>
          </a:prstGeom>
          <a:solidFill>
            <a:srgbClr val="3E5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70414-F0CD-47E5-AF64-E7F5584CAD8A}"/>
              </a:ext>
            </a:extLst>
          </p:cNvPr>
          <p:cNvSpPr/>
          <p:nvPr/>
        </p:nvSpPr>
        <p:spPr>
          <a:xfrm>
            <a:off x="533400" y="1786856"/>
            <a:ext cx="10896600" cy="3227204"/>
          </a:xfrm>
          <a:prstGeom prst="rect">
            <a:avLst/>
          </a:prstGeom>
          <a:noFill/>
          <a:ln>
            <a:solidFill>
              <a:srgbClr val="3E5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CAC9C-A860-4745-90C3-9E8D7C305364}"/>
                  </a:ext>
                </a:extLst>
              </p:cNvPr>
              <p:cNvSpPr txBox="1"/>
              <p:nvPr/>
            </p:nvSpPr>
            <p:spPr>
              <a:xfrm>
                <a:off x="533400" y="1786857"/>
                <a:ext cx="10896600" cy="2947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MMD for assessing HTE in CRTs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200" dirty="0"/>
                  <a:t>Define the parameter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and design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US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, compute HTE LOD according to </a:t>
                </a:r>
                <a:r>
                  <a:rPr lang="en-US" sz="2200" dirty="0">
                    <a:solidFill>
                      <a:srgbClr val="2D9555"/>
                    </a:solidFill>
                  </a:rPr>
                  <a:t>(5)</a:t>
                </a:r>
                <a:r>
                  <a:rPr lang="en-US" sz="2200" dirty="0"/>
                  <a:t>. Then compute RE 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 compared with the LOD at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en-US" sz="22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200" dirty="0"/>
                  <a:t>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, identify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with the </a:t>
                </a:r>
                <a:r>
                  <a:rPr lang="en-US" sz="2200" dirty="0">
                    <a:solidFill>
                      <a:srgbClr val="2D9556"/>
                    </a:solidFill>
                  </a:rPr>
                  <a:t>smallest RE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200" dirty="0"/>
                  <a:t>Among the smallest REs, choose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 with the </a:t>
                </a:r>
                <a:r>
                  <a:rPr lang="en-US" sz="2200" dirty="0">
                    <a:solidFill>
                      <a:srgbClr val="2D9556"/>
                    </a:solidFill>
                  </a:rPr>
                  <a:t>largest RE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CAC9C-A860-4745-90C3-9E8D7C305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786857"/>
                <a:ext cx="10896600" cy="2947345"/>
              </a:xfrm>
              <a:prstGeom prst="rect">
                <a:avLst/>
              </a:prstGeom>
              <a:blipFill>
                <a:blip r:embed="rId3"/>
                <a:stretch>
                  <a:fillRect l="-895" t="-1653" b="-2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9">
            <a:extLst>
              <a:ext uri="{FF2B5EF4-FFF2-40B4-BE49-F238E27FC236}">
                <a16:creationId xmlns:a16="http://schemas.microsoft.com/office/drawing/2014/main" id="{1D35501F-C900-4D2B-9F3D-37DE3805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KG2: HTE Maximin Design</a:t>
            </a:r>
          </a:p>
        </p:txBody>
      </p:sp>
      <p:pic>
        <p:nvPicPr>
          <p:cNvPr id="16" name="Picture 15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03C7BAA3-170C-4A4A-8E84-1687657B76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2208862" cy="655060"/>
          </a:xfrm>
          <a:prstGeom prst="rect">
            <a:avLst/>
          </a:prstGeom>
        </p:spPr>
      </p:pic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C840D33C-52EF-4654-8CC5-B733409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42F830-1F62-4DB0-973A-F908DC9D8ABD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33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F1328C-AD48-4B99-905F-23DE601E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KG2: HTE Maximin Design</a:t>
            </a:r>
          </a:p>
        </p:txBody>
      </p:sp>
      <p:pic>
        <p:nvPicPr>
          <p:cNvPr id="12" name="Picture 11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B24D62FD-02EB-4CD3-91C4-185739A83F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2208862" cy="655060"/>
          </a:xfrm>
          <a:prstGeom prst="rect">
            <a:avLst/>
          </a:prstGeom>
        </p:spPr>
      </p:pic>
      <p:pic>
        <p:nvPicPr>
          <p:cNvPr id="6" name="Content Placeholder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9CECF550-7374-488F-A7AD-CC4E26C11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122306"/>
            <a:ext cx="8229600" cy="3481753"/>
          </a:xfrm>
        </p:spPr>
      </p:pic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C77E7AFF-EBC5-44BE-A481-7307716F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01D67-F7A1-4E87-82C6-451CB86DBB8A}"/>
              </a:ext>
            </a:extLst>
          </p:cNvPr>
          <p:cNvSpPr txBox="1"/>
          <p:nvPr/>
        </p:nvSpPr>
        <p:spPr>
          <a:xfrm>
            <a:off x="3812940" y="3657712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E5E99"/>
                </a:solidFill>
              </a:rPr>
              <a:t>Least efficient scenarios</a:t>
            </a: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D6409A5E-E60E-45CA-B4AC-089966BA2D1B}"/>
              </a:ext>
            </a:extLst>
          </p:cNvPr>
          <p:cNvSpPr/>
          <p:nvPr/>
        </p:nvSpPr>
        <p:spPr>
          <a:xfrm>
            <a:off x="2863707" y="3153888"/>
            <a:ext cx="222863" cy="222863"/>
          </a:xfrm>
          <a:prstGeom prst="star5">
            <a:avLst/>
          </a:prstGeom>
          <a:solidFill>
            <a:srgbClr val="2D9556"/>
          </a:solidFill>
          <a:ln>
            <a:solidFill>
              <a:srgbClr val="2D9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003194-7B66-43A6-B5F2-1A8392681891}"/>
              </a:ext>
            </a:extLst>
          </p:cNvPr>
          <p:cNvSpPr txBox="1"/>
          <p:nvPr/>
        </p:nvSpPr>
        <p:spPr>
          <a:xfrm>
            <a:off x="3219994" y="2919048"/>
            <a:ext cx="1580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D9556"/>
                </a:solidFill>
              </a:rPr>
              <a:t>Most efficient design in worst case scenarios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CFC7E3-026E-4487-B363-C5D71DD0EAF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505200" y="3919322"/>
            <a:ext cx="307740" cy="280962"/>
          </a:xfrm>
          <a:prstGeom prst="straightConnector1">
            <a:avLst/>
          </a:prstGeom>
          <a:ln>
            <a:solidFill>
              <a:srgbClr val="3E5E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CAB62C-5F96-4357-92E6-7C7965D87ED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863706" y="3919322"/>
            <a:ext cx="949234" cy="0"/>
          </a:xfrm>
          <a:prstGeom prst="straightConnector1">
            <a:avLst/>
          </a:prstGeom>
          <a:ln>
            <a:solidFill>
              <a:srgbClr val="3E5E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Down 26">
            <a:extLst>
              <a:ext uri="{FF2B5EF4-FFF2-40B4-BE49-F238E27FC236}">
                <a16:creationId xmlns:a16="http://schemas.microsoft.com/office/drawing/2014/main" id="{C6BFFBC0-8899-42B4-9FB7-4EACC6DEA1BA}"/>
              </a:ext>
            </a:extLst>
          </p:cNvPr>
          <p:cNvSpPr/>
          <p:nvPr/>
        </p:nvSpPr>
        <p:spPr>
          <a:xfrm rot="10800000">
            <a:off x="2640844" y="2528277"/>
            <a:ext cx="222863" cy="595923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252A48-05C7-4411-A5B7-F87BBB261EF6}"/>
              </a:ext>
            </a:extLst>
          </p:cNvPr>
          <p:cNvSpPr txBox="1"/>
          <p:nvPr/>
        </p:nvSpPr>
        <p:spPr>
          <a:xfrm>
            <a:off x="3355741" y="1982376"/>
            <a:ext cx="1745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 gain efficiency if ICCs improve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CCCFB1-AD5E-441D-A1EB-44454F39FFA5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6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5" grpId="0"/>
      <p:bldP spid="27" grpId="0" animBg="1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F1328C-AD48-4B99-905F-23DE601E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KG2: Application to K-DPP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8476" y="1600201"/>
                <a:ext cx="4114800" cy="1828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8, 40</m:t>
                        </m:r>
                      </m:e>
                    </m:d>
                  </m:oMath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∈[66, 143]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0.005, 0.1</m:t>
                        </m:r>
                      </m:e>
                    </m:d>
                  </m:oMath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∈[0.1, 0.75]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8476" y="1600201"/>
                <a:ext cx="4114800" cy="1828800"/>
              </a:xfrm>
              <a:blipFill>
                <a:blip r:embed="rId3"/>
                <a:stretch>
                  <a:fillRect l="-1630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B24D62FD-02EB-4CD3-91C4-185739A83F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2208862" cy="655060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81C59F2C-5527-49D6-A1B0-BA094D82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DA0D05-E2BC-430B-B910-B34504E3079C}"/>
                  </a:ext>
                </a:extLst>
              </p:cNvPr>
              <p:cNvSpPr txBox="1"/>
              <p:nvPr/>
            </p:nvSpPr>
            <p:spPr>
              <a:xfrm>
                <a:off x="457200" y="4219018"/>
                <a:ext cx="3590276" cy="733983"/>
              </a:xfrm>
              <a:prstGeom prst="rect">
                <a:avLst/>
              </a:prstGeom>
              <a:noFill/>
              <a:ln w="38100">
                <a:solidFill>
                  <a:srgbClr val="3E5E9A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MMD: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=66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dirty="0"/>
                  <a:t>96.4% power to detect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𝐻𝑇𝐸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DA0D05-E2BC-430B-B910-B34504E30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19018"/>
                <a:ext cx="3590276" cy="733983"/>
              </a:xfrm>
              <a:prstGeom prst="rect">
                <a:avLst/>
              </a:prstGeom>
              <a:blipFill>
                <a:blip r:embed="rId5"/>
                <a:stretch>
                  <a:fillRect l="-1681" t="-2362" b="-8661"/>
                </a:stretch>
              </a:blipFill>
              <a:ln w="38100">
                <a:solidFill>
                  <a:srgbClr val="3E5E9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22EF10C-244E-4C47-A0B2-94134C730CD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076"/>
          <a:stretch/>
        </p:blipFill>
        <p:spPr>
          <a:xfrm>
            <a:off x="5255116" y="1524000"/>
            <a:ext cx="5717684" cy="47392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8BAC72-38E1-45FB-B3F5-DE19B7449798}"/>
              </a:ext>
            </a:extLst>
          </p:cNvPr>
          <p:cNvSpPr txBox="1"/>
          <p:nvPr/>
        </p:nvSpPr>
        <p:spPr>
          <a:xfrm>
            <a:off x="7620000" y="3788405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E5E99"/>
                </a:solidFill>
              </a:rPr>
              <a:t>Least efficient scenario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7EB53B-1F01-4654-835B-978C50DD6B44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8382000" y="3407405"/>
            <a:ext cx="152399" cy="381000"/>
          </a:xfrm>
          <a:prstGeom prst="straightConnector1">
            <a:avLst/>
          </a:prstGeom>
          <a:ln>
            <a:solidFill>
              <a:srgbClr val="3E5E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359580-D7D9-429B-AB91-5738511047E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143999" y="4111571"/>
            <a:ext cx="521840" cy="200054"/>
          </a:xfrm>
          <a:prstGeom prst="straightConnector1">
            <a:avLst/>
          </a:prstGeom>
          <a:ln>
            <a:solidFill>
              <a:srgbClr val="3E5E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88D7D802-6667-45BE-A95D-4465430943C9}"/>
              </a:ext>
            </a:extLst>
          </p:cNvPr>
          <p:cNvSpPr/>
          <p:nvPr/>
        </p:nvSpPr>
        <p:spPr>
          <a:xfrm>
            <a:off x="9220200" y="3048000"/>
            <a:ext cx="159043" cy="159043"/>
          </a:xfrm>
          <a:prstGeom prst="star5">
            <a:avLst/>
          </a:prstGeom>
          <a:solidFill>
            <a:srgbClr val="2D9556"/>
          </a:solidFill>
          <a:ln>
            <a:solidFill>
              <a:srgbClr val="2D9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AEA75A-BB7D-4472-9119-2D6476E4169E}"/>
              </a:ext>
            </a:extLst>
          </p:cNvPr>
          <p:cNvSpPr txBox="1"/>
          <p:nvPr/>
        </p:nvSpPr>
        <p:spPr>
          <a:xfrm>
            <a:off x="9460359" y="2057400"/>
            <a:ext cx="2045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9556"/>
                </a:solidFill>
              </a:rPr>
              <a:t>Most efficient design in worst case scenario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B9A8D44-A946-4240-AAE8-AAEE22F60633}"/>
              </a:ext>
            </a:extLst>
          </p:cNvPr>
          <p:cNvSpPr/>
          <p:nvPr/>
        </p:nvSpPr>
        <p:spPr>
          <a:xfrm rot="10800000">
            <a:off x="9073536" y="2002249"/>
            <a:ext cx="222863" cy="974127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C8601C-BEA0-4F8C-95D4-2AA39FF75563}"/>
              </a:ext>
            </a:extLst>
          </p:cNvPr>
          <p:cNvSpPr txBox="1"/>
          <p:nvPr/>
        </p:nvSpPr>
        <p:spPr>
          <a:xfrm>
            <a:off x="9379243" y="1371600"/>
            <a:ext cx="2045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gain efficiency if ICCs improve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DA23B9-37A6-4CD0-AAD3-1782F5DC9A3E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2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 animBg="1"/>
      <p:bldP spid="22" grpId="0"/>
      <p:bldP spid="23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67233"/>
                <a:ext cx="10896600" cy="5009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dirty="0"/>
                  <a:t>KG3: Is there a way to adequately power a CRT for </a:t>
                </a:r>
                <a:r>
                  <a:rPr lang="en-US" sz="2200" b="1" dirty="0">
                    <a:solidFill>
                      <a:srgbClr val="2D9556"/>
                    </a:solidFill>
                  </a:rPr>
                  <a:t>both</a:t>
                </a:r>
                <a:r>
                  <a:rPr lang="en-US" sz="2200" b="1" dirty="0"/>
                  <a:t> HTE and average treatment effect (ATE) analyses?</a:t>
                </a:r>
              </a:p>
              <a:p>
                <a:r>
                  <a:rPr lang="en-US" sz="2200" dirty="0"/>
                  <a:t>Optimal designs for assessing HTE (minimizing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HTE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200" dirty="0"/>
                  <a:t>) may not be optimal for assessing ATE (minimizing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ATE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200" dirty="0"/>
                  <a:t>)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r>
                  <a:rPr lang="en-US" sz="2200" dirty="0"/>
                  <a:t>Need </a:t>
                </a:r>
                <a:r>
                  <a:rPr lang="en-US" sz="2200" dirty="0">
                    <a:solidFill>
                      <a:srgbClr val="2D9556"/>
                    </a:solidFill>
                  </a:rPr>
                  <a:t>compound criterion</a:t>
                </a:r>
                <a:r>
                  <a:rPr lang="en-US" sz="2200" dirty="0"/>
                  <a:t> to optimize over that takes both HTE and ATE objectives into account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67233"/>
                <a:ext cx="10896600" cy="5009767"/>
              </a:xfrm>
              <a:blipFill>
                <a:blip r:embed="rId3"/>
                <a:stretch>
                  <a:fillRect l="-727" t="-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9">
            <a:extLst>
              <a:ext uri="{FF2B5EF4-FFF2-40B4-BE49-F238E27FC236}">
                <a16:creationId xmlns:a16="http://schemas.microsoft.com/office/drawing/2014/main" id="{FDE385D2-6529-4E12-B857-6FDA2A2E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KG3: Compound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C850F7-4601-45DB-90C1-CBA1DA478D30}"/>
                  </a:ext>
                </a:extLst>
              </p:cNvPr>
              <p:cNvSpPr txBox="1"/>
              <p:nvPr/>
            </p:nvSpPr>
            <p:spPr>
              <a:xfrm>
                <a:off x="2514600" y="4837798"/>
                <a:ext cx="7391400" cy="77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ATE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ATE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ATE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HTE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HTE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HTE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C850F7-4601-45DB-90C1-CBA1DA478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837798"/>
                <a:ext cx="7391400" cy="77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7D583AD-6870-47ED-8F23-47AABC9AB082}"/>
              </a:ext>
            </a:extLst>
          </p:cNvPr>
          <p:cNvSpPr/>
          <p:nvPr/>
        </p:nvSpPr>
        <p:spPr>
          <a:xfrm>
            <a:off x="4724400" y="4807253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6201BB-A42B-4176-807F-8FF7DFFCB4B8}"/>
              </a:ext>
            </a:extLst>
          </p:cNvPr>
          <p:cNvSpPr txBox="1"/>
          <p:nvPr/>
        </p:nvSpPr>
        <p:spPr>
          <a:xfrm>
            <a:off x="5181599" y="4431268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LOD under 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85B5DA-F4F8-4BAB-A870-0E096B8AA543}"/>
              </a:ext>
            </a:extLst>
          </p:cNvPr>
          <p:cNvSpPr/>
          <p:nvPr/>
        </p:nvSpPr>
        <p:spPr>
          <a:xfrm>
            <a:off x="4490622" y="5072584"/>
            <a:ext cx="309979" cy="457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41A9C-23DE-43DA-BAF6-2DF20ECAE428}"/>
              </a:ext>
            </a:extLst>
          </p:cNvPr>
          <p:cNvSpPr txBox="1"/>
          <p:nvPr/>
        </p:nvSpPr>
        <p:spPr>
          <a:xfrm>
            <a:off x="3945568" y="5602069"/>
            <a:ext cx="100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Priority weight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27404-509B-4DA1-8637-7E22A651CE7D}"/>
              </a:ext>
            </a:extLst>
          </p:cNvPr>
          <p:cNvSpPr/>
          <p:nvPr/>
        </p:nvSpPr>
        <p:spPr>
          <a:xfrm>
            <a:off x="7772400" y="5224984"/>
            <a:ext cx="1219200" cy="457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F526CB-54AA-4D43-AD7B-5245EA0E7AF9}"/>
                  </a:ext>
                </a:extLst>
              </p:cNvPr>
              <p:cNvSpPr txBox="1"/>
              <p:nvPr/>
            </p:nvSpPr>
            <p:spPr>
              <a:xfrm>
                <a:off x="8153400" y="5739825"/>
                <a:ext cx="1676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HTE variance under design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F526CB-54AA-4D43-AD7B-5245EA0E7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5739825"/>
                <a:ext cx="1676400" cy="646331"/>
              </a:xfrm>
              <a:prstGeom prst="rect">
                <a:avLst/>
              </a:prstGeom>
              <a:blipFill>
                <a:blip r:embed="rId5"/>
                <a:stretch>
                  <a:fillRect l="-327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8523B37C-AAF5-435C-A444-C81F2319B2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2208862" cy="655060"/>
          </a:xfrm>
          <a:prstGeom prst="rect">
            <a:avLst/>
          </a:prstGeom>
        </p:spPr>
      </p:pic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E84255D-4965-4F76-9997-D3FF73A8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388A6F-BFD3-42A1-B750-63834FB47870}"/>
              </a:ext>
            </a:extLst>
          </p:cNvPr>
          <p:cNvSpPr/>
          <p:nvPr/>
        </p:nvSpPr>
        <p:spPr>
          <a:xfrm>
            <a:off x="3229993" y="4965919"/>
            <a:ext cx="961008" cy="5847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267DED-AA99-4CC8-8D40-413EF05BFDBC}"/>
              </a:ext>
            </a:extLst>
          </p:cNvPr>
          <p:cNvSpPr txBox="1"/>
          <p:nvPr/>
        </p:nvSpPr>
        <p:spPr>
          <a:xfrm>
            <a:off x="1600199" y="4230469"/>
            <a:ext cx="211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Weighted combo of single objective 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3311FB-216D-4E1E-984A-BAB528024964}"/>
              </a:ext>
            </a:extLst>
          </p:cNvPr>
          <p:cNvSpPr txBox="1"/>
          <p:nvPr/>
        </p:nvSpPr>
        <p:spPr>
          <a:xfrm>
            <a:off x="533400" y="508590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(6)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204212-F052-4C73-97B0-A8E6E59C23AF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04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F1328C-AD48-4B99-905F-23DE601E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KG3.1: Compound LOD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When ICCs are known, find compound LOD by solving for </a:t>
                </a:r>
                <a:r>
                  <a:rPr lang="en-US" sz="2000" i="1" dirty="0"/>
                  <a:t>m</a:t>
                </a:r>
                <a:r>
                  <a:rPr lang="en-US" sz="2000" dirty="0"/>
                  <a:t> that </a:t>
                </a:r>
                <a:r>
                  <a:rPr lang="en-US" sz="2000" dirty="0">
                    <a:solidFill>
                      <a:srgbClr val="2D9556"/>
                    </a:solidFill>
                  </a:rPr>
                  <a:t>maximizes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7741124D-ED6A-4FE8-8162-FC886F415A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6790239"/>
                  </p:ext>
                </p:extLst>
              </p:nvPr>
            </p:nvGraphicFramePr>
            <p:xfrm>
              <a:off x="2822356" y="2667000"/>
              <a:ext cx="6928288" cy="13012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658">
                      <a:extLst>
                        <a:ext uri="{9D8B030D-6E8A-4147-A177-3AD203B41FA5}">
                          <a16:colId xmlns:a16="http://schemas.microsoft.com/office/drawing/2014/main" val="2553158437"/>
                        </a:ext>
                      </a:extLst>
                    </a:gridCol>
                    <a:gridCol w="5542630">
                      <a:extLst>
                        <a:ext uri="{9D8B030D-6E8A-4147-A177-3AD203B41FA5}">
                          <a16:colId xmlns:a16="http://schemas.microsoft.com/office/drawing/2014/main" val="2895939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  <m:d>
                                      <m:dPr>
                                        <m:endChr m:val="|"/>
                                        <m:ctrlPr>
                                          <a:rPr lang="en-US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ATE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8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𝜁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ATE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8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ATE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18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18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HTE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8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𝜁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HTE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8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HTE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6213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ATE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8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ATE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sz="18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HTE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8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HTE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83995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7741124D-ED6A-4FE8-8162-FC886F415A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6790239"/>
                  </p:ext>
                </p:extLst>
              </p:nvPr>
            </p:nvGraphicFramePr>
            <p:xfrm>
              <a:off x="2822356" y="2667000"/>
              <a:ext cx="6928288" cy="13012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658">
                      <a:extLst>
                        <a:ext uri="{9D8B030D-6E8A-4147-A177-3AD203B41FA5}">
                          <a16:colId xmlns:a16="http://schemas.microsoft.com/office/drawing/2014/main" val="2553158437"/>
                        </a:ext>
                      </a:extLst>
                    </a:gridCol>
                    <a:gridCol w="5542630">
                      <a:extLst>
                        <a:ext uri="{9D8B030D-6E8A-4147-A177-3AD203B41FA5}">
                          <a16:colId xmlns:a16="http://schemas.microsoft.com/office/drawing/2014/main" val="289593935"/>
                        </a:ext>
                      </a:extLst>
                    </a:gridCol>
                  </a:tblGrid>
                  <a:tr h="672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399123" b="-92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055" b="-92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213810"/>
                      </a:ext>
                    </a:extLst>
                  </a:tr>
                  <a:tr h="628777"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055" t="-1077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3995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A19A937-7B3D-4C01-BC55-FF2697B05866}"/>
              </a:ext>
            </a:extLst>
          </p:cNvPr>
          <p:cNvSpPr txBox="1"/>
          <p:nvPr/>
        </p:nvSpPr>
        <p:spPr>
          <a:xfrm>
            <a:off x="1828800" y="3124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(6)</a:t>
            </a:r>
          </a:p>
        </p:txBody>
      </p:sp>
      <p:pic>
        <p:nvPicPr>
          <p:cNvPr id="11" name="Picture 10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0C788C04-3498-41E0-8132-3B0CA337DC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2208862" cy="6550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EA7FF-8C32-43E5-8F1B-C0AF2B7541AD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91440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AB34D1B7-81F5-4575-B7EC-2BDCCE2A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273393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A6F995E-9ADF-483E-AED0-D89AEFF481A5}"/>
              </a:ext>
            </a:extLst>
          </p:cNvPr>
          <p:cNvSpPr/>
          <p:nvPr/>
        </p:nvSpPr>
        <p:spPr>
          <a:xfrm>
            <a:off x="533400" y="2209801"/>
            <a:ext cx="10896600" cy="533399"/>
          </a:xfrm>
          <a:prstGeom prst="rect">
            <a:avLst/>
          </a:prstGeom>
          <a:solidFill>
            <a:srgbClr val="3E5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70414-F0CD-47E5-AF64-E7F5584CAD8A}"/>
              </a:ext>
            </a:extLst>
          </p:cNvPr>
          <p:cNvSpPr/>
          <p:nvPr/>
        </p:nvSpPr>
        <p:spPr>
          <a:xfrm>
            <a:off x="533400" y="2244056"/>
            <a:ext cx="10896600" cy="3842014"/>
          </a:xfrm>
          <a:prstGeom prst="rect">
            <a:avLst/>
          </a:prstGeom>
          <a:noFill/>
          <a:ln>
            <a:solidFill>
              <a:srgbClr val="3E5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FE9F-94A2-4BB5-8B55-B26448585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0201"/>
            <a:ext cx="9677400" cy="838200"/>
          </a:xfrm>
        </p:spPr>
        <p:txBody>
          <a:bodyPr>
            <a:normAutofit/>
          </a:bodyPr>
          <a:lstStyle/>
          <a:p>
            <a:r>
              <a:rPr lang="en-US" sz="2200" dirty="0"/>
              <a:t>When there is uncertainty around ICC values: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CAC9C-A860-4745-90C3-9E8D7C305364}"/>
                  </a:ext>
                </a:extLst>
              </p:cNvPr>
              <p:cNvSpPr txBox="1"/>
              <p:nvPr/>
            </p:nvSpPr>
            <p:spPr>
              <a:xfrm>
                <a:off x="533400" y="2244056"/>
                <a:ext cx="10896600" cy="3459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Compound MMD for assessing HTE and ATE in CRTs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200" dirty="0"/>
                  <a:t>Choose priority weight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2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200" dirty="0"/>
                  <a:t>Define the parameter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and design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US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, compute the LOD for each objective. Then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 compared with their LODs at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en-US" sz="2200" dirty="0">
                  <a:solidFill>
                    <a:srgbClr val="2D9555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, identify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with the </a:t>
                </a:r>
                <a:r>
                  <a:rPr lang="en-US" sz="2200" dirty="0">
                    <a:solidFill>
                      <a:srgbClr val="2D9555"/>
                    </a:solidFill>
                  </a:rPr>
                  <a:t>smallest criterion value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Among the smallest criterion values, choose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 with the </a:t>
                </a:r>
                <a:r>
                  <a:rPr lang="en-US" sz="2200" dirty="0">
                    <a:solidFill>
                      <a:srgbClr val="2D9555"/>
                    </a:solidFill>
                  </a:rPr>
                  <a:t>largest criterion value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CAC9C-A860-4745-90C3-9E8D7C305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44056"/>
                <a:ext cx="10896600" cy="3459537"/>
              </a:xfrm>
              <a:prstGeom prst="rect">
                <a:avLst/>
              </a:prstGeom>
              <a:blipFill>
                <a:blip r:embed="rId3"/>
                <a:stretch>
                  <a:fillRect l="-895" t="-1408" b="-2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9">
            <a:extLst>
              <a:ext uri="{FF2B5EF4-FFF2-40B4-BE49-F238E27FC236}">
                <a16:creationId xmlns:a16="http://schemas.microsoft.com/office/drawing/2014/main" id="{1D35501F-C900-4D2B-9F3D-37DE3805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KG3: Compound Maximin</a:t>
            </a:r>
          </a:p>
        </p:txBody>
      </p:sp>
      <p:pic>
        <p:nvPicPr>
          <p:cNvPr id="8" name="Picture 7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82920123-803D-41D0-A2E0-FB28EAE316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2208862" cy="655060"/>
          </a:xfrm>
          <a:prstGeom prst="rect">
            <a:avLst/>
          </a:prstGeom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BFFFB87-F4DB-491E-90AF-AB0D1395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76" y="6309459"/>
            <a:ext cx="392724" cy="365125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8A405B-8CF5-4F87-BE70-BBDB9F38FC4A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055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F1328C-AD48-4B99-905F-23DE601E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KG3.2: Compound Maximin</a:t>
            </a:r>
          </a:p>
        </p:txBody>
      </p:sp>
      <p:pic>
        <p:nvPicPr>
          <p:cNvPr id="12" name="Picture 11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B24D62FD-02EB-4CD3-91C4-185739A83F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"/>
            <a:ext cx="2208862" cy="65506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8ED456-800B-4FB1-B423-2B39ADAFC69F}"/>
              </a:ext>
            </a:extLst>
          </p:cNvPr>
          <p:cNvCxnSpPr>
            <a:cxnSpLocks/>
          </p:cNvCxnSpPr>
          <p:nvPr/>
        </p:nvCxnSpPr>
        <p:spPr>
          <a:xfrm>
            <a:off x="457200" y="990600"/>
            <a:ext cx="91440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D1AEF33E-5057-4AEE-B097-B866D52F9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58"/>
          <a:stretch/>
        </p:blipFill>
        <p:spPr>
          <a:xfrm>
            <a:off x="2867025" y="1295401"/>
            <a:ext cx="6532040" cy="2295226"/>
          </a:xfr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43FCE26B-7F66-4F6E-9AA7-9A5AB7B65E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7"/>
          <a:stretch/>
        </p:blipFill>
        <p:spPr>
          <a:xfrm>
            <a:off x="2867025" y="3697298"/>
            <a:ext cx="6532040" cy="2322503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2FBFC47-23E8-460A-B685-54E59793B1B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48" t="33333" b="33333"/>
          <a:stretch/>
        </p:blipFill>
        <p:spPr>
          <a:xfrm>
            <a:off x="8582026" y="2214654"/>
            <a:ext cx="1095375" cy="27519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8D496B-FF4F-4778-9B51-9EB4320691A4}"/>
                  </a:ext>
                </a:extLst>
              </p:cNvPr>
              <p:cNvSpPr txBox="1"/>
              <p:nvPr/>
            </p:nvSpPr>
            <p:spPr>
              <a:xfrm>
                <a:off x="3171825" y="3657601"/>
                <a:ext cx="134894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(c) k=10,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=0.85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8D496B-FF4F-4778-9B51-9EB432069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825" y="3657601"/>
                <a:ext cx="1348946" cy="276999"/>
              </a:xfrm>
              <a:prstGeom prst="rect">
                <a:avLst/>
              </a:prstGeom>
              <a:blipFill>
                <a:blip r:embed="rId5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AB73BC-1EE5-42DD-BB28-DE30DE9502FE}"/>
                  </a:ext>
                </a:extLst>
              </p:cNvPr>
              <p:cNvSpPr txBox="1"/>
              <p:nvPr/>
            </p:nvSpPr>
            <p:spPr>
              <a:xfrm>
                <a:off x="5915025" y="3609668"/>
                <a:ext cx="134894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(d) k=20,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=0.85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AB73BC-1EE5-42DD-BB28-DE30DE950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25" y="3609668"/>
                <a:ext cx="1348946" cy="276999"/>
              </a:xfrm>
              <a:prstGeom prst="rect">
                <a:avLst/>
              </a:prstGeom>
              <a:blipFill>
                <a:blip r:embed="rId6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51BDACDA-029F-4E71-9DF5-3EFF5A28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76" y="6309459"/>
            <a:ext cx="392724" cy="365125"/>
          </a:xfrm>
        </p:spPr>
        <p:txBody>
          <a:bodyPr/>
          <a:lstStyle/>
          <a:p>
            <a:r>
              <a:rPr lang="en-US" dirty="0"/>
              <a:t>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212ABB-36C8-4158-817C-F6A4C6870852}"/>
                  </a:ext>
                </a:extLst>
              </p:cNvPr>
              <p:cNvSpPr txBox="1"/>
              <p:nvPr/>
            </p:nvSpPr>
            <p:spPr>
              <a:xfrm>
                <a:off x="8458201" y="1905001"/>
                <a:ext cx="1905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E5E9A"/>
                    </a:solidFill>
                  </a:rPr>
                  <a:t>Somewhat </a:t>
                </a:r>
                <a:r>
                  <a:rPr lang="en-US" sz="1600" dirty="0">
                    <a:solidFill>
                      <a:srgbClr val="2D9555"/>
                    </a:solidFill>
                  </a:rPr>
                  <a:t>sensitive</a:t>
                </a:r>
                <a:r>
                  <a:rPr lang="en-US" sz="1600" dirty="0">
                    <a:solidFill>
                      <a:srgbClr val="3E5E9A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3E5E9A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solidFill>
                      <a:srgbClr val="3E5E9A"/>
                    </a:solidFill>
                  </a:rPr>
                  <a:t> on </a:t>
                </a:r>
                <a:r>
                  <a:rPr lang="en-US" sz="1600" dirty="0">
                    <a:solidFill>
                      <a:srgbClr val="2D9555"/>
                    </a:solidFill>
                  </a:rPr>
                  <a:t>opposite sides</a:t>
                </a:r>
                <a:r>
                  <a:rPr lang="en-US" sz="1600" dirty="0">
                    <a:solidFill>
                      <a:srgbClr val="3E5E9A"/>
                    </a:solidFill>
                  </a:rPr>
                  <a:t> of 0.5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212ABB-36C8-4158-817C-F6A4C6870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1" y="1905001"/>
                <a:ext cx="1905000" cy="830997"/>
              </a:xfrm>
              <a:prstGeom prst="rect">
                <a:avLst/>
              </a:prstGeom>
              <a:blipFill>
                <a:blip r:embed="rId7"/>
                <a:stretch>
                  <a:fillRect l="-1923" t="-2206" b="-8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9C33201-212C-432D-88E3-B7E93157C0B5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162801" y="2320499"/>
            <a:ext cx="1295401" cy="849218"/>
          </a:xfrm>
          <a:prstGeom prst="straightConnector1">
            <a:avLst/>
          </a:prstGeom>
          <a:ln>
            <a:solidFill>
              <a:srgbClr val="3E5E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8484F2-6502-48B2-8F3A-4911F7DE60F2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010401" y="2320499"/>
            <a:ext cx="1447801" cy="3242100"/>
          </a:xfrm>
          <a:prstGeom prst="straightConnector1">
            <a:avLst/>
          </a:prstGeom>
          <a:ln>
            <a:solidFill>
              <a:srgbClr val="3E5E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04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F1328C-AD48-4B99-905F-23DE601E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KG3.2: Compound Maximin</a:t>
            </a:r>
          </a:p>
        </p:txBody>
      </p:sp>
      <p:pic>
        <p:nvPicPr>
          <p:cNvPr id="12" name="Picture 11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B24D62FD-02EB-4CD3-91C4-185739A83F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"/>
            <a:ext cx="2208862" cy="65506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8ED456-800B-4FB1-B423-2B39ADAFC69F}"/>
              </a:ext>
            </a:extLst>
          </p:cNvPr>
          <p:cNvCxnSpPr>
            <a:cxnSpLocks/>
          </p:cNvCxnSpPr>
          <p:nvPr/>
        </p:nvCxnSpPr>
        <p:spPr>
          <a:xfrm>
            <a:off x="457200" y="990600"/>
            <a:ext cx="91440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43FCE26B-7F66-4F6E-9AA7-9A5AB7B65E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7"/>
          <a:stretch/>
        </p:blipFill>
        <p:spPr>
          <a:xfrm>
            <a:off x="2867025" y="3697298"/>
            <a:ext cx="6532040" cy="2322503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2FBFC47-23E8-460A-B685-54E59793B1B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48" t="33333" b="33333"/>
          <a:stretch/>
        </p:blipFill>
        <p:spPr>
          <a:xfrm>
            <a:off x="8582026" y="2214654"/>
            <a:ext cx="1095375" cy="27519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8D496B-FF4F-4778-9B51-9EB4320691A4}"/>
                  </a:ext>
                </a:extLst>
              </p:cNvPr>
              <p:cNvSpPr txBox="1"/>
              <p:nvPr/>
            </p:nvSpPr>
            <p:spPr>
              <a:xfrm>
                <a:off x="3171825" y="3657601"/>
                <a:ext cx="134894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(c) k=10,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=0.85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8D496B-FF4F-4778-9B51-9EB432069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825" y="3657601"/>
                <a:ext cx="1348946" cy="276999"/>
              </a:xfrm>
              <a:prstGeom prst="rect">
                <a:avLst/>
              </a:prstGeom>
              <a:blipFill>
                <a:blip r:embed="rId5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AB73BC-1EE5-42DD-BB28-DE30DE9502FE}"/>
                  </a:ext>
                </a:extLst>
              </p:cNvPr>
              <p:cNvSpPr txBox="1"/>
              <p:nvPr/>
            </p:nvSpPr>
            <p:spPr>
              <a:xfrm>
                <a:off x="5915025" y="3609668"/>
                <a:ext cx="134894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(d) k=20,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=0.85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AB73BC-1EE5-42DD-BB28-DE30DE950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25" y="3609668"/>
                <a:ext cx="1348946" cy="276999"/>
              </a:xfrm>
              <a:prstGeom prst="rect">
                <a:avLst/>
              </a:prstGeom>
              <a:blipFill>
                <a:blip r:embed="rId6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51BDACDA-029F-4E71-9DF5-3EFF5A28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76" y="6309459"/>
            <a:ext cx="392724" cy="365125"/>
          </a:xfrm>
        </p:spPr>
        <p:txBody>
          <a:bodyPr/>
          <a:lstStyle/>
          <a:p>
            <a:r>
              <a:rPr lang="en-US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212ABB-36C8-4158-817C-F6A4C6870852}"/>
                  </a:ext>
                </a:extLst>
              </p:cNvPr>
              <p:cNvSpPr txBox="1"/>
              <p:nvPr/>
            </p:nvSpPr>
            <p:spPr>
              <a:xfrm>
                <a:off x="8458201" y="1905001"/>
                <a:ext cx="1905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E5E9A"/>
                    </a:solidFill>
                  </a:rPr>
                  <a:t>Relatively </a:t>
                </a:r>
                <a:r>
                  <a:rPr lang="en-US" sz="1600" dirty="0">
                    <a:solidFill>
                      <a:srgbClr val="2D9555"/>
                    </a:solidFill>
                  </a:rPr>
                  <a:t>insensitive</a:t>
                </a:r>
                <a:r>
                  <a:rPr lang="en-US" sz="1600" dirty="0">
                    <a:solidFill>
                      <a:srgbClr val="3E5E9A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3E5E9A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solidFill>
                      <a:srgbClr val="3E5E9A"/>
                    </a:solidFill>
                  </a:rPr>
                  <a:t> on </a:t>
                </a:r>
                <a:r>
                  <a:rPr lang="en-US" sz="1600" dirty="0">
                    <a:solidFill>
                      <a:srgbClr val="2D9555"/>
                    </a:solidFill>
                  </a:rPr>
                  <a:t>same side</a:t>
                </a:r>
                <a:r>
                  <a:rPr lang="en-US" sz="1600" dirty="0">
                    <a:solidFill>
                      <a:srgbClr val="3E5E9A"/>
                    </a:solidFill>
                  </a:rPr>
                  <a:t> of 0.5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212ABB-36C8-4158-817C-F6A4C6870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1" y="1905001"/>
                <a:ext cx="1905000" cy="830997"/>
              </a:xfrm>
              <a:prstGeom prst="rect">
                <a:avLst/>
              </a:prstGeom>
              <a:blipFill>
                <a:blip r:embed="rId7"/>
                <a:stretch>
                  <a:fillRect l="-1923" t="-2206" r="-1603" b="-8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Content Placeholder 16" descr="Chart&#10;&#10;Description automatically generated">
            <a:extLst>
              <a:ext uri="{FF2B5EF4-FFF2-40B4-BE49-F238E27FC236}">
                <a16:creationId xmlns:a16="http://schemas.microsoft.com/office/drawing/2014/main" id="{50BC3FDA-6912-44E2-905C-CEA4EE1E3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87" r="14217" b="33262"/>
          <a:stretch/>
        </p:blipFill>
        <p:spPr>
          <a:xfrm>
            <a:off x="2819400" y="1294882"/>
            <a:ext cx="5638801" cy="2324374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9C33201-212C-432D-88E3-B7E93157C0B5}"/>
              </a:ext>
            </a:extLst>
          </p:cNvPr>
          <p:cNvCxnSpPr/>
          <p:nvPr/>
        </p:nvCxnSpPr>
        <p:spPr>
          <a:xfrm flipH="1">
            <a:off x="7391400" y="2286001"/>
            <a:ext cx="990600" cy="874703"/>
          </a:xfrm>
          <a:prstGeom prst="straightConnector1">
            <a:avLst/>
          </a:prstGeom>
          <a:ln>
            <a:solidFill>
              <a:srgbClr val="3E5E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8484F2-6502-48B2-8F3A-4911F7DE60F2}"/>
              </a:ext>
            </a:extLst>
          </p:cNvPr>
          <p:cNvCxnSpPr/>
          <p:nvPr/>
        </p:nvCxnSpPr>
        <p:spPr>
          <a:xfrm flipH="1">
            <a:off x="7263972" y="2329706"/>
            <a:ext cx="1118029" cy="3080494"/>
          </a:xfrm>
          <a:prstGeom prst="straightConnector1">
            <a:avLst/>
          </a:prstGeom>
          <a:ln>
            <a:solidFill>
              <a:srgbClr val="3E5E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CEFFCE-2120-45FC-B1DD-134F63FE69D6}"/>
                  </a:ext>
                </a:extLst>
              </p:cNvPr>
              <p:cNvSpPr txBox="1"/>
              <p:nvPr/>
            </p:nvSpPr>
            <p:spPr>
              <a:xfrm>
                <a:off x="3070654" y="1202361"/>
                <a:ext cx="134894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(a) k=10,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=0.6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CEFFCE-2120-45FC-B1DD-134F63FE6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654" y="1202361"/>
                <a:ext cx="1348946" cy="276999"/>
              </a:xfrm>
              <a:prstGeom prst="rect">
                <a:avLst/>
              </a:prstGeom>
              <a:blipFill>
                <a:blip r:embed="rId8"/>
                <a:stretch>
                  <a:fillRect l="-452" t="-217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FD8247-60FB-4958-A702-FC95ECE50B2E}"/>
                  </a:ext>
                </a:extLst>
              </p:cNvPr>
              <p:cNvSpPr txBox="1"/>
              <p:nvPr/>
            </p:nvSpPr>
            <p:spPr>
              <a:xfrm>
                <a:off x="5890054" y="1196598"/>
                <a:ext cx="134894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(b) k=20,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=0.6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FD8247-60FB-4958-A702-FC95ECE50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4" y="1196598"/>
                <a:ext cx="1348946" cy="276999"/>
              </a:xfrm>
              <a:prstGeom prst="rect">
                <a:avLst/>
              </a:prstGeom>
              <a:blipFill>
                <a:blip r:embed="rId9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00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F1328C-AD48-4B99-905F-23DE601E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062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Disclosures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FE9F-94A2-4BB5-8B55-B26448585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66120"/>
            <a:ext cx="10972800" cy="29257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Research in this presentation was supported by a Patient-Centered Outcomes Research Institute Award® (PCORI® Award ME-2020C3-21072), and by CTSA Grant Number UL1 TR001863 from the National Center for Advancing Translational Science (NCATS), a component of the National Institutes of Health (NIH). The statements presented in this article are solely the responsibility of the authors and do not necessarily represent the views of PCORI®, its Board of Governors or Methodology Committee, or the National Institutes of Health.</a:t>
            </a:r>
            <a:endParaRPr lang="en-US" sz="2200" dirty="0"/>
          </a:p>
        </p:txBody>
      </p:sp>
      <p:pic>
        <p:nvPicPr>
          <p:cNvPr id="12" name="Picture 11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B24D62FD-02EB-4CD3-91C4-185739A83F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"/>
            <a:ext cx="2208862" cy="65506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8ED456-800B-4FB1-B423-2B39ADAFC69F}"/>
              </a:ext>
            </a:extLst>
          </p:cNvPr>
          <p:cNvCxnSpPr>
            <a:cxnSpLocks/>
          </p:cNvCxnSpPr>
          <p:nvPr/>
        </p:nvCxnSpPr>
        <p:spPr>
          <a:xfrm>
            <a:off x="762000" y="990600"/>
            <a:ext cx="106680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523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F1328C-AD48-4B99-905F-23DE601E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KG3: Application to K-DPP</a:t>
            </a:r>
          </a:p>
        </p:txBody>
      </p:sp>
      <p:pic>
        <p:nvPicPr>
          <p:cNvPr id="12" name="Picture 11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B24D62FD-02EB-4CD3-91C4-185739A83F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"/>
            <a:ext cx="2208862" cy="655060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81C59F2C-5527-49D6-A1B0-BA094D82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76" y="6309459"/>
            <a:ext cx="392724" cy="365125"/>
          </a:xfrm>
        </p:spPr>
        <p:txBody>
          <a:bodyPr/>
          <a:lstStyle/>
          <a:p>
            <a:r>
              <a:rPr lang="en-US" dirty="0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CC6739D-169B-4E67-8D07-264B5A229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2"/>
                <a:ext cx="5715000" cy="914399"/>
              </a:xfrm>
            </p:spPr>
            <p:txBody>
              <a:bodyPr numCol="2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8, 40</m:t>
                        </m:r>
                      </m:e>
                    </m:d>
                  </m:oMath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∈[66, 143]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0.005, 0.1</m:t>
                        </m:r>
                      </m:e>
                    </m:d>
                  </m:oMath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∈[0.1, 0.75]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CC6739D-169B-4E67-8D07-264B5A229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2"/>
                <a:ext cx="5715000" cy="914399"/>
              </a:xfrm>
              <a:blipFill>
                <a:blip r:embed="rId4"/>
                <a:stretch>
                  <a:fillRect l="-1173" t="-2667" b="-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E714FD70-965C-485F-BAEC-6D71AE693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2657135"/>
            <a:ext cx="9829800" cy="34180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9B726F-DD8A-42CB-9454-77B6F29B4957}"/>
              </a:ext>
            </a:extLst>
          </p:cNvPr>
          <p:cNvSpPr txBox="1"/>
          <p:nvPr/>
        </p:nvSpPr>
        <p:spPr>
          <a:xfrm>
            <a:off x="4602062" y="4963180"/>
            <a:ext cx="1646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ATE Power: 49.4%</a:t>
            </a:r>
            <a:endParaRPr lang="en-US" sz="1400" dirty="0">
              <a:latin typeface="Arial" panose="020B0604020202020204" pitchFamily="34" charset="0"/>
            </a:endParaRPr>
          </a:p>
          <a:p>
            <a:pPr fontAlgn="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HTE Power: 94.1%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A5053B-4FFD-4C39-8E9F-9C87DBF6D5C6}"/>
              </a:ext>
            </a:extLst>
          </p:cNvPr>
          <p:cNvSpPr txBox="1"/>
          <p:nvPr/>
        </p:nvSpPr>
        <p:spPr>
          <a:xfrm>
            <a:off x="7315201" y="4996189"/>
            <a:ext cx="1646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ATE Power: 91.0%</a:t>
            </a:r>
            <a:endParaRPr lang="en-US" sz="1400" dirty="0">
              <a:latin typeface="Arial" panose="020B0604020202020204" pitchFamily="34" charset="0"/>
            </a:endParaRPr>
          </a:p>
          <a:p>
            <a:pPr fontAlgn="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HTE Power: 93.9%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D768-98CA-474B-855A-655E286F0DBE}"/>
              </a:ext>
            </a:extLst>
          </p:cNvPr>
          <p:cNvSpPr txBox="1"/>
          <p:nvPr/>
        </p:nvSpPr>
        <p:spPr>
          <a:xfrm>
            <a:off x="2362201" y="5029200"/>
            <a:ext cx="1646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ATE Power: 95.9%</a:t>
            </a:r>
            <a:endParaRPr lang="en-US" sz="1400" dirty="0">
              <a:latin typeface="Arial" panose="020B0604020202020204" pitchFamily="34" charset="0"/>
            </a:endParaRPr>
          </a:p>
          <a:p>
            <a:pPr fontAlgn="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HTE Power: 96.1%</a:t>
            </a:r>
            <a:endParaRPr lang="en-US" sz="1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DF033A-2587-4390-BC72-D767EE697865}"/>
                  </a:ext>
                </a:extLst>
              </p:cNvPr>
              <p:cNvSpPr txBox="1"/>
              <p:nvPr/>
            </p:nvSpPr>
            <p:spPr>
              <a:xfrm>
                <a:off x="7625243" y="1905000"/>
                <a:ext cx="2204557" cy="948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E5E9A"/>
                    </a:solidFill>
                  </a:rPr>
                  <a:t>Lower ATE power because MMD under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3E5E9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3E5E9A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3E5E9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3E5E9A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3E5E9A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>
                  <a:solidFill>
                    <a:srgbClr val="3E5E9A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DF033A-2587-4390-BC72-D767EE697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243" y="1905000"/>
                <a:ext cx="2204557" cy="948208"/>
              </a:xfrm>
              <a:prstGeom prst="rect">
                <a:avLst/>
              </a:prstGeom>
              <a:blipFill>
                <a:blip r:embed="rId6"/>
                <a:stretch>
                  <a:fillRect l="-2486" t="-3871" r="-1381" b="-7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79CF4D-B1C6-4C0F-949B-93CAAC59B00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715000" y="2379104"/>
            <a:ext cx="1910243" cy="2617085"/>
          </a:xfrm>
          <a:prstGeom prst="straightConnector1">
            <a:avLst/>
          </a:prstGeom>
          <a:ln>
            <a:solidFill>
              <a:srgbClr val="3E5E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8D3B69-0E18-48FC-8F40-C509D37945B2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727522" y="2853208"/>
            <a:ext cx="1102278" cy="1413992"/>
          </a:xfrm>
          <a:prstGeom prst="straightConnector1">
            <a:avLst/>
          </a:prstGeom>
          <a:ln>
            <a:solidFill>
              <a:srgbClr val="3E5E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8EB924-D4B4-4449-812D-49C701409184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68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F1328C-AD48-4B99-905F-23DE601E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KG3: Application to K-DPP</a:t>
            </a:r>
          </a:p>
        </p:txBody>
      </p:sp>
      <p:pic>
        <p:nvPicPr>
          <p:cNvPr id="12" name="Picture 11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B24D62FD-02EB-4CD3-91C4-185739A83F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"/>
            <a:ext cx="2208862" cy="655060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81C59F2C-5527-49D6-A1B0-BA094D82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76" y="6309459"/>
            <a:ext cx="392724" cy="365125"/>
          </a:xfrm>
        </p:spPr>
        <p:txBody>
          <a:bodyPr/>
          <a:lstStyle/>
          <a:p>
            <a:r>
              <a:rPr lang="en-US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3F8FFC88-0C35-49EE-A644-20F9772E507A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82138" y="3546602"/>
              <a:ext cx="8229600" cy="22445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68409656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52621988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377379526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99777559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1217202907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215363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𝐨𝐩𝐭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𝐨𝐩𝐭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ATE Power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HTE Power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3616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0.742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49.4%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93.6%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8857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0.772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49.4%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94.1%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5820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0.801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49.4%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94.1%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2186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0.828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91.0%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93.9%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9581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0.853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91.0%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93.9%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126960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3F8FFC88-0C35-49EE-A644-20F9772E507A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82138" y="3546602"/>
              <a:ext cx="8229600" cy="22445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68409656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52621988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377379526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99777559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1217202907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21536383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44" t="-7813" r="-501333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9558" t="-7813" r="-299558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889" t="-7813" r="-20088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ATE Power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HTE Power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3616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0.742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49.4%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93.6%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8857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0.772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49.4%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94.1%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5820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0.801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49.4%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94.1%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2186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0.828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91.0%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93.9%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9581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0.853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91.0%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93.9%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126960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CC6739D-169B-4E67-8D07-264B5A229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2"/>
                <a:ext cx="5715000" cy="914399"/>
              </a:xfrm>
            </p:spPr>
            <p:txBody>
              <a:bodyPr numCol="2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8, 40</m:t>
                        </m:r>
                      </m:e>
                    </m:d>
                  </m:oMath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∈[66, 143]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0.005, 0.1</m:t>
                        </m:r>
                      </m:e>
                    </m:d>
                  </m:oMath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∈[0.1, 0.75]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CC6739D-169B-4E67-8D07-264B5A229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2"/>
                <a:ext cx="5715000" cy="914399"/>
              </a:xfrm>
              <a:blipFill>
                <a:blip r:embed="rId5"/>
                <a:stretch>
                  <a:fillRect l="-1173" t="-2667" b="-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FF86DA6-BB66-485D-B8E0-B03AB503833E}"/>
              </a:ext>
            </a:extLst>
          </p:cNvPr>
          <p:cNvSpPr/>
          <p:nvPr/>
        </p:nvSpPr>
        <p:spPr>
          <a:xfrm>
            <a:off x="4724400" y="3546602"/>
            <a:ext cx="2743200" cy="2244598"/>
          </a:xfrm>
          <a:prstGeom prst="rect">
            <a:avLst/>
          </a:prstGeom>
          <a:noFill/>
          <a:ln w="38100">
            <a:solidFill>
              <a:srgbClr val="3E5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C840AF3-46A7-4D37-97D7-ACC9B81434F6}"/>
              </a:ext>
            </a:extLst>
          </p:cNvPr>
          <p:cNvSpPr/>
          <p:nvPr/>
        </p:nvSpPr>
        <p:spPr>
          <a:xfrm>
            <a:off x="5753100" y="2649600"/>
            <a:ext cx="685800" cy="762002"/>
          </a:xfrm>
          <a:prstGeom prst="downArrow">
            <a:avLst/>
          </a:prstGeom>
          <a:solidFill>
            <a:srgbClr val="2D9555"/>
          </a:solidFill>
          <a:ln>
            <a:solidFill>
              <a:srgbClr val="2D9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DCEC5-3295-4BC8-B4B1-33BF9C9F7B9E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04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F1328C-AD48-4B99-905F-23DE601E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Online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FE9F-94A2-4BB5-8B55-B26448585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4948633"/>
            <a:ext cx="8229600" cy="16045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 algn="ctr">
              <a:buNone/>
            </a:pPr>
            <a:r>
              <a:rPr lang="en-US" sz="2200" dirty="0"/>
              <a:t>Shiny App: </a:t>
            </a:r>
            <a:r>
              <a:rPr lang="en-US" sz="2200" dirty="0">
                <a:hlinkClick r:id="rId3"/>
              </a:rPr>
              <a:t>https://mary-ryan.shinyapps.io/HTE-MMD-app/</a:t>
            </a:r>
            <a:r>
              <a:rPr lang="en-US" sz="2200" dirty="0"/>
              <a:t> </a:t>
            </a:r>
          </a:p>
        </p:txBody>
      </p:sp>
      <p:pic>
        <p:nvPicPr>
          <p:cNvPr id="12" name="Picture 11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B24D62FD-02EB-4CD3-91C4-185739A83F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"/>
            <a:ext cx="2208862" cy="655060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81C59F2C-5527-49D6-A1B0-BA094D82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76" y="6309459"/>
            <a:ext cx="392724" cy="365125"/>
          </a:xfrm>
        </p:spPr>
        <p:txBody>
          <a:bodyPr/>
          <a:lstStyle/>
          <a:p>
            <a:r>
              <a:rPr lang="en-US" dirty="0"/>
              <a:t>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D50F1-07F6-4516-9615-5F212782D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344" y="1670416"/>
            <a:ext cx="10205312" cy="366358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F488E3-0035-40EA-9B12-3CEE6884694A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26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F1328C-AD48-4B99-905F-23DE601E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FE9F-94A2-4BB5-8B55-B26448585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0200"/>
            <a:ext cx="10896600" cy="3657600"/>
          </a:xfrm>
        </p:spPr>
        <p:txBody>
          <a:bodyPr>
            <a:normAutofit/>
          </a:bodyPr>
          <a:lstStyle/>
          <a:p>
            <a:r>
              <a:rPr lang="en-US" sz="2200" dirty="0"/>
              <a:t>Understanding treatment effect heterogeneity </a:t>
            </a:r>
            <a:r>
              <a:rPr lang="en-US" sz="2200" dirty="0">
                <a:solidFill>
                  <a:srgbClr val="2D9555"/>
                </a:solidFill>
              </a:rPr>
              <a:t>crucial for improving how and to whom</a:t>
            </a:r>
            <a:r>
              <a:rPr lang="en-US" sz="2200" dirty="0"/>
              <a:t> future interventions can be designed and delivered</a:t>
            </a:r>
          </a:p>
          <a:p>
            <a:endParaRPr lang="en-US" sz="2200" dirty="0"/>
          </a:p>
          <a:p>
            <a:r>
              <a:rPr lang="en-US" sz="2200" dirty="0"/>
              <a:t>Optimal designs </a:t>
            </a:r>
            <a:r>
              <a:rPr lang="en-US" sz="2200" dirty="0">
                <a:solidFill>
                  <a:srgbClr val="2D9555"/>
                </a:solidFill>
              </a:rPr>
              <a:t>free of effect size </a:t>
            </a:r>
            <a:r>
              <a:rPr lang="en-US" sz="2200" dirty="0"/>
              <a:t>within budget constraint</a:t>
            </a:r>
          </a:p>
          <a:p>
            <a:endParaRPr lang="en-US" sz="2200" dirty="0">
              <a:solidFill>
                <a:srgbClr val="2D9555"/>
              </a:solidFill>
            </a:endParaRPr>
          </a:p>
          <a:p>
            <a:r>
              <a:rPr lang="en-US" sz="2200" dirty="0"/>
              <a:t>Possible to find maximin designs </a:t>
            </a:r>
            <a:r>
              <a:rPr lang="en-US" sz="2200" dirty="0">
                <a:solidFill>
                  <a:srgbClr val="2D9555"/>
                </a:solidFill>
              </a:rPr>
              <a:t>robust</a:t>
            </a:r>
            <a:r>
              <a:rPr lang="en-US" sz="2200" dirty="0"/>
              <a:t> to ICC value misspecification that jointly consider </a:t>
            </a:r>
            <a:r>
              <a:rPr lang="en-US" sz="2200" dirty="0">
                <a:solidFill>
                  <a:srgbClr val="2D9555"/>
                </a:solidFill>
              </a:rPr>
              <a:t>both</a:t>
            </a:r>
            <a:r>
              <a:rPr lang="en-US" sz="2200" dirty="0"/>
              <a:t> HTE and ATE objectives</a:t>
            </a:r>
          </a:p>
          <a:p>
            <a:endParaRPr lang="en-US" sz="2200" dirty="0"/>
          </a:p>
        </p:txBody>
      </p:sp>
      <p:pic>
        <p:nvPicPr>
          <p:cNvPr id="12" name="Picture 11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B24D62FD-02EB-4CD3-91C4-185739A83F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"/>
            <a:ext cx="2208862" cy="655060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81C59F2C-5527-49D6-A1B0-BA094D82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76" y="6309459"/>
            <a:ext cx="392724" cy="365125"/>
          </a:xfrm>
        </p:spPr>
        <p:txBody>
          <a:bodyPr/>
          <a:lstStyle/>
          <a:p>
            <a:r>
              <a:rPr lang="en-US" dirty="0"/>
              <a:t>14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83FB89-2591-4F47-A2AE-177267BF0EB1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58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F1328C-AD48-4B99-905F-23DE601E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FE9F-94A2-4BB5-8B55-B26448585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Only focus on </a:t>
            </a:r>
            <a:r>
              <a:rPr lang="en-US" sz="2200" dirty="0">
                <a:solidFill>
                  <a:srgbClr val="2D9555"/>
                </a:solidFill>
              </a:rPr>
              <a:t>univariate HTE covariate</a:t>
            </a:r>
            <a:r>
              <a:rPr lang="en-US" sz="2200" dirty="0"/>
              <a:t>, might be of interest to extend to a joint test for HTE with respect to multiple/multivariate effect modifiers</a:t>
            </a:r>
          </a:p>
          <a:p>
            <a:r>
              <a:rPr lang="en-US" sz="2200" dirty="0"/>
              <a:t> Assume </a:t>
            </a:r>
            <a:r>
              <a:rPr lang="en-US" sz="2200" dirty="0">
                <a:solidFill>
                  <a:srgbClr val="2D9555"/>
                </a:solidFill>
              </a:rPr>
              <a:t>constant cluster size</a:t>
            </a:r>
            <a:r>
              <a:rPr lang="en-US" sz="2200" dirty="0"/>
              <a:t>, when in reality cluster sizes vary due to a variety of factors</a:t>
            </a:r>
          </a:p>
          <a:p>
            <a:r>
              <a:rPr lang="en-US" sz="2200" dirty="0"/>
              <a:t>Assume </a:t>
            </a:r>
            <a:r>
              <a:rPr lang="en-US" sz="2200" dirty="0">
                <a:solidFill>
                  <a:srgbClr val="2D9555"/>
                </a:solidFill>
              </a:rPr>
              <a:t>cost ratio equal across arms</a:t>
            </a:r>
            <a:r>
              <a:rPr lang="en-US" sz="2200" dirty="0"/>
              <a:t>, when heterogeneous ratio may lead to differential locally optimal or maximin designs</a:t>
            </a:r>
          </a:p>
        </p:txBody>
      </p:sp>
      <p:pic>
        <p:nvPicPr>
          <p:cNvPr id="12" name="Picture 11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B24D62FD-02EB-4CD3-91C4-185739A83F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2208862" cy="655060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81C59F2C-5527-49D6-A1B0-BA094D82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4B61DD-020B-42F3-B0EF-F599EDD481DD}"/>
              </a:ext>
            </a:extLst>
          </p:cNvPr>
          <p:cNvSpPr txBox="1"/>
          <p:nvPr/>
        </p:nvSpPr>
        <p:spPr>
          <a:xfrm>
            <a:off x="2010508" y="4611470"/>
            <a:ext cx="8170985" cy="646331"/>
          </a:xfrm>
          <a:prstGeom prst="rect">
            <a:avLst/>
          </a:prstGeom>
          <a:noFill/>
          <a:ln w="38100">
            <a:solidFill>
              <a:srgbClr val="3E5E9A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M.M. Ryan, D. Esserman, F. Li.</a:t>
            </a:r>
            <a:r>
              <a:rPr lang="en-US" i="1" dirty="0"/>
              <a:t> </a:t>
            </a:r>
            <a:r>
              <a:rPr lang="en-US" dirty="0"/>
              <a:t>Maximin optimal cluster randomized designs for assessing treatment effect heterogeneity</a:t>
            </a:r>
            <a:r>
              <a:rPr lang="en-US" i="1" dirty="0"/>
              <a:t>.</a:t>
            </a:r>
            <a:r>
              <a:rPr lang="en-US" dirty="0"/>
              <a:t> (Under Review).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098408-84F5-411A-8189-5BAE6F7B911E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87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F1328C-AD48-4B99-905F-23DE601E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FE9F-94A2-4BB5-8B55-B26448585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Yang, S., Li, F., Starks, M.A., Hernandez, A.F., Mentz, R.J., Choudhury, K.R. (2020). Sample size requirements for detecting treatment effect heterogeneity in cluster randomized trials. </a:t>
            </a:r>
            <a:r>
              <a:rPr lang="en-US" sz="2000" i="1" dirty="0"/>
              <a:t>Statistics in Medicine </a:t>
            </a:r>
            <a:r>
              <a:rPr lang="en-US" sz="2000" dirty="0"/>
              <a:t>39(28): 4218–4237. doi:10.1002/sim.8721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Thankappan</a:t>
            </a:r>
            <a:r>
              <a:rPr lang="en-US" sz="2000" dirty="0"/>
              <a:t> KR, Sathish T, </a:t>
            </a:r>
            <a:r>
              <a:rPr lang="en-US" sz="2000" dirty="0" err="1"/>
              <a:t>Tapp</a:t>
            </a:r>
            <a:r>
              <a:rPr lang="en-US" sz="2000" dirty="0"/>
              <a:t> RJ, et al (2018). A peer-support lifestyle intervention for preventing type 2 diabetes in India: A cluster-randomized controlled trial of the Kerala Diabetes Prevention Program. </a:t>
            </a:r>
            <a:r>
              <a:rPr lang="en-US" sz="2000" i="1" dirty="0"/>
              <a:t>PLOS Medicine </a:t>
            </a:r>
            <a:r>
              <a:rPr lang="en-US" sz="2000" dirty="0"/>
              <a:t>15(6): e1002575. doi:10.1371/journal.pmed.1002575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Van </a:t>
            </a:r>
            <a:r>
              <a:rPr lang="en-US" sz="2000" dirty="0" err="1"/>
              <a:t>Breukelen</a:t>
            </a:r>
            <a:r>
              <a:rPr lang="en-US" sz="2000" dirty="0"/>
              <a:t>, G.J. and </a:t>
            </a:r>
            <a:r>
              <a:rPr lang="en-US" sz="2000" dirty="0" err="1"/>
              <a:t>Candel</a:t>
            </a:r>
            <a:r>
              <a:rPr lang="en-US" sz="2000" dirty="0"/>
              <a:t>, M.J. (2015). Efficient design of cluster randomized and </a:t>
            </a:r>
            <a:r>
              <a:rPr lang="en-US" sz="2000" dirty="0" err="1"/>
              <a:t>multicentre</a:t>
            </a:r>
            <a:r>
              <a:rPr lang="en-US" sz="2000" dirty="0"/>
              <a:t> trials with unknown intraclass correlation. </a:t>
            </a:r>
            <a:r>
              <a:rPr lang="en-US" sz="2000" i="1" dirty="0"/>
              <a:t>Statistical Methods in Medical Research</a:t>
            </a:r>
            <a:r>
              <a:rPr lang="en-US" sz="2000" dirty="0"/>
              <a:t> 24(5): 540–556. doi:10.1177/0962280211421344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i="1" dirty="0"/>
          </a:p>
        </p:txBody>
      </p:sp>
      <p:pic>
        <p:nvPicPr>
          <p:cNvPr id="12" name="Picture 11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B24D62FD-02EB-4CD3-91C4-185739A83F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2208862" cy="6550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134BC1-1161-45DB-8803-F5437985EA94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587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FE9F-94A2-4BB5-8B55-B26448585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b="1" dirty="0"/>
              <a:t>Thank you!</a:t>
            </a:r>
          </a:p>
          <a:p>
            <a:pPr marL="0" indent="0" algn="ctr">
              <a:buNone/>
            </a:pPr>
            <a:endParaRPr lang="en-US" sz="3000" b="1" i="1" dirty="0"/>
          </a:p>
          <a:p>
            <a:pPr marL="0" indent="0" algn="ctr">
              <a:buNone/>
            </a:pPr>
            <a:r>
              <a:rPr lang="en-US" sz="2500" dirty="0"/>
              <a:t>Mary Ryan, PhD</a:t>
            </a:r>
          </a:p>
          <a:p>
            <a:pPr marL="0" indent="0" algn="ctr">
              <a:buNone/>
            </a:pPr>
            <a:r>
              <a:rPr lang="en-US" sz="2500" dirty="0"/>
              <a:t>Department of Biostatistics, Yale University</a:t>
            </a:r>
          </a:p>
          <a:p>
            <a:pPr marL="0" indent="0" algn="ctr">
              <a:buNone/>
            </a:pPr>
            <a:r>
              <a:rPr lang="en-US" sz="2500" dirty="0"/>
              <a:t>Email: </a:t>
            </a:r>
            <a:r>
              <a:rPr lang="en-US" sz="2500" dirty="0">
                <a:hlinkClick r:id="rId3"/>
              </a:rPr>
              <a:t>mary.ryan@yale.edu</a:t>
            </a:r>
            <a:endParaRPr lang="en-US" sz="2500" dirty="0"/>
          </a:p>
          <a:p>
            <a:pPr marL="0" indent="0" algn="ctr">
              <a:buNone/>
            </a:pPr>
            <a:r>
              <a:rPr lang="en-US" sz="2500" dirty="0"/>
              <a:t>Twitter: @marym_ryan</a:t>
            </a:r>
          </a:p>
          <a:p>
            <a:pPr marL="0" indent="0" algn="ctr">
              <a:buNone/>
            </a:pPr>
            <a:r>
              <a:rPr lang="en-US" sz="2500" dirty="0"/>
              <a:t>Shiny App: </a:t>
            </a:r>
            <a:r>
              <a:rPr lang="en-US" sz="2500" dirty="0">
                <a:hlinkClick r:id="rId4"/>
              </a:rPr>
              <a:t>https://mary-ryan.shinyapps.io/HTE-MMD-app/</a:t>
            </a:r>
            <a:r>
              <a:rPr lang="en-US" sz="2500" dirty="0"/>
              <a:t> </a:t>
            </a:r>
          </a:p>
          <a:p>
            <a:pPr marL="0" indent="0" algn="ctr">
              <a:buNone/>
            </a:pPr>
            <a:endParaRPr lang="en-US" sz="2500" dirty="0"/>
          </a:p>
          <a:p>
            <a:pPr marL="0" indent="0" algn="ctr">
              <a:buNone/>
            </a:pPr>
            <a:r>
              <a:rPr lang="en-US" sz="4000" b="1" dirty="0"/>
              <a:t>Questions?</a:t>
            </a:r>
          </a:p>
        </p:txBody>
      </p:sp>
      <p:pic>
        <p:nvPicPr>
          <p:cNvPr id="12" name="Picture 11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B24D62FD-02EB-4CD3-91C4-185739A83F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569" y="228600"/>
            <a:ext cx="2208862" cy="6550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134BC1-1161-45DB-8803-F5437985EA94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154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F1328C-AD48-4B99-905F-23DE601E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KG3.1: Compound LOD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/>
                  <a:t>When ICCs are known, find compound LOD by solving for </a:t>
                </a:r>
                <a:r>
                  <a:rPr lang="en-US" sz="2200" i="1" dirty="0"/>
                  <a:t>m</a:t>
                </a:r>
                <a:r>
                  <a:rPr lang="en-US" sz="2200" dirty="0"/>
                  <a:t> that </a:t>
                </a:r>
                <a:r>
                  <a:rPr lang="en-US" sz="2200" dirty="0">
                    <a:solidFill>
                      <a:srgbClr val="2D9556"/>
                    </a:solidFill>
                  </a:rPr>
                  <a:t>maximizes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7741124D-ED6A-4FE8-8162-FC886F415A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0206573"/>
                  </p:ext>
                </p:extLst>
              </p:nvPr>
            </p:nvGraphicFramePr>
            <p:xfrm>
              <a:off x="2822356" y="2667000"/>
              <a:ext cx="6928288" cy="15499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658">
                      <a:extLst>
                        <a:ext uri="{9D8B030D-6E8A-4147-A177-3AD203B41FA5}">
                          <a16:colId xmlns:a16="http://schemas.microsoft.com/office/drawing/2014/main" val="2553158437"/>
                        </a:ext>
                      </a:extLst>
                    </a:gridCol>
                    <a:gridCol w="5542630">
                      <a:extLst>
                        <a:ext uri="{9D8B030D-6E8A-4147-A177-3AD203B41FA5}">
                          <a16:colId xmlns:a16="http://schemas.microsoft.com/office/drawing/2014/main" val="2895939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2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sz="22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  <m:d>
                                      <m:dPr>
                                        <m:endChr m:val="|"/>
                                        <m:ctrlPr>
                                          <a:rPr lang="en-US" sz="22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e>
                                    </m:d>
                                    <m:r>
                                      <a:rPr lang="en-US" sz="2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ATE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2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2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𝜁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20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ATE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2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ATE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22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US" sz="22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HTE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2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2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𝜁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20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HTE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2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HTE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6213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ATE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2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ATE</m:t>
                                        </m:r>
                                      </m:sub>
                                      <m:sup>
                                        <m:r>
                                          <a:rPr lang="en-US" sz="22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sz="22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HTE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2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HTE</m:t>
                                        </m:r>
                                      </m:sub>
                                      <m:sup>
                                        <m:r>
                                          <a:rPr lang="en-US" sz="22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2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83995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7741124D-ED6A-4FE8-8162-FC886F415A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0206573"/>
                  </p:ext>
                </p:extLst>
              </p:nvPr>
            </p:nvGraphicFramePr>
            <p:xfrm>
              <a:off x="2822356" y="2667000"/>
              <a:ext cx="6928288" cy="15499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658">
                      <a:extLst>
                        <a:ext uri="{9D8B030D-6E8A-4147-A177-3AD203B41FA5}">
                          <a16:colId xmlns:a16="http://schemas.microsoft.com/office/drawing/2014/main" val="2553158437"/>
                        </a:ext>
                      </a:extLst>
                    </a:gridCol>
                    <a:gridCol w="5542630">
                      <a:extLst>
                        <a:ext uri="{9D8B030D-6E8A-4147-A177-3AD203B41FA5}">
                          <a16:colId xmlns:a16="http://schemas.microsoft.com/office/drawing/2014/main" val="289593935"/>
                        </a:ext>
                      </a:extLst>
                    </a:gridCol>
                  </a:tblGrid>
                  <a:tr h="8016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399123" b="-9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055" b="-93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213810"/>
                      </a:ext>
                    </a:extLst>
                  </a:tr>
                  <a:tr h="748221">
                    <a:tc>
                      <a:txBody>
                        <a:bodyPr/>
                        <a:lstStyle/>
                        <a:p>
                          <a:pPr algn="l"/>
                          <a:endParaRPr lang="en-US" sz="2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055" t="-1073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39956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0C788C04-3498-41E0-8132-3B0CA337DC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2208862" cy="6550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EA7FF-8C32-43E5-8F1B-C0AF2B7541AD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91440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AB34D1B7-81F5-4575-B7EC-2BDCCE2A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A1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15A37E-AB35-46F3-A489-1EC8F75BB80C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515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54E29E-50C7-4149-BAE7-45443FB4E375}"/>
              </a:ext>
            </a:extLst>
          </p:cNvPr>
          <p:cNvSpPr/>
          <p:nvPr/>
        </p:nvSpPr>
        <p:spPr>
          <a:xfrm>
            <a:off x="1066799" y="1524001"/>
            <a:ext cx="10410090" cy="533399"/>
          </a:xfrm>
          <a:prstGeom prst="rect">
            <a:avLst/>
          </a:prstGeom>
          <a:solidFill>
            <a:srgbClr val="3E5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600201"/>
                <a:ext cx="1041009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u="sng" dirty="0">
                    <a:solidFill>
                      <a:schemeClr val="bg1"/>
                    </a:solidFill>
                  </a:rPr>
                  <a:t>Proposition 2</a:t>
                </a:r>
                <a:r>
                  <a:rPr lang="en-US" sz="2400" dirty="0">
                    <a:solidFill>
                      <a:schemeClr val="bg1"/>
                    </a:solidFill>
                  </a:rPr>
                  <a:t> - Locally optimal compound design</a:t>
                </a:r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US" sz="2200" dirty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dirty="0">
                            <a:latin typeface="Cambria Math" panose="02040503050406030204" pitchFamily="18" charset="0"/>
                          </a:rPr>
                          <m:t>ATE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HTE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opt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/</m:t>
                        </m:r>
                        <m:bar>
                          <m:bar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ba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2200" dirty="0"/>
              </a:p>
              <a:p>
                <a:pPr marL="457200" lvl="1" indent="0">
                  <a:buNone/>
                </a:pPr>
                <a:endParaRPr lang="en-US" sz="2200" dirty="0"/>
              </a:p>
              <a:p>
                <a:pPr marL="457200" lvl="1" indent="0">
                  <a:buNone/>
                </a:pPr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US" sz="2200" dirty="0"/>
                  <a:t>Otherwise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600201"/>
                <a:ext cx="10410090" cy="4525963"/>
              </a:xfrm>
              <a:blipFill>
                <a:blip r:embed="rId3"/>
                <a:stretch>
                  <a:fillRect l="-878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0BACEC-432D-41D5-91F4-96CB03F269BF}"/>
                  </a:ext>
                </a:extLst>
              </p:cNvPr>
              <p:cNvSpPr txBox="1"/>
              <p:nvPr/>
            </p:nvSpPr>
            <p:spPr>
              <a:xfrm>
                <a:off x="1283676" y="2797135"/>
                <a:ext cx="10298724" cy="1016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HTE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 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HTE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HTE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ATE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ATE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HTE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HTE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ATE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0BACEC-432D-41D5-91F4-96CB03F26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676" y="2797135"/>
                <a:ext cx="10298724" cy="1016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D9414D-68E2-4693-B19F-D643BBFE1756}"/>
                  </a:ext>
                </a:extLst>
              </p:cNvPr>
              <p:cNvSpPr txBox="1"/>
              <p:nvPr/>
            </p:nvSpPr>
            <p:spPr>
              <a:xfrm>
                <a:off x="2438400" y="4953001"/>
                <a:ext cx="7620000" cy="61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ba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D9414D-68E2-4693-B19F-D643BBFE1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953001"/>
                <a:ext cx="7620000" cy="6183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8C1843-7017-4549-8455-10D4AEBAA4C9}"/>
                  </a:ext>
                </a:extLst>
              </p:cNvPr>
              <p:cNvSpPr txBox="1"/>
              <p:nvPr/>
            </p:nvSpPr>
            <p:spPr>
              <a:xfrm>
                <a:off x="2438400" y="5467244"/>
                <a:ext cx="7620000" cy="691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8C1843-7017-4549-8455-10D4AEBAA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467244"/>
                <a:ext cx="7620000" cy="6914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3B301-252E-4191-8FB8-90C2A1E75E51}"/>
                  </a:ext>
                </a:extLst>
              </p:cNvPr>
              <p:cNvSpPr txBox="1"/>
              <p:nvPr/>
            </p:nvSpPr>
            <p:spPr>
              <a:xfrm>
                <a:off x="2438400" y="3711536"/>
                <a:ext cx="7620000" cy="691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3B301-252E-4191-8FB8-90C2A1E75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711536"/>
                <a:ext cx="7620000" cy="6914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9">
            <a:extLst>
              <a:ext uri="{FF2B5EF4-FFF2-40B4-BE49-F238E27FC236}">
                <a16:creationId xmlns:a16="http://schemas.microsoft.com/office/drawing/2014/main" id="{FDE385D2-6529-4E12-B857-6FDA2A2E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Appendix: Compound LOD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F05B69-0C04-4D5D-8479-E234F3BE4BA5}"/>
              </a:ext>
            </a:extLst>
          </p:cNvPr>
          <p:cNvSpPr txBox="1"/>
          <p:nvPr/>
        </p:nvSpPr>
        <p:spPr>
          <a:xfrm>
            <a:off x="488272" y="3337415"/>
            <a:ext cx="57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(A1)</a:t>
            </a:r>
          </a:p>
        </p:txBody>
      </p:sp>
      <p:pic>
        <p:nvPicPr>
          <p:cNvPr id="11" name="Picture 10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ADB70A3F-2C98-4D3D-B179-6AEAFD7A3B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38" y="228600"/>
            <a:ext cx="2208862" cy="655060"/>
          </a:xfrm>
          <a:prstGeom prst="rect">
            <a:avLst/>
          </a:prstGeom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8DC37639-C20E-4F76-9C97-921C0DBD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A2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DF49C7-8792-4F8C-BCBD-696DD691BE35}"/>
              </a:ext>
            </a:extLst>
          </p:cNvPr>
          <p:cNvSpPr/>
          <p:nvPr/>
        </p:nvSpPr>
        <p:spPr>
          <a:xfrm>
            <a:off x="1066800" y="1524000"/>
            <a:ext cx="10410091" cy="4785458"/>
          </a:xfrm>
          <a:prstGeom prst="rect">
            <a:avLst/>
          </a:prstGeom>
          <a:noFill/>
          <a:ln>
            <a:solidFill>
              <a:srgbClr val="3E5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D2B049-09F7-407A-A2AA-7CE6F3154A81}"/>
              </a:ext>
            </a:extLst>
          </p:cNvPr>
          <p:cNvSpPr/>
          <p:nvPr/>
        </p:nvSpPr>
        <p:spPr>
          <a:xfrm>
            <a:off x="4419600" y="2971799"/>
            <a:ext cx="257910" cy="365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E240AA-0059-4E37-8220-C8AA7F3B731E}"/>
              </a:ext>
            </a:extLst>
          </p:cNvPr>
          <p:cNvSpPr/>
          <p:nvPr/>
        </p:nvSpPr>
        <p:spPr>
          <a:xfrm>
            <a:off x="5900691" y="3005197"/>
            <a:ext cx="228600" cy="282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29AD0F-A2D2-4683-874B-908DE8A05A01}"/>
              </a:ext>
            </a:extLst>
          </p:cNvPr>
          <p:cNvSpPr/>
          <p:nvPr/>
        </p:nvSpPr>
        <p:spPr>
          <a:xfrm>
            <a:off x="6390756" y="3020212"/>
            <a:ext cx="228600" cy="282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6CFDEB-81C0-42DE-8224-24CD2B032AD3}"/>
              </a:ext>
            </a:extLst>
          </p:cNvPr>
          <p:cNvSpPr/>
          <p:nvPr/>
        </p:nvSpPr>
        <p:spPr>
          <a:xfrm>
            <a:off x="5981700" y="3484364"/>
            <a:ext cx="228600" cy="282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B8FB2-1D10-48D3-A8A4-091D0F12F038}"/>
              </a:ext>
            </a:extLst>
          </p:cNvPr>
          <p:cNvSpPr/>
          <p:nvPr/>
        </p:nvSpPr>
        <p:spPr>
          <a:xfrm>
            <a:off x="6505056" y="3484364"/>
            <a:ext cx="228600" cy="282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D63E17-0622-4F74-A3FE-CADB40EA315E}"/>
              </a:ext>
            </a:extLst>
          </p:cNvPr>
          <p:cNvSpPr/>
          <p:nvPr/>
        </p:nvSpPr>
        <p:spPr>
          <a:xfrm>
            <a:off x="10591800" y="3005196"/>
            <a:ext cx="316524" cy="297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32F04E-4FCF-430B-8BF2-FCE8CC035068}"/>
                  </a:ext>
                </a:extLst>
              </p:cNvPr>
              <p:cNvSpPr txBox="1"/>
              <p:nvPr/>
            </p:nvSpPr>
            <p:spPr>
              <a:xfrm>
                <a:off x="8378854" y="3547592"/>
                <a:ext cx="1295400" cy="948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Constants involving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32F04E-4FCF-430B-8BF2-FCE8CC035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854" y="3547592"/>
                <a:ext cx="1295400" cy="948208"/>
              </a:xfrm>
              <a:prstGeom prst="rect">
                <a:avLst/>
              </a:prstGeom>
              <a:blipFill>
                <a:blip r:embed="rId9"/>
                <a:stretch>
                  <a:fillRect l="-3756" t="-3846" b="-7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FB2247F-77C0-4B65-8F5C-94D84DF59B9C}"/>
              </a:ext>
            </a:extLst>
          </p:cNvPr>
          <p:cNvCxnSpPr>
            <a:cxnSpLocks/>
          </p:cNvCxnSpPr>
          <p:nvPr/>
        </p:nvCxnSpPr>
        <p:spPr>
          <a:xfrm>
            <a:off x="580292" y="990600"/>
            <a:ext cx="108966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43A2C5E-8465-4E71-957B-C1B3BEE907AD}"/>
              </a:ext>
            </a:extLst>
          </p:cNvPr>
          <p:cNvSpPr/>
          <p:nvPr/>
        </p:nvSpPr>
        <p:spPr>
          <a:xfrm>
            <a:off x="2938509" y="2978671"/>
            <a:ext cx="257910" cy="365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0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F1328C-AD48-4B99-905F-23DE601E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Appendix: Compound LOD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FE9F-94A2-4BB5-8B55-B26448585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9601200" cy="533400"/>
          </a:xfrm>
        </p:spPr>
        <p:txBody>
          <a:bodyPr>
            <a:normAutofit/>
          </a:bodyPr>
          <a:lstStyle/>
          <a:p>
            <a:r>
              <a:rPr lang="en-US" sz="2400" dirty="0"/>
              <a:t>Extraneous terms in (A1): </a:t>
            </a:r>
            <a:endParaRPr lang="en-US" sz="2200" dirty="0"/>
          </a:p>
        </p:txBody>
      </p:sp>
      <p:pic>
        <p:nvPicPr>
          <p:cNvPr id="12" name="Picture 11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B24D62FD-02EB-4CD3-91C4-185739A83F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38" y="228600"/>
            <a:ext cx="2208862" cy="655060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81C59F2C-5527-49D6-A1B0-BA094D82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76" y="6309459"/>
            <a:ext cx="392724" cy="365125"/>
          </a:xfrm>
        </p:spPr>
        <p:txBody>
          <a:bodyPr/>
          <a:lstStyle/>
          <a:p>
            <a:r>
              <a:rPr lang="en-US" dirty="0"/>
              <a:t>A3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1045B4B7-565B-46F6-B958-C0DEC9EF51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600509"/>
                  </p:ext>
                </p:extLst>
              </p:nvPr>
            </p:nvGraphicFramePr>
            <p:xfrm>
              <a:off x="990600" y="2303684"/>
              <a:ext cx="7848600" cy="16062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48600">
                      <a:extLst>
                        <a:ext uri="{9D8B030D-6E8A-4147-A177-3AD203B41FA5}">
                          <a16:colId xmlns:a16="http://schemas.microsoft.com/office/drawing/2014/main" val="21311843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863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)(1−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4427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=(1−2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)(1−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12417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8258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1045B4B7-565B-46F6-B958-C0DEC9EF51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600509"/>
                  </p:ext>
                </p:extLst>
              </p:nvPr>
            </p:nvGraphicFramePr>
            <p:xfrm>
              <a:off x="990600" y="2303684"/>
              <a:ext cx="7848600" cy="16062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48600">
                      <a:extLst>
                        <a:ext uri="{9D8B030D-6E8A-4147-A177-3AD203B41FA5}">
                          <a16:colId xmlns:a16="http://schemas.microsoft.com/office/drawing/2014/main" val="2131184311"/>
                        </a:ext>
                      </a:extLst>
                    </a:gridCol>
                  </a:tblGrid>
                  <a:tr h="4155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b="-292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7863224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7813" b="-2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4427458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7813" b="-1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2417696"/>
                      </a:ext>
                    </a:extLst>
                  </a:tr>
                  <a:tr h="4099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89706" b="-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082581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3080EA-ADAB-4E77-9C67-14AFA695F21A}"/>
              </a:ext>
            </a:extLst>
          </p:cNvPr>
          <p:cNvCxnSpPr>
            <a:cxnSpLocks/>
          </p:cNvCxnSpPr>
          <p:nvPr/>
        </p:nvCxnSpPr>
        <p:spPr>
          <a:xfrm>
            <a:off x="609600" y="990600"/>
            <a:ext cx="108966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26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3E22A3-475C-4AA6-A0CC-99215AFFE979}"/>
              </a:ext>
            </a:extLst>
          </p:cNvPr>
          <p:cNvSpPr/>
          <p:nvPr/>
        </p:nvSpPr>
        <p:spPr>
          <a:xfrm>
            <a:off x="7543800" y="5161972"/>
            <a:ext cx="228600" cy="24026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4088E-BD13-40A4-BE99-4B8080284303}"/>
              </a:ext>
            </a:extLst>
          </p:cNvPr>
          <p:cNvSpPr/>
          <p:nvPr/>
        </p:nvSpPr>
        <p:spPr>
          <a:xfrm>
            <a:off x="4800600" y="5562600"/>
            <a:ext cx="228600" cy="240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C5A6443D-3ADF-42A4-8D23-373C83F19A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2208862" cy="65506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1CF1328C-AD48-4B99-905F-23DE601E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759" y="1447800"/>
                <a:ext cx="11399241" cy="472439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 u="sng" dirty="0"/>
                  <a:t>Cluster randomized trials (CRT)</a:t>
                </a:r>
                <a:r>
                  <a:rPr lang="en-US" sz="2000" dirty="0"/>
                  <a:t>: treatment randomized at cluster level; outcomes (typically) collected at individual level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r>
                  <a:rPr lang="en-US" sz="2000" u="sng" dirty="0"/>
                  <a:t>Heterogeneous treatment effects (HTE)</a:t>
                </a:r>
                <a:r>
                  <a:rPr lang="en-US" sz="2000" dirty="0"/>
                  <a:t>: effect modifiers driving variations in a patient’s response to interventions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1500" dirty="0"/>
              </a:p>
              <a:p>
                <a:pPr marL="0" indent="0">
                  <a:buNone/>
                </a:pPr>
                <a:endParaRPr lang="en-US" sz="1500" dirty="0"/>
              </a:p>
              <a:p>
                <a:r>
                  <a:rPr lang="en-US" sz="2000" dirty="0">
                    <a:solidFill>
                      <a:srgbClr val="2D9555"/>
                    </a:solidFill>
                  </a:rPr>
                  <a:t>Confirmatory</a:t>
                </a:r>
                <a:r>
                  <a:rPr lang="en-US" sz="2000" dirty="0"/>
                  <a:t> HTE analyses must be pre-specified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Little guidance on </a:t>
                </a:r>
                <a:r>
                  <a:rPr lang="en-US" sz="1600" dirty="0">
                    <a:solidFill>
                      <a:srgbClr val="2D9555"/>
                    </a:solidFill>
                  </a:rPr>
                  <a:t>how to power</a:t>
                </a:r>
                <a:r>
                  <a:rPr lang="en-US" sz="1600" dirty="0"/>
                  <a:t> these analyses when we are uncertain about the outcome ICC,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dirty="0"/>
                  <a:t>, and covariate ICC,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𝐻𝑇𝐸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𝑛𝑚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1+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759" y="1447800"/>
                <a:ext cx="11399241" cy="4724398"/>
              </a:xfrm>
              <a:blipFill>
                <a:blip r:embed="rId4"/>
                <a:stretch>
                  <a:fillRect l="-428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BAA99A6-96C5-4E15-B1E3-44282A102C19}"/>
              </a:ext>
            </a:extLst>
          </p:cNvPr>
          <p:cNvSpPr/>
          <p:nvPr/>
        </p:nvSpPr>
        <p:spPr>
          <a:xfrm>
            <a:off x="5848185" y="2234626"/>
            <a:ext cx="304800" cy="253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46F44-998F-4159-A814-3E0DFB0AAF4B}"/>
              </a:ext>
            </a:extLst>
          </p:cNvPr>
          <p:cNvSpPr txBox="1"/>
          <p:nvPr/>
        </p:nvSpPr>
        <p:spPr>
          <a:xfrm>
            <a:off x="5352885" y="2387026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Treatment effect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F11E76-99A2-471C-BCDF-4AFD678CAC76}"/>
              </a:ext>
            </a:extLst>
          </p:cNvPr>
          <p:cNvSpPr/>
          <p:nvPr/>
        </p:nvSpPr>
        <p:spPr>
          <a:xfrm>
            <a:off x="5696116" y="3561229"/>
            <a:ext cx="247484" cy="381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DEE60-7F65-4264-93DA-5C7DF0DA6BE7}"/>
              </a:ext>
            </a:extLst>
          </p:cNvPr>
          <p:cNvSpPr txBox="1"/>
          <p:nvPr/>
        </p:nvSpPr>
        <p:spPr>
          <a:xfrm>
            <a:off x="5257800" y="3911026"/>
            <a:ext cx="110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Covariate effect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86E3C7-A784-4F0F-A418-5FD520B7C64F}"/>
              </a:ext>
            </a:extLst>
          </p:cNvPr>
          <p:cNvSpPr/>
          <p:nvPr/>
        </p:nvSpPr>
        <p:spPr>
          <a:xfrm>
            <a:off x="6543781" y="3547646"/>
            <a:ext cx="228600" cy="38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0A0B0-6333-4A68-AE0F-4DCACD31D7C1}"/>
              </a:ext>
            </a:extLst>
          </p:cNvPr>
          <p:cNvSpPr txBox="1"/>
          <p:nvPr/>
        </p:nvSpPr>
        <p:spPr>
          <a:xfrm>
            <a:off x="6553200" y="39286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HTE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CFEFA-41F1-46EF-9324-11B4E63A6C2D}"/>
              </a:ext>
            </a:extLst>
          </p:cNvPr>
          <p:cNvSpPr txBox="1"/>
          <p:nvPr/>
        </p:nvSpPr>
        <p:spPr>
          <a:xfrm>
            <a:off x="429984" y="54841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A7981B-8F24-4F1A-A9FC-B60C269EC963}"/>
              </a:ext>
            </a:extLst>
          </p:cNvPr>
          <p:cNvSpPr txBox="1"/>
          <p:nvPr/>
        </p:nvSpPr>
        <p:spPr>
          <a:xfrm>
            <a:off x="411759" y="2057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(1)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093919-2899-40AA-9755-DFF726FA4EFF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B693FD4-19EA-4161-A791-C9F73348F0A5}"/>
              </a:ext>
            </a:extLst>
          </p:cNvPr>
          <p:cNvSpPr txBox="1"/>
          <p:nvPr/>
        </p:nvSpPr>
        <p:spPr>
          <a:xfrm>
            <a:off x="3728357" y="5588779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# clusters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9C849A-8928-4F0B-B10F-3AA152D45D3B}"/>
              </a:ext>
            </a:extLst>
          </p:cNvPr>
          <p:cNvSpPr txBox="1"/>
          <p:nvPr/>
        </p:nvSpPr>
        <p:spPr>
          <a:xfrm>
            <a:off x="7379423" y="48006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cluster size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2FBC435B-F3F5-4F98-A870-E584AE28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CE3CE6-53EF-4D73-8050-066E7E98647C}"/>
              </a:ext>
            </a:extLst>
          </p:cNvPr>
          <p:cNvSpPr txBox="1"/>
          <p:nvPr/>
        </p:nvSpPr>
        <p:spPr>
          <a:xfrm>
            <a:off x="381000" y="5801380"/>
            <a:ext cx="1194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[Yang et al.,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(2020)]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3DBBA6-C5DB-4477-94C3-50F9D167BC60}"/>
              </a:ext>
            </a:extLst>
          </p:cNvPr>
          <p:cNvSpPr/>
          <p:nvPr/>
        </p:nvSpPr>
        <p:spPr>
          <a:xfrm>
            <a:off x="7121859" y="5512863"/>
            <a:ext cx="452844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6952F6-37C4-48F3-89AB-8378E0D0EFFB}"/>
              </a:ext>
            </a:extLst>
          </p:cNvPr>
          <p:cNvSpPr txBox="1"/>
          <p:nvPr/>
        </p:nvSpPr>
        <p:spPr>
          <a:xfrm>
            <a:off x="7526263" y="5730857"/>
            <a:ext cx="110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Outcome ICC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8167D9-F60E-4F3C-ADC0-CFB0867E8F92}"/>
              </a:ext>
            </a:extLst>
          </p:cNvPr>
          <p:cNvSpPr/>
          <p:nvPr/>
        </p:nvSpPr>
        <p:spPr>
          <a:xfrm>
            <a:off x="8610601" y="5562600"/>
            <a:ext cx="300289" cy="25452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0F028B-9A04-4E1E-98DE-18B2214385C1}"/>
              </a:ext>
            </a:extLst>
          </p:cNvPr>
          <p:cNvSpPr txBox="1"/>
          <p:nvPr/>
        </p:nvSpPr>
        <p:spPr>
          <a:xfrm>
            <a:off x="8760744" y="5749846"/>
            <a:ext cx="110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Covariate ICC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7B716F-AC9E-4BDB-90A5-CFF346706A1F}"/>
              </a:ext>
            </a:extLst>
          </p:cNvPr>
          <p:cNvSpPr txBox="1"/>
          <p:nvPr/>
        </p:nvSpPr>
        <p:spPr>
          <a:xfrm>
            <a:off x="429984" y="345925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95409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2" grpId="0" animBg="1"/>
      <p:bldP spid="4" grpId="0"/>
      <p:bldP spid="5" grpId="0" animBg="1"/>
      <p:bldP spid="7" grpId="0"/>
      <p:bldP spid="8" grpId="0" animBg="1"/>
      <p:bldP spid="9" grpId="0"/>
      <p:bldP spid="11" grpId="0"/>
      <p:bldP spid="18" grpId="0"/>
      <p:bldP spid="19" grpId="0"/>
      <p:bldP spid="21" grpId="0"/>
      <p:bldP spid="6" grpId="0" animBg="1"/>
      <p:bldP spid="22" grpId="0"/>
      <p:bldP spid="15" grpId="0" animBg="1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3E22A3-475C-4AA6-A0CC-99215AFFE979}"/>
              </a:ext>
            </a:extLst>
          </p:cNvPr>
          <p:cNvSpPr/>
          <p:nvPr/>
        </p:nvSpPr>
        <p:spPr>
          <a:xfrm>
            <a:off x="7631977" y="5169932"/>
            <a:ext cx="228600" cy="24026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4088E-BD13-40A4-BE99-4B8080284303}"/>
              </a:ext>
            </a:extLst>
          </p:cNvPr>
          <p:cNvSpPr/>
          <p:nvPr/>
        </p:nvSpPr>
        <p:spPr>
          <a:xfrm>
            <a:off x="4729843" y="5548089"/>
            <a:ext cx="228600" cy="240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C5A6443D-3ADF-42A4-8D23-373C83F19A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2208862" cy="65506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1CF1328C-AD48-4B99-905F-23DE601E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759" y="1447800"/>
                <a:ext cx="11399241" cy="4724398"/>
              </a:xfrm>
            </p:spPr>
            <p:txBody>
              <a:bodyPr>
                <a:normAutofit/>
              </a:bodyPr>
              <a:lstStyle/>
              <a:p>
                <a:r>
                  <a:rPr lang="en-US" sz="2000" u="sng" dirty="0"/>
                  <a:t>Cluster randomized trials (CRT)</a:t>
                </a:r>
                <a:r>
                  <a:rPr lang="en-US" sz="2000" dirty="0"/>
                  <a:t>: treatment randomized at cluster level; outcomes (typically) collected at individual level</a:t>
                </a:r>
                <a:endParaRPr lang="en-US" sz="2200" dirty="0"/>
              </a:p>
              <a:p>
                <a:r>
                  <a:rPr lang="en-US" sz="2000" u="sng" dirty="0"/>
                  <a:t>Heterogeneous treatment effects (HTE)</a:t>
                </a:r>
                <a:r>
                  <a:rPr lang="en-US" sz="2000" dirty="0"/>
                  <a:t>: effect modifiers driving variations in a patient’s response to interventions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1500" dirty="0"/>
              </a:p>
              <a:p>
                <a:pPr marL="0" indent="0">
                  <a:buNone/>
                </a:pPr>
                <a:endParaRPr lang="en-US" sz="1500" dirty="0"/>
              </a:p>
              <a:p>
                <a:r>
                  <a:rPr lang="en-US" sz="2000" dirty="0">
                    <a:solidFill>
                      <a:srgbClr val="2D9555"/>
                    </a:solidFill>
                  </a:rPr>
                  <a:t>Confirmatory</a:t>
                </a:r>
                <a:r>
                  <a:rPr lang="en-US" sz="2000" dirty="0"/>
                  <a:t> HTE analyses must be pre-specified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Little guidance on </a:t>
                </a:r>
                <a:r>
                  <a:rPr lang="en-US" sz="1800" dirty="0">
                    <a:solidFill>
                      <a:srgbClr val="2D9555"/>
                    </a:solidFill>
                  </a:rPr>
                  <a:t>how to power</a:t>
                </a:r>
                <a:r>
                  <a:rPr lang="en-US" sz="1800" dirty="0"/>
                  <a:t> these analyses when we are uncertain about the outcome ICC,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800" dirty="0"/>
                  <a:t>, and covariate ICC,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𝐻𝑇𝐸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𝑛𝑚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1+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759" y="1447800"/>
                <a:ext cx="11399241" cy="4724398"/>
              </a:xfrm>
              <a:blipFill>
                <a:blip r:embed="rId4"/>
                <a:stretch>
                  <a:fillRect l="-481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0F11E76-99A2-471C-BCDF-4AFD678CAC76}"/>
              </a:ext>
            </a:extLst>
          </p:cNvPr>
          <p:cNvSpPr/>
          <p:nvPr/>
        </p:nvSpPr>
        <p:spPr>
          <a:xfrm>
            <a:off x="5943600" y="2966272"/>
            <a:ext cx="381000" cy="381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DEE60-7F65-4264-93DA-5C7DF0DA6BE7}"/>
              </a:ext>
            </a:extLst>
          </p:cNvPr>
          <p:cNvSpPr txBox="1"/>
          <p:nvPr/>
        </p:nvSpPr>
        <p:spPr>
          <a:xfrm>
            <a:off x="5372100" y="3316069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Individual covariate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86E3C7-A784-4F0F-A418-5FD520B7C64F}"/>
              </a:ext>
            </a:extLst>
          </p:cNvPr>
          <p:cNvSpPr/>
          <p:nvPr/>
        </p:nvSpPr>
        <p:spPr>
          <a:xfrm>
            <a:off x="6553200" y="2966272"/>
            <a:ext cx="304800" cy="38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0A0B0-6333-4A68-AE0F-4DCACD31D7C1}"/>
              </a:ext>
            </a:extLst>
          </p:cNvPr>
          <p:cNvSpPr txBox="1"/>
          <p:nvPr/>
        </p:nvSpPr>
        <p:spPr>
          <a:xfrm>
            <a:off x="6477000" y="33472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CFEFA-41F1-46EF-9324-11B4E63A6C2D}"/>
              </a:ext>
            </a:extLst>
          </p:cNvPr>
          <p:cNvSpPr txBox="1"/>
          <p:nvPr/>
        </p:nvSpPr>
        <p:spPr>
          <a:xfrm>
            <a:off x="429984" y="54841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(2)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093919-2899-40AA-9755-DFF726FA4EFF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B693FD4-19EA-4161-A791-C9F73348F0A5}"/>
              </a:ext>
            </a:extLst>
          </p:cNvPr>
          <p:cNvSpPr txBox="1"/>
          <p:nvPr/>
        </p:nvSpPr>
        <p:spPr>
          <a:xfrm>
            <a:off x="3657600" y="5574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 clusters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9C849A-8928-4F0B-B10F-3AA152D45D3B}"/>
              </a:ext>
            </a:extLst>
          </p:cNvPr>
          <p:cNvSpPr txBox="1"/>
          <p:nvPr/>
        </p:nvSpPr>
        <p:spPr>
          <a:xfrm>
            <a:off x="7467600" y="480856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cluster size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2FBC435B-F3F5-4F98-A870-E584AE28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CE3CE6-53EF-4D73-8050-066E7E98647C}"/>
              </a:ext>
            </a:extLst>
          </p:cNvPr>
          <p:cNvSpPr txBox="1"/>
          <p:nvPr/>
        </p:nvSpPr>
        <p:spPr>
          <a:xfrm>
            <a:off x="381000" y="580138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[Yang et al.,(2020)]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3DBBA6-C5DB-4477-94C3-50F9D167BC60}"/>
              </a:ext>
            </a:extLst>
          </p:cNvPr>
          <p:cNvSpPr/>
          <p:nvPr/>
        </p:nvSpPr>
        <p:spPr>
          <a:xfrm>
            <a:off x="7162215" y="5517486"/>
            <a:ext cx="452844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6952F6-37C4-48F3-89AB-8378E0D0EFFB}"/>
              </a:ext>
            </a:extLst>
          </p:cNvPr>
          <p:cNvSpPr txBox="1"/>
          <p:nvPr/>
        </p:nvSpPr>
        <p:spPr>
          <a:xfrm>
            <a:off x="7543800" y="5754469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Outcome ICC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8167D9-F60E-4F3C-ADC0-CFB0867E8F92}"/>
              </a:ext>
            </a:extLst>
          </p:cNvPr>
          <p:cNvSpPr/>
          <p:nvPr/>
        </p:nvSpPr>
        <p:spPr>
          <a:xfrm>
            <a:off x="8803357" y="5567223"/>
            <a:ext cx="300289" cy="25452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0F028B-9A04-4E1E-98DE-18B2214385C1}"/>
              </a:ext>
            </a:extLst>
          </p:cNvPr>
          <p:cNvSpPr txBox="1"/>
          <p:nvPr/>
        </p:nvSpPr>
        <p:spPr>
          <a:xfrm>
            <a:off x="8953500" y="5754469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Covariate ICC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7B716F-AC9E-4BDB-90A5-CFF346706A1F}"/>
              </a:ext>
            </a:extLst>
          </p:cNvPr>
          <p:cNvSpPr txBox="1"/>
          <p:nvPr/>
        </p:nvSpPr>
        <p:spPr>
          <a:xfrm>
            <a:off x="429984" y="307272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2D7F61-3CCC-4593-AD46-3674B2AADA1A}"/>
              </a:ext>
            </a:extLst>
          </p:cNvPr>
          <p:cNvSpPr/>
          <p:nvPr/>
        </p:nvSpPr>
        <p:spPr>
          <a:xfrm>
            <a:off x="5113736" y="2961093"/>
            <a:ext cx="381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37B07C-9007-41B7-A8B2-23B68B62B2BE}"/>
              </a:ext>
            </a:extLst>
          </p:cNvPr>
          <p:cNvSpPr txBox="1"/>
          <p:nvPr/>
        </p:nvSpPr>
        <p:spPr>
          <a:xfrm>
            <a:off x="4310393" y="2401669"/>
            <a:ext cx="186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Cluster treatment indicator</a:t>
            </a:r>
          </a:p>
        </p:txBody>
      </p:sp>
    </p:spTree>
    <p:extLst>
      <p:ext uri="{BB962C8B-B14F-4D97-AF65-F5344CB8AC3E}">
        <p14:creationId xmlns:p14="http://schemas.microsoft.com/office/powerpoint/2010/main" val="147889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5" grpId="0" animBg="1"/>
      <p:bldP spid="7" grpId="0"/>
      <p:bldP spid="8" grpId="0" animBg="1"/>
      <p:bldP spid="9" grpId="0"/>
      <p:bldP spid="11" grpId="0"/>
      <p:bldP spid="18" grpId="0"/>
      <p:bldP spid="19" grpId="0"/>
      <p:bldP spid="21" grpId="0"/>
      <p:bldP spid="6" grpId="0" animBg="1"/>
      <p:bldP spid="22" grpId="0"/>
      <p:bldP spid="15" grpId="0" animBg="1"/>
      <p:bldP spid="23" grpId="0"/>
      <p:bldP spid="24" grpId="0"/>
      <p:bldP spid="25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F1328C-AD48-4B99-905F-23DE601E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Knowledge Gaps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1"/>
                <a:ext cx="11125200" cy="4525963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What formulations of cluster size </a:t>
                </a:r>
                <a:r>
                  <a:rPr lang="en-US" sz="2200" i="1" dirty="0"/>
                  <a:t>m</a:t>
                </a:r>
                <a:r>
                  <a:rPr lang="en-US" sz="2200" dirty="0"/>
                  <a:t> and number of clusters </a:t>
                </a:r>
                <a:r>
                  <a:rPr lang="en-US" sz="2200" i="1" dirty="0"/>
                  <a:t>n</a:t>
                </a:r>
                <a:r>
                  <a:rPr lang="en-US" sz="2200" dirty="0"/>
                  <a:t> will </a:t>
                </a:r>
                <a:r>
                  <a:rPr lang="en-US" sz="2200" dirty="0">
                    <a:solidFill>
                      <a:srgbClr val="2D9556"/>
                    </a:solidFill>
                  </a:rPr>
                  <a:t>minimize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2D955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2D9556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2D9556"/>
                            </a:solidFill>
                            <a:latin typeface="Cambria Math" panose="02040503050406030204" pitchFamily="18" charset="0"/>
                          </a:rPr>
                          <m:t>HTE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2D955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200" dirty="0"/>
                  <a:t>, with respect to a budget constraint, when ICCs are known?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When </a:t>
                </a:r>
                <a:r>
                  <a:rPr lang="en-US" sz="2200" dirty="0">
                    <a:solidFill>
                      <a:srgbClr val="2D9555"/>
                    </a:solidFill>
                  </a:rPr>
                  <a:t>ICCs are not known</a:t>
                </a:r>
                <a:r>
                  <a:rPr lang="en-US" sz="2200" dirty="0"/>
                  <a:t>, can we find a (</a:t>
                </a:r>
                <a:r>
                  <a:rPr lang="en-US" sz="2200" i="1" dirty="0"/>
                  <a:t>m</a:t>
                </a:r>
                <a:r>
                  <a:rPr lang="en-US" sz="2200" dirty="0"/>
                  <a:t>, </a:t>
                </a:r>
                <a:r>
                  <a:rPr lang="en-US" sz="2200" i="1" dirty="0"/>
                  <a:t>n</a:t>
                </a:r>
                <a:r>
                  <a:rPr lang="en-US" sz="2200" dirty="0"/>
                  <a:t>) design that will be most efficient among scenarios of inefficient ICC combinations?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Is there a way to adequately power a CRT for </a:t>
                </a:r>
                <a:r>
                  <a:rPr lang="en-US" sz="2200" dirty="0">
                    <a:solidFill>
                      <a:srgbClr val="2D9556"/>
                    </a:solidFill>
                  </a:rPr>
                  <a:t>both</a:t>
                </a:r>
                <a:r>
                  <a:rPr lang="en-US" sz="2200" dirty="0"/>
                  <a:t> HTE and average treatment effect (ATE) analyses?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1"/>
                <a:ext cx="11125200" cy="4525963"/>
              </a:xfrm>
              <a:blipFill>
                <a:blip r:embed="rId3"/>
                <a:stretch>
                  <a:fillRect l="-767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B24D62FD-02EB-4CD3-91C4-185739A83F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2208862" cy="655060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A307287-A02D-4C4A-AE2E-30FA1287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76" y="6309459"/>
            <a:ext cx="392724" cy="365125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2AA5F-0A02-43E9-887C-18D38C2C2767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63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F1328C-AD48-4B99-905F-23DE601E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Application to K-DPP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FE9F-94A2-4BB5-8B55-B26448585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11125200" cy="403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Kerala Diabetes Prevention Program </a:t>
            </a:r>
            <a:r>
              <a:rPr lang="en-US" sz="2200" dirty="0"/>
              <a:t>[</a:t>
            </a:r>
            <a:r>
              <a:rPr lang="en-US" sz="2200" dirty="0" err="1"/>
              <a:t>Thankappan</a:t>
            </a:r>
            <a:r>
              <a:rPr lang="en-US" sz="2200" dirty="0"/>
              <a:t> et al., 2018]</a:t>
            </a:r>
            <a:endParaRPr lang="en-US" sz="2200" b="1" dirty="0"/>
          </a:p>
          <a:p>
            <a:r>
              <a:rPr lang="en-US" sz="2200" dirty="0"/>
              <a:t>CRT of peer-support lifestyle diabetes intervention</a:t>
            </a:r>
          </a:p>
          <a:p>
            <a:endParaRPr lang="en-US" sz="2200" dirty="0"/>
          </a:p>
          <a:p>
            <a:r>
              <a:rPr lang="en-US" sz="2200" dirty="0"/>
              <a:t>Secondary outcome: change in Indian Diabetes Risk Score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Post-hoc HTE: IDRS interaction with BMI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200" dirty="0"/>
              <a:t>60 clusters with 10-23 participants each</a:t>
            </a:r>
          </a:p>
        </p:txBody>
      </p:sp>
      <p:pic>
        <p:nvPicPr>
          <p:cNvPr id="12" name="Picture 11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B24D62FD-02EB-4CD3-91C4-185739A83F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2208862" cy="655060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81C59F2C-5527-49D6-A1B0-BA094D82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5EB22C-5575-4B7D-9C8A-BD369422898A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2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721860"/>
                <a:ext cx="10896600" cy="46789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dirty="0"/>
                  <a:t>KG1: What formulations of cluster size </a:t>
                </a:r>
                <a:r>
                  <a:rPr lang="en-US" sz="2200" b="1" i="1" dirty="0"/>
                  <a:t>m</a:t>
                </a:r>
                <a:r>
                  <a:rPr lang="en-US" sz="2200" b="1" dirty="0"/>
                  <a:t> and number of clusters </a:t>
                </a:r>
                <a:r>
                  <a:rPr lang="en-US" sz="2200" b="1" i="1" dirty="0"/>
                  <a:t>n</a:t>
                </a:r>
                <a:r>
                  <a:rPr lang="en-US" sz="2200" b="1" dirty="0"/>
                  <a:t> will </a:t>
                </a:r>
                <a:r>
                  <a:rPr lang="en-US" sz="2200" b="1" dirty="0">
                    <a:solidFill>
                      <a:srgbClr val="2D9556"/>
                    </a:solidFill>
                  </a:rPr>
                  <a:t>minimize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1" i="1">
                            <a:solidFill>
                              <a:srgbClr val="2D955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1" i="1">
                            <a:solidFill>
                              <a:srgbClr val="2D9556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200" b="1">
                            <a:solidFill>
                              <a:srgbClr val="2D9556"/>
                            </a:solidFill>
                            <a:latin typeface="Cambria Math" panose="02040503050406030204" pitchFamily="18" charset="0"/>
                          </a:rPr>
                          <m:t>𝐇𝐓𝐄</m:t>
                        </m:r>
                      </m:sub>
                      <m:sup>
                        <m:r>
                          <a:rPr lang="en-US" sz="2200" b="1" i="1">
                            <a:solidFill>
                              <a:srgbClr val="2D955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2200" b="1" dirty="0"/>
                  <a:t>, with respect to a budget constraint, when ICCs are known?</a:t>
                </a:r>
              </a:p>
              <a:p>
                <a:endParaRPr lang="en-US" sz="2200" u="sng" dirty="0"/>
              </a:p>
              <a:p>
                <a:r>
                  <a:rPr lang="en-US" sz="2200" u="sng" dirty="0"/>
                  <a:t>Locally optimal design (LOD)</a:t>
                </a:r>
                <a:r>
                  <a:rPr lang="en-US" sz="2200" dirty="0"/>
                  <a:t>: design that maximizes power/minimizes variance </a:t>
                </a:r>
                <a:r>
                  <a:rPr lang="en-US" sz="2200" dirty="0">
                    <a:solidFill>
                      <a:srgbClr val="2D9555"/>
                    </a:solidFill>
                  </a:rPr>
                  <a:t>under budget constraints</a:t>
                </a:r>
                <a:r>
                  <a:rPr lang="en-US" sz="2200" dirty="0"/>
                  <a:t> for fixed values of design parameters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Budget constraint:</a:t>
                </a:r>
              </a:p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	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721860"/>
                <a:ext cx="10896600" cy="4678937"/>
              </a:xfrm>
              <a:blipFill>
                <a:blip r:embed="rId3"/>
                <a:stretch>
                  <a:fillRect l="-727" t="-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9">
            <a:extLst>
              <a:ext uri="{FF2B5EF4-FFF2-40B4-BE49-F238E27FC236}">
                <a16:creationId xmlns:a16="http://schemas.microsoft.com/office/drawing/2014/main" id="{FDE385D2-6529-4E12-B857-6FDA2A2E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KG1: HTE Locally Optimal Design</a:t>
            </a:r>
          </a:p>
        </p:txBody>
      </p:sp>
      <p:pic>
        <p:nvPicPr>
          <p:cNvPr id="12" name="Picture 11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ED13035D-2570-4948-B7D9-C11D2E0EE7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2208862" cy="655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E54711F9-40B1-49D4-B1FC-773B359EDC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992772"/>
                  </p:ext>
                </p:extLst>
              </p:nvPr>
            </p:nvGraphicFramePr>
            <p:xfrm>
              <a:off x="3814194" y="4820919"/>
              <a:ext cx="2183980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83980">
                      <a:extLst>
                        <a:ext uri="{9D8B030D-6E8A-4147-A177-3AD203B41FA5}">
                          <a16:colId xmlns:a16="http://schemas.microsoft.com/office/drawing/2014/main" val="25899266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𝑠𝑚𝑛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7792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𝑠𝑚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70369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E54711F9-40B1-49D4-B1FC-773B359EDC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992772"/>
                  </p:ext>
                </p:extLst>
              </p:nvPr>
            </p:nvGraphicFramePr>
            <p:xfrm>
              <a:off x="3814194" y="4820919"/>
              <a:ext cx="2183980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83980">
                      <a:extLst>
                        <a:ext uri="{9D8B030D-6E8A-4147-A177-3AD203B41FA5}">
                          <a16:colId xmlns:a16="http://schemas.microsoft.com/office/drawing/2014/main" val="258992665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b="-1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779292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1538" b="-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70369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848EAF5A-3053-4BA8-AF87-C010AA90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EB787-78CA-40A6-88B0-1541B1F7559C}"/>
              </a:ext>
            </a:extLst>
          </p:cNvPr>
          <p:cNvSpPr txBox="1"/>
          <p:nvPr/>
        </p:nvSpPr>
        <p:spPr>
          <a:xfrm>
            <a:off x="533400" y="497331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6B8D1A-F1D7-45F7-BD8C-898F7D7B426B}"/>
                  </a:ext>
                </a:extLst>
              </p:cNvPr>
              <p:cNvSpPr txBox="1"/>
              <p:nvPr/>
            </p:nvSpPr>
            <p:spPr>
              <a:xfrm>
                <a:off x="5741471" y="4884014"/>
                <a:ext cx="1841382" cy="673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𝑠𝑚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6B8D1A-F1D7-45F7-BD8C-898F7D7B4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471" y="4884014"/>
                <a:ext cx="1841382" cy="6737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74977DD-DF63-40D4-B437-C3D612274C48}"/>
              </a:ext>
            </a:extLst>
          </p:cNvPr>
          <p:cNvSpPr/>
          <p:nvPr/>
        </p:nvSpPr>
        <p:spPr>
          <a:xfrm>
            <a:off x="4571999" y="4932680"/>
            <a:ext cx="236035" cy="257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BA0246-A2A3-497E-B8B8-65E46052D07F}"/>
              </a:ext>
            </a:extLst>
          </p:cNvPr>
          <p:cNvSpPr/>
          <p:nvPr/>
        </p:nvSpPr>
        <p:spPr>
          <a:xfrm>
            <a:off x="5181600" y="4876799"/>
            <a:ext cx="186306" cy="304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057D90-9CF4-4BE7-B013-6335D7AEF8EB}"/>
              </a:ext>
            </a:extLst>
          </p:cNvPr>
          <p:cNvSpPr txBox="1"/>
          <p:nvPr/>
        </p:nvSpPr>
        <p:spPr>
          <a:xfrm>
            <a:off x="4038600" y="4306669"/>
            <a:ext cx="124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per-cluster cost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6E7258-1EA9-45F5-9D6D-7D52150886CF}"/>
              </a:ext>
            </a:extLst>
          </p:cNvPr>
          <p:cNvSpPr txBox="1"/>
          <p:nvPr/>
        </p:nvSpPr>
        <p:spPr>
          <a:xfrm>
            <a:off x="5181601" y="4267200"/>
            <a:ext cx="124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per-subject cost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00BFB7-DF23-4919-AA01-892570B4F194}"/>
              </a:ext>
            </a:extLst>
          </p:cNvPr>
          <p:cNvSpPr/>
          <p:nvPr/>
        </p:nvSpPr>
        <p:spPr>
          <a:xfrm>
            <a:off x="6160571" y="4876799"/>
            <a:ext cx="1307029" cy="685800"/>
          </a:xfrm>
          <a:prstGeom prst="rect">
            <a:avLst/>
          </a:prstGeom>
          <a:noFill/>
          <a:ln>
            <a:solidFill>
              <a:srgbClr val="2D9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FB8BC-C762-4C8D-A95D-4C10B811533B}"/>
                  </a:ext>
                </a:extLst>
              </p:cNvPr>
              <p:cNvSpPr txBox="1"/>
              <p:nvPr/>
            </p:nvSpPr>
            <p:spPr>
              <a:xfrm>
                <a:off x="7467600" y="4588020"/>
                <a:ext cx="1811368" cy="932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D9555"/>
                    </a:solidFill>
                  </a:rPr>
                  <a:t>Replace </a:t>
                </a:r>
                <a:r>
                  <a:rPr lang="en-US" i="1" dirty="0">
                    <a:solidFill>
                      <a:srgbClr val="2D9555"/>
                    </a:solidFill>
                  </a:rPr>
                  <a:t>n</a:t>
                </a:r>
                <a:r>
                  <a:rPr lang="en-US" dirty="0">
                    <a:solidFill>
                      <a:srgbClr val="2D9555"/>
                    </a:solidFill>
                  </a:rPr>
                  <a:t>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2D955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2D9555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2D9555"/>
                            </a:solidFill>
                            <a:latin typeface="Cambria Math" panose="02040503050406030204" pitchFamily="18" charset="0"/>
                          </a:rPr>
                          <m:t>HTE</m:t>
                        </m:r>
                      </m:sub>
                      <m:sup>
                        <m:r>
                          <a:rPr lang="en-US" i="1">
                            <a:solidFill>
                              <a:srgbClr val="2D955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i="1" dirty="0">
                    <a:solidFill>
                      <a:srgbClr val="2D9555"/>
                    </a:solidFill>
                  </a:rPr>
                  <a:t> </a:t>
                </a:r>
                <a:r>
                  <a:rPr lang="en-US" dirty="0">
                    <a:solidFill>
                      <a:srgbClr val="2D9555"/>
                    </a:solidFill>
                  </a:rPr>
                  <a:t>and minimize for </a:t>
                </a:r>
                <a:r>
                  <a:rPr lang="en-US" i="1" dirty="0">
                    <a:solidFill>
                      <a:srgbClr val="2D9555"/>
                    </a:solidFill>
                  </a:rPr>
                  <a:t>m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FB8BC-C762-4C8D-A95D-4C10B8115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588020"/>
                <a:ext cx="1811368" cy="932819"/>
              </a:xfrm>
              <a:prstGeom prst="rect">
                <a:avLst/>
              </a:prstGeom>
              <a:blipFill>
                <a:blip r:embed="rId7"/>
                <a:stretch>
                  <a:fillRect l="-2694" t="-3922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70333D-67A1-457E-A125-EFDEC6726820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51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4" grpId="0" animBg="1"/>
      <p:bldP spid="22" grpId="0" animBg="1"/>
      <p:bldP spid="23" grpId="0"/>
      <p:bldP spid="24" grpId="0"/>
      <p:bldP spid="26" grpId="0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FE9F-94A2-4BB5-8B55-B26448585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Budget constraint:</a:t>
            </a:r>
          </a:p>
          <a:p>
            <a:pPr marL="0" indent="0">
              <a:buNone/>
            </a:pPr>
            <a:endParaRPr lang="en-US" sz="20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000" dirty="0"/>
              <a:t>	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r>
              <a:rPr lang="en-US" sz="2000" dirty="0"/>
              <a:t>Write variance in terms of budget:</a:t>
            </a:r>
            <a:r>
              <a:rPr lang="en-US" sz="1000" dirty="0"/>
              <a:t>		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DE385D2-6529-4E12-B857-6FDA2A2E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KG1: HTE Locally Optimal Design</a:t>
            </a:r>
          </a:p>
        </p:txBody>
      </p:sp>
      <p:pic>
        <p:nvPicPr>
          <p:cNvPr id="12" name="Picture 11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ED13035D-2570-4948-B7D9-C11D2E0EE7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2208862" cy="65506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FC6BB2-BC75-47B9-AD9A-CBF31FCE9237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91440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E5055E-4C8B-45D1-A1E6-50F20DCED5D2}"/>
              </a:ext>
            </a:extLst>
          </p:cNvPr>
          <p:cNvGrpSpPr/>
          <p:nvPr/>
        </p:nvGrpSpPr>
        <p:grpSpPr>
          <a:xfrm>
            <a:off x="2057400" y="3810000"/>
            <a:ext cx="6311262" cy="1600200"/>
            <a:chOff x="439723" y="2892231"/>
            <a:chExt cx="6311262" cy="1600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B755196-A043-42DA-AF89-32A25580063A}"/>
                    </a:ext>
                  </a:extLst>
                </p:cNvPr>
                <p:cNvSpPr txBox="1"/>
                <p:nvPr/>
              </p:nvSpPr>
              <p:spPr>
                <a:xfrm>
                  <a:off x="439723" y="2892231"/>
                  <a:ext cx="6172200" cy="10517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HTE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∝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𝑠𝑚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 +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 +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B755196-A043-42DA-AF89-32A2558006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723" y="2892231"/>
                  <a:ext cx="6172200" cy="10517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8A8A54D-28F6-40A5-82AD-5C0CF5E781DB}"/>
                    </a:ext>
                  </a:extLst>
                </p:cNvPr>
                <p:cNvSpPr txBox="1"/>
                <p:nvPr/>
              </p:nvSpPr>
              <p:spPr>
                <a:xfrm>
                  <a:off x="1354123" y="3810000"/>
                  <a:ext cx="5396862" cy="6824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8A8A54D-28F6-40A5-82AD-5C0CF5E781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123" y="3810000"/>
                  <a:ext cx="5396862" cy="6824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58E3E33-8538-416F-8502-8BB3C8B1A2B5}"/>
              </a:ext>
            </a:extLst>
          </p:cNvPr>
          <p:cNvSpPr/>
          <p:nvPr/>
        </p:nvSpPr>
        <p:spPr>
          <a:xfrm>
            <a:off x="5257800" y="4727770"/>
            <a:ext cx="228600" cy="301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DB9565-C068-461A-A4DF-5201B3D320EB}"/>
              </a:ext>
            </a:extLst>
          </p:cNvPr>
          <p:cNvSpPr txBox="1"/>
          <p:nvPr/>
        </p:nvSpPr>
        <p:spPr>
          <a:xfrm>
            <a:off x="4800600" y="4537269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c/s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E54711F9-40B1-49D4-B1FC-773B359EDCD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10000" y="2153920"/>
              <a:ext cx="218398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83980">
                      <a:extLst>
                        <a:ext uri="{9D8B030D-6E8A-4147-A177-3AD203B41FA5}">
                          <a16:colId xmlns:a16="http://schemas.microsoft.com/office/drawing/2014/main" val="25899266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𝑠𝑚𝑛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7792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𝑠𝑚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70369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E54711F9-40B1-49D4-B1FC-773B359EDCD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10000" y="2153920"/>
              <a:ext cx="218398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83980">
                      <a:extLst>
                        <a:ext uri="{9D8B030D-6E8A-4147-A177-3AD203B41FA5}">
                          <a16:colId xmlns:a16="http://schemas.microsoft.com/office/drawing/2014/main" val="25899266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7792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00000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70369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848EAF5A-3053-4BA8-AF87-C010AA90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EB787-78CA-40A6-88B0-1541B1F7559C}"/>
              </a:ext>
            </a:extLst>
          </p:cNvPr>
          <p:cNvSpPr txBox="1"/>
          <p:nvPr/>
        </p:nvSpPr>
        <p:spPr>
          <a:xfrm>
            <a:off x="1691921" y="230632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6B8D1A-F1D7-45F7-BD8C-898F7D7B426B}"/>
                  </a:ext>
                </a:extLst>
              </p:cNvPr>
              <p:cNvSpPr txBox="1"/>
              <p:nvPr/>
            </p:nvSpPr>
            <p:spPr>
              <a:xfrm>
                <a:off x="5737277" y="2217015"/>
                <a:ext cx="1841382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6B8D1A-F1D7-45F7-BD8C-898F7D7B4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277" y="2217015"/>
                <a:ext cx="1841382" cy="6154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74977DD-DF63-40D4-B437-C3D612274C48}"/>
              </a:ext>
            </a:extLst>
          </p:cNvPr>
          <p:cNvSpPr/>
          <p:nvPr/>
        </p:nvSpPr>
        <p:spPr>
          <a:xfrm>
            <a:off x="4648200" y="2209800"/>
            <a:ext cx="152400" cy="248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BA0246-A2A3-497E-B8B8-65E46052D07F}"/>
              </a:ext>
            </a:extLst>
          </p:cNvPr>
          <p:cNvSpPr/>
          <p:nvPr/>
        </p:nvSpPr>
        <p:spPr>
          <a:xfrm>
            <a:off x="5143500" y="2209800"/>
            <a:ext cx="152400" cy="2489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057D90-9CF4-4BE7-B013-6335D7AEF8EB}"/>
              </a:ext>
            </a:extLst>
          </p:cNvPr>
          <p:cNvSpPr txBox="1"/>
          <p:nvPr/>
        </p:nvSpPr>
        <p:spPr>
          <a:xfrm>
            <a:off x="3711222" y="1859080"/>
            <a:ext cx="1241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per-cluster cost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6E7258-1EA9-45F5-9D6D-7D52150886CF}"/>
              </a:ext>
            </a:extLst>
          </p:cNvPr>
          <p:cNvSpPr txBox="1"/>
          <p:nvPr/>
        </p:nvSpPr>
        <p:spPr>
          <a:xfrm>
            <a:off x="5051780" y="1600243"/>
            <a:ext cx="1241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Per-subject cost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D0998E-81A8-4DEC-91E7-3AB8A05AAA37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/>
      <p:bldP spid="4" grpId="0" animBg="1"/>
      <p:bldP spid="22" grpId="0" animBg="1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8D02B5E-E356-4D3A-B6FE-520434FEDF30}"/>
              </a:ext>
            </a:extLst>
          </p:cNvPr>
          <p:cNvSpPr/>
          <p:nvPr/>
        </p:nvSpPr>
        <p:spPr>
          <a:xfrm>
            <a:off x="1125415" y="1600204"/>
            <a:ext cx="10304584" cy="779674"/>
          </a:xfrm>
          <a:prstGeom prst="rect">
            <a:avLst/>
          </a:prstGeom>
          <a:solidFill>
            <a:srgbClr val="3E5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5414" y="1600201"/>
                <a:ext cx="10228386" cy="38578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u="sng" dirty="0">
                    <a:solidFill>
                      <a:schemeClr val="bg1"/>
                    </a:solidFill>
                  </a:rPr>
                  <a:t>Proposition 1</a:t>
                </a:r>
                <a:r>
                  <a:rPr lang="en-US" sz="2000" dirty="0">
                    <a:solidFill>
                      <a:schemeClr val="bg1"/>
                    </a:solidFill>
                  </a:rPr>
                  <a:t> - Minimizing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HTE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with respect to 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m</a:t>
                </a:r>
                <a:r>
                  <a:rPr lang="en-US" sz="2000" dirty="0">
                    <a:solidFill>
                      <a:schemeClr val="bg1"/>
                    </a:solidFill>
                  </a:rPr>
                  <a:t>, the HTE LOD for a given minimum number of clusters,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, is:</a:t>
                </a:r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US" sz="2000" dirty="0"/>
                  <a:t>If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opt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/</m:t>
                        </m:r>
                        <m:bar>
                          <m:ba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ba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romanLcPeriod"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romanLcPeriod"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romanLcPeriod"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romanLcPeriod"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US" sz="2000" dirty="0"/>
                  <a:t>Otherwise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5414" y="1600201"/>
                <a:ext cx="10228386" cy="3857841"/>
              </a:xfrm>
              <a:blipFill>
                <a:blip r:embed="rId3"/>
                <a:stretch>
                  <a:fillRect l="-656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0BACEC-432D-41D5-91F4-96CB03F269BF}"/>
                  </a:ext>
                </a:extLst>
              </p:cNvPr>
              <p:cNvSpPr txBox="1"/>
              <p:nvPr/>
            </p:nvSpPr>
            <p:spPr>
              <a:xfrm>
                <a:off x="1600200" y="3091403"/>
                <a:ext cx="9372600" cy="914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 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{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 1−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} </m:t>
                              </m:r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0BACEC-432D-41D5-91F4-96CB03F26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091403"/>
                <a:ext cx="9372600" cy="9147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D9414D-68E2-4693-B19F-D643BBFE1756}"/>
                  </a:ext>
                </a:extLst>
              </p:cNvPr>
              <p:cNvSpPr txBox="1"/>
              <p:nvPr/>
            </p:nvSpPr>
            <p:spPr>
              <a:xfrm>
                <a:off x="1676400" y="4797492"/>
                <a:ext cx="7620000" cy="560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bar>
                            <m:ba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ba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D9414D-68E2-4693-B19F-D643BBFE1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797492"/>
                <a:ext cx="7620000" cy="5600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8C1843-7017-4549-8455-10D4AEBAA4C9}"/>
                  </a:ext>
                </a:extLst>
              </p:cNvPr>
              <p:cNvSpPr txBox="1"/>
              <p:nvPr/>
            </p:nvSpPr>
            <p:spPr>
              <a:xfrm>
                <a:off x="1676400" y="5394885"/>
                <a:ext cx="7620000" cy="624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8C1843-7017-4549-8455-10D4AEBAA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394885"/>
                <a:ext cx="7620000" cy="6249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3B301-252E-4191-8FB8-90C2A1E75E51}"/>
                  </a:ext>
                </a:extLst>
              </p:cNvPr>
              <p:cNvSpPr txBox="1"/>
              <p:nvPr/>
            </p:nvSpPr>
            <p:spPr>
              <a:xfrm>
                <a:off x="1676400" y="3805414"/>
                <a:ext cx="7620000" cy="624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3B301-252E-4191-8FB8-90C2A1E75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805414"/>
                <a:ext cx="7620000" cy="624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9">
            <a:extLst>
              <a:ext uri="{FF2B5EF4-FFF2-40B4-BE49-F238E27FC236}">
                <a16:creationId xmlns:a16="http://schemas.microsoft.com/office/drawing/2014/main" id="{FDE385D2-6529-4E12-B857-6FDA2A2E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KG1: HTE Locally Optimal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704AC-CD1D-4E9B-A69C-FBB0F105F7B2}"/>
              </a:ext>
            </a:extLst>
          </p:cNvPr>
          <p:cNvSpPr txBox="1"/>
          <p:nvPr/>
        </p:nvSpPr>
        <p:spPr>
          <a:xfrm>
            <a:off x="533400" y="36207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(4)</a:t>
            </a:r>
          </a:p>
        </p:txBody>
      </p:sp>
      <p:pic>
        <p:nvPicPr>
          <p:cNvPr id="12" name="Picture 11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ED13035D-2570-4948-B7D9-C11D2E0EE7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2208862" cy="655060"/>
          </a:xfrm>
          <a:prstGeom prst="rect">
            <a:avLst/>
          </a:prstGeom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5B2B770E-785E-45D7-8E8D-AF0F8893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76" y="6309459"/>
            <a:ext cx="392724" cy="36512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2707C5-1710-4744-B595-C69AA0A3354B}"/>
              </a:ext>
            </a:extLst>
          </p:cNvPr>
          <p:cNvSpPr/>
          <p:nvPr/>
        </p:nvSpPr>
        <p:spPr>
          <a:xfrm>
            <a:off x="1125414" y="1617878"/>
            <a:ext cx="10304585" cy="4554321"/>
          </a:xfrm>
          <a:prstGeom prst="rect">
            <a:avLst/>
          </a:prstGeom>
          <a:noFill/>
          <a:ln>
            <a:solidFill>
              <a:srgbClr val="3E5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F771E5-FC2F-404E-91BE-385AD18610C6}"/>
              </a:ext>
            </a:extLst>
          </p:cNvPr>
          <p:cNvSpPr/>
          <p:nvPr/>
        </p:nvSpPr>
        <p:spPr>
          <a:xfrm>
            <a:off x="4800600" y="3657600"/>
            <a:ext cx="381000" cy="353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13BA14-ED47-400C-B7CB-B066BB0FFB18}"/>
              </a:ext>
            </a:extLst>
          </p:cNvPr>
          <p:cNvSpPr txBox="1"/>
          <p:nvPr/>
        </p:nvSpPr>
        <p:spPr>
          <a:xfrm>
            <a:off x="5082822" y="3925669"/>
            <a:ext cx="1851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depends on cost ratio (c/s)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512ABE-C96B-4564-9C0A-6031B9C2704D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99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8F4CB36A4624086990735051B20C4" ma:contentTypeVersion="12" ma:contentTypeDescription="Create a new document." ma:contentTypeScope="" ma:versionID="32782be634f92c61d2a59ff0d01b87f7">
  <xsd:schema xmlns:xsd="http://www.w3.org/2001/XMLSchema" xmlns:xs="http://www.w3.org/2001/XMLSchema" xmlns:p="http://schemas.microsoft.com/office/2006/metadata/properties" xmlns:ns2="f09b97b9-32b4-4a0e-a23f-4b352d34f850" xmlns:ns3="15161fa6-f2a0-47c7-a56b-949e6bf7f194" targetNamespace="http://schemas.microsoft.com/office/2006/metadata/properties" ma:root="true" ma:fieldsID="bee33552c65052e1c613cf3d0a1a7405" ns2:_="" ns3:_="">
    <xsd:import namespace="f09b97b9-32b4-4a0e-a23f-4b352d34f850"/>
    <xsd:import namespace="15161fa6-f2a0-47c7-a56b-949e6bf7f1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9b97b9-32b4-4a0e-a23f-4b352d34f8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161fa6-f2a0-47c7-a56b-949e6bf7f19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BCA94D-9BFD-4FB0-BF75-F8DC5286CB9A}">
  <ds:schemaRefs>
    <ds:schemaRef ds:uri="http://purl.org/dc/elements/1.1/"/>
    <ds:schemaRef ds:uri="http://schemas.microsoft.com/office/2006/metadata/properties"/>
    <ds:schemaRef ds:uri="15161fa6-f2a0-47c7-a56b-949e6bf7f194"/>
    <ds:schemaRef ds:uri="http://purl.org/dc/terms/"/>
    <ds:schemaRef ds:uri="http://schemas.openxmlformats.org/package/2006/metadata/core-properties"/>
    <ds:schemaRef ds:uri="f09b97b9-32b4-4a0e-a23f-4b352d34f850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428647C-A17B-42D9-8281-949E6099F1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DA03E2-2FF2-4994-8283-4BD9545A0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9b97b9-32b4-4a0e-a23f-4b352d34f850"/>
    <ds:schemaRef ds:uri="15161fa6-f2a0-47c7-a56b-949e6bf7f1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2006</Words>
  <Application>Microsoft Office PowerPoint</Application>
  <PresentationFormat>Widescreen</PresentationFormat>
  <Paragraphs>354</Paragraphs>
  <Slides>29</Slides>
  <Notes>28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 Math</vt:lpstr>
      <vt:lpstr>Office Theme</vt:lpstr>
      <vt:lpstr>PowerPoint Presentation</vt:lpstr>
      <vt:lpstr>Disclosures</vt:lpstr>
      <vt:lpstr>Introduction</vt:lpstr>
      <vt:lpstr>Introduction</vt:lpstr>
      <vt:lpstr>Knowledge Gaps</vt:lpstr>
      <vt:lpstr>Application to K-DPP Study</vt:lpstr>
      <vt:lpstr>KG1: HTE Locally Optimal Design</vt:lpstr>
      <vt:lpstr>KG1: HTE Locally Optimal Design</vt:lpstr>
      <vt:lpstr>KG1: HTE Locally Optimal Design</vt:lpstr>
      <vt:lpstr>KG1: Application to K-DPP</vt:lpstr>
      <vt:lpstr>KG2: HTE Maximin Design</vt:lpstr>
      <vt:lpstr>KG2: HTE Maximin Design</vt:lpstr>
      <vt:lpstr>KG2: HTE Maximin Design</vt:lpstr>
      <vt:lpstr>KG2: Application to K-DPP</vt:lpstr>
      <vt:lpstr>KG3: Compound Objective</vt:lpstr>
      <vt:lpstr>KG3.1: Compound LOD</vt:lpstr>
      <vt:lpstr>KG3: Compound Maximin</vt:lpstr>
      <vt:lpstr>KG3.2: Compound Maximin</vt:lpstr>
      <vt:lpstr>KG3.2: Compound Maximin</vt:lpstr>
      <vt:lpstr>KG3: Application to K-DPP</vt:lpstr>
      <vt:lpstr>KG3: Application to K-DPP</vt:lpstr>
      <vt:lpstr>Online Application</vt:lpstr>
      <vt:lpstr>Conclusions</vt:lpstr>
      <vt:lpstr>Limitations</vt:lpstr>
      <vt:lpstr>References</vt:lpstr>
      <vt:lpstr>PowerPoint Presentation</vt:lpstr>
      <vt:lpstr>KG3.1: Compound LOD</vt:lpstr>
      <vt:lpstr>Appendix: Compound LOD</vt:lpstr>
      <vt:lpstr>Appendix: Compound LOD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Angie Stark</dc:creator>
  <cp:lastModifiedBy>Ryan, Mary</cp:lastModifiedBy>
  <cp:revision>162</cp:revision>
  <cp:lastPrinted>2020-05-07T19:56:38Z</cp:lastPrinted>
  <dcterms:created xsi:type="dcterms:W3CDTF">2020-05-07T18:35:30Z</dcterms:created>
  <dcterms:modified xsi:type="dcterms:W3CDTF">2022-05-17T02:59:36Z</dcterms:modified>
</cp:coreProperties>
</file>