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7" r:id="rId6"/>
    <p:sldId id="261" r:id="rId7"/>
    <p:sldId id="266" r:id="rId8"/>
    <p:sldId id="268" r:id="rId9"/>
    <p:sldId id="264" r:id="rId10"/>
    <p:sldId id="260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3EA"/>
    <a:srgbClr val="3B6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8B62E-2D79-417D-A57D-A6E8225C1B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D8908-53CE-4F53-A1D2-29B14A0BA6EF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Teacher</a:t>
          </a:r>
          <a:endParaRPr lang="en-US" sz="3200" dirty="0">
            <a:solidFill>
              <a:srgbClr val="002060"/>
            </a:solidFill>
          </a:endParaRPr>
        </a:p>
      </dgm:t>
    </dgm:pt>
    <dgm:pt modelId="{CDD58A88-A13E-4492-BE55-EE677ADA97B6}" type="parTrans" cxnId="{2D794128-2209-43B4-B047-6930A61CBD32}">
      <dgm:prSet/>
      <dgm:spPr/>
      <dgm:t>
        <a:bodyPr/>
        <a:lstStyle/>
        <a:p>
          <a:endParaRPr lang="en-US"/>
        </a:p>
      </dgm:t>
    </dgm:pt>
    <dgm:pt modelId="{E68B7DE1-6D5A-424C-B494-BB86EE6335DC}" type="sibTrans" cxnId="{2D794128-2209-43B4-B047-6930A61CBD32}">
      <dgm:prSet/>
      <dgm:spPr/>
      <dgm:t>
        <a:bodyPr/>
        <a:lstStyle/>
        <a:p>
          <a:endParaRPr lang="en-US"/>
        </a:p>
      </dgm:t>
    </dgm:pt>
    <dgm:pt modelId="{DC187464-70AA-437B-8AD8-9A30FA1D6A10}">
      <dgm:prSet phldrT="[Text]"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teacherID</a:t>
          </a:r>
          <a:endParaRPr lang="en-US" dirty="0"/>
        </a:p>
      </dgm:t>
    </dgm:pt>
    <dgm:pt modelId="{F10169EA-0574-482C-A861-179BCD694F2E}" type="parTrans" cxnId="{4825DB61-B463-440C-93D2-9B8177EEB50D}">
      <dgm:prSet/>
      <dgm:spPr/>
      <dgm:t>
        <a:bodyPr/>
        <a:lstStyle/>
        <a:p>
          <a:endParaRPr lang="en-US"/>
        </a:p>
      </dgm:t>
    </dgm:pt>
    <dgm:pt modelId="{85153699-9354-4E64-9CAC-24B7F55C3F49}" type="sibTrans" cxnId="{4825DB61-B463-440C-93D2-9B8177EEB50D}">
      <dgm:prSet/>
      <dgm:spPr/>
      <dgm:t>
        <a:bodyPr/>
        <a:lstStyle/>
        <a:p>
          <a:endParaRPr lang="en-US"/>
        </a:p>
      </dgm:t>
    </dgm:pt>
    <dgm:pt modelId="{D26DD341-69FF-4242-AB52-3D6BDEB18788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Student</a:t>
          </a:r>
          <a:endParaRPr lang="en-US" sz="3200" dirty="0">
            <a:solidFill>
              <a:srgbClr val="002060"/>
            </a:solidFill>
          </a:endParaRPr>
        </a:p>
      </dgm:t>
    </dgm:pt>
    <dgm:pt modelId="{C1ADC1F0-0F96-4B9E-8483-A9DDE5675BE6}" type="parTrans" cxnId="{27190B19-06E9-42CF-B24D-366EE1A11C09}">
      <dgm:prSet/>
      <dgm:spPr/>
      <dgm:t>
        <a:bodyPr/>
        <a:lstStyle/>
        <a:p>
          <a:endParaRPr lang="en-US"/>
        </a:p>
      </dgm:t>
    </dgm:pt>
    <dgm:pt modelId="{5586DBF2-1498-4806-AED5-1B2577737A5A}" type="sibTrans" cxnId="{27190B19-06E9-42CF-B24D-366EE1A11C09}">
      <dgm:prSet/>
      <dgm:spPr/>
      <dgm:t>
        <a:bodyPr/>
        <a:lstStyle/>
        <a:p>
          <a:endParaRPr lang="en-US"/>
        </a:p>
      </dgm:t>
    </dgm:pt>
    <dgm:pt modelId="{9CE3AFB7-C990-48FD-B9F8-C8632C44DAEF}">
      <dgm:prSet phldrT="[Text]"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studentID</a:t>
          </a:r>
          <a:endParaRPr lang="en-US" dirty="0"/>
        </a:p>
      </dgm:t>
    </dgm:pt>
    <dgm:pt modelId="{1BEB5367-785A-4213-A873-F3A1F3A19BE2}" type="parTrans" cxnId="{5CBBBBD6-51AE-4A7C-B169-DEF67522E869}">
      <dgm:prSet/>
      <dgm:spPr/>
      <dgm:t>
        <a:bodyPr/>
        <a:lstStyle/>
        <a:p>
          <a:endParaRPr lang="en-US"/>
        </a:p>
      </dgm:t>
    </dgm:pt>
    <dgm:pt modelId="{597695E3-0A8E-4763-AF43-D9BF5851599D}" type="sibTrans" cxnId="{5CBBBBD6-51AE-4A7C-B169-DEF67522E869}">
      <dgm:prSet/>
      <dgm:spPr/>
      <dgm:t>
        <a:bodyPr/>
        <a:lstStyle/>
        <a:p>
          <a:endParaRPr lang="en-US"/>
        </a:p>
      </dgm:t>
    </dgm:pt>
    <dgm:pt modelId="{5B8AC8C5-C664-4AE7-9106-4869777CD86F}">
      <dgm:prSet phldrT="[Text]"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teacher</a:t>
          </a:r>
          <a:endParaRPr lang="en-US" dirty="0"/>
        </a:p>
      </dgm:t>
    </dgm:pt>
    <dgm:pt modelId="{DB79CB97-CC95-4A02-9CF9-C99509CD8609}" type="parTrans" cxnId="{C1FEC560-69AA-45F1-95C9-29A725239ABA}">
      <dgm:prSet/>
      <dgm:spPr/>
      <dgm:t>
        <a:bodyPr/>
        <a:lstStyle/>
        <a:p>
          <a:endParaRPr lang="en-US"/>
        </a:p>
      </dgm:t>
    </dgm:pt>
    <dgm:pt modelId="{3D2151CC-E0E2-4A18-8333-2B050A9D6387}" type="sibTrans" cxnId="{C1FEC560-69AA-45F1-95C9-29A725239ABA}">
      <dgm:prSet/>
      <dgm:spPr/>
      <dgm:t>
        <a:bodyPr/>
        <a:lstStyle/>
        <a:p>
          <a:endParaRPr lang="en-US"/>
        </a:p>
      </dgm:t>
    </dgm:pt>
    <dgm:pt modelId="{6B0A1A64-A749-4968-AC75-A441DA02DECE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Reviewer</a:t>
          </a:r>
          <a:endParaRPr lang="en-US" sz="3200" dirty="0">
            <a:solidFill>
              <a:srgbClr val="002060"/>
            </a:solidFill>
          </a:endParaRPr>
        </a:p>
      </dgm:t>
    </dgm:pt>
    <dgm:pt modelId="{727F8086-A23C-45B8-9A90-0BDC905143C0}" type="parTrans" cxnId="{8C75CEFB-5608-4547-89D2-2A29F38AC28A}">
      <dgm:prSet/>
      <dgm:spPr/>
      <dgm:t>
        <a:bodyPr/>
        <a:lstStyle/>
        <a:p>
          <a:endParaRPr lang="en-US"/>
        </a:p>
      </dgm:t>
    </dgm:pt>
    <dgm:pt modelId="{53E9ADBA-4283-4CC8-8EDE-25E215482E76}" type="sibTrans" cxnId="{8C75CEFB-5608-4547-89D2-2A29F38AC28A}">
      <dgm:prSet/>
      <dgm:spPr/>
      <dgm:t>
        <a:bodyPr/>
        <a:lstStyle/>
        <a:p>
          <a:endParaRPr lang="en-US"/>
        </a:p>
      </dgm:t>
    </dgm:pt>
    <dgm:pt modelId="{B2619C9A-0B51-47E4-A625-A4918377754B}">
      <dgm:prSet phldrT="[Text]"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reviewerID</a:t>
          </a:r>
          <a:endParaRPr lang="en-US" dirty="0"/>
        </a:p>
      </dgm:t>
    </dgm:pt>
    <dgm:pt modelId="{3719096B-21A4-4290-833F-B202618D044A}" type="parTrans" cxnId="{955DD73E-23C1-40CD-B693-9498FA811FEB}">
      <dgm:prSet/>
      <dgm:spPr/>
      <dgm:t>
        <a:bodyPr/>
        <a:lstStyle/>
        <a:p>
          <a:endParaRPr lang="en-US"/>
        </a:p>
      </dgm:t>
    </dgm:pt>
    <dgm:pt modelId="{44D98EC1-7BB7-4DA6-A331-D2FA3A92057D}" type="sibTrans" cxnId="{955DD73E-23C1-40CD-B693-9498FA811FEB}">
      <dgm:prSet/>
      <dgm:spPr/>
      <dgm:t>
        <a:bodyPr/>
        <a:lstStyle/>
        <a:p>
          <a:endParaRPr lang="en-US"/>
        </a:p>
      </dgm:t>
    </dgm:pt>
    <dgm:pt modelId="{3526224F-A433-4E20-85B6-803C06A5B5FA}">
      <dgm:prSet phldrT="[Text]"/>
      <dgm:spPr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30C89781-D374-4636-9413-5950E97DD805}" type="parTrans" cxnId="{A134331A-14BF-4B56-8D59-33BCEF39B554}">
      <dgm:prSet/>
      <dgm:spPr/>
      <dgm:t>
        <a:bodyPr/>
        <a:lstStyle/>
        <a:p>
          <a:endParaRPr lang="en-US"/>
        </a:p>
      </dgm:t>
    </dgm:pt>
    <dgm:pt modelId="{A32C108D-9825-4A62-9D72-6F973273C5BA}" type="sibTrans" cxnId="{A134331A-14BF-4B56-8D59-33BCEF39B554}">
      <dgm:prSet/>
      <dgm:spPr/>
      <dgm:t>
        <a:bodyPr/>
        <a:lstStyle/>
        <a:p>
          <a:endParaRPr lang="en-US"/>
        </a:p>
      </dgm:t>
    </dgm:pt>
    <dgm:pt modelId="{55C85135-AE7F-461E-A107-D985CFA40CE9}" type="pres">
      <dgm:prSet presAssocID="{D1D8B62E-2D79-417D-A57D-A6E8225C1B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BAFB5A-09CB-47DD-8B5B-98881310BDD3}" type="pres">
      <dgm:prSet presAssocID="{8ABD8908-53CE-4F53-A1D2-29B14A0BA6EF}" presName="composite" presStyleCnt="0"/>
      <dgm:spPr/>
    </dgm:pt>
    <dgm:pt modelId="{0FF9BE6C-D26D-41B1-BE25-FF54ACDBB77F}" type="pres">
      <dgm:prSet presAssocID="{8ABD8908-53CE-4F53-A1D2-29B14A0BA6E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A3066-0DBC-4D9F-B7B2-3A5807DFFECC}" type="pres">
      <dgm:prSet presAssocID="{8ABD8908-53CE-4F53-A1D2-29B14A0BA6E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10003-774E-4E47-B50F-32A9A11EAD49}" type="pres">
      <dgm:prSet presAssocID="{E68B7DE1-6D5A-424C-B494-BB86EE6335DC}" presName="space" presStyleCnt="0"/>
      <dgm:spPr/>
    </dgm:pt>
    <dgm:pt modelId="{58E9622D-7A18-494D-A8EF-6CFACED3AD95}" type="pres">
      <dgm:prSet presAssocID="{D26DD341-69FF-4242-AB52-3D6BDEB18788}" presName="composite" presStyleCnt="0"/>
      <dgm:spPr/>
    </dgm:pt>
    <dgm:pt modelId="{50E45F2E-4472-4094-B93D-68A5CE577A80}" type="pres">
      <dgm:prSet presAssocID="{D26DD341-69FF-4242-AB52-3D6BDEB1878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18268-BA48-409F-9F9D-316CA231FFA1}" type="pres">
      <dgm:prSet presAssocID="{D26DD341-69FF-4242-AB52-3D6BDEB1878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A0281-7171-4066-901B-222E5B3E6263}" type="pres">
      <dgm:prSet presAssocID="{5586DBF2-1498-4806-AED5-1B2577737A5A}" presName="space" presStyleCnt="0"/>
      <dgm:spPr/>
    </dgm:pt>
    <dgm:pt modelId="{86EFA800-381A-46B5-B783-0DCD4F38812E}" type="pres">
      <dgm:prSet presAssocID="{6B0A1A64-A749-4968-AC75-A441DA02DECE}" presName="composite" presStyleCnt="0"/>
      <dgm:spPr/>
    </dgm:pt>
    <dgm:pt modelId="{1D125CDB-08D0-4F92-9F6F-722E4744524F}" type="pres">
      <dgm:prSet presAssocID="{6B0A1A64-A749-4968-AC75-A441DA02DEC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9F525-6DAC-4B14-9EE0-A607E84AF101}" type="pres">
      <dgm:prSet presAssocID="{6B0A1A64-A749-4968-AC75-A441DA02DEC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75CEFB-5608-4547-89D2-2A29F38AC28A}" srcId="{D1D8B62E-2D79-417D-A57D-A6E8225C1BAC}" destId="{6B0A1A64-A749-4968-AC75-A441DA02DECE}" srcOrd="2" destOrd="0" parTransId="{727F8086-A23C-45B8-9A90-0BDC905143C0}" sibTransId="{53E9ADBA-4283-4CC8-8EDE-25E215482E76}"/>
    <dgm:cxn modelId="{4825DB61-B463-440C-93D2-9B8177EEB50D}" srcId="{8ABD8908-53CE-4F53-A1D2-29B14A0BA6EF}" destId="{DC187464-70AA-437B-8AD8-9A30FA1D6A10}" srcOrd="0" destOrd="0" parTransId="{F10169EA-0574-482C-A861-179BCD694F2E}" sibTransId="{85153699-9354-4E64-9CAC-24B7F55C3F49}"/>
    <dgm:cxn modelId="{A134331A-14BF-4B56-8D59-33BCEF39B554}" srcId="{6B0A1A64-A749-4968-AC75-A441DA02DECE}" destId="{3526224F-A433-4E20-85B6-803C06A5B5FA}" srcOrd="1" destOrd="0" parTransId="{30C89781-D374-4636-9413-5950E97DD805}" sibTransId="{A32C108D-9825-4A62-9D72-6F973273C5BA}"/>
    <dgm:cxn modelId="{27190B19-06E9-42CF-B24D-366EE1A11C09}" srcId="{D1D8B62E-2D79-417D-A57D-A6E8225C1BAC}" destId="{D26DD341-69FF-4242-AB52-3D6BDEB18788}" srcOrd="1" destOrd="0" parTransId="{C1ADC1F0-0F96-4B9E-8483-A9DDE5675BE6}" sibTransId="{5586DBF2-1498-4806-AED5-1B2577737A5A}"/>
    <dgm:cxn modelId="{1C5C2ED7-73A7-4804-9314-FB1DDB2240A3}" type="presOf" srcId="{DC187464-70AA-437B-8AD8-9A30FA1D6A10}" destId="{E08A3066-0DBC-4D9F-B7B2-3A5807DFFECC}" srcOrd="0" destOrd="0" presId="urn:microsoft.com/office/officeart/2005/8/layout/hList1"/>
    <dgm:cxn modelId="{0B14AA90-80B9-494A-A5E5-EF2BBFD9C658}" type="presOf" srcId="{3526224F-A433-4E20-85B6-803C06A5B5FA}" destId="{6549F525-6DAC-4B14-9EE0-A607E84AF101}" srcOrd="0" destOrd="1" presId="urn:microsoft.com/office/officeart/2005/8/layout/hList1"/>
    <dgm:cxn modelId="{A8839B9A-2A78-40F4-9B16-15263BBB97DA}" type="presOf" srcId="{8ABD8908-53CE-4F53-A1D2-29B14A0BA6EF}" destId="{0FF9BE6C-D26D-41B1-BE25-FF54ACDBB77F}" srcOrd="0" destOrd="0" presId="urn:microsoft.com/office/officeart/2005/8/layout/hList1"/>
    <dgm:cxn modelId="{955DD73E-23C1-40CD-B693-9498FA811FEB}" srcId="{6B0A1A64-A749-4968-AC75-A441DA02DECE}" destId="{B2619C9A-0B51-47E4-A625-A4918377754B}" srcOrd="0" destOrd="0" parTransId="{3719096B-21A4-4290-833F-B202618D044A}" sibTransId="{44D98EC1-7BB7-4DA6-A331-D2FA3A92057D}"/>
    <dgm:cxn modelId="{917DEA1A-767B-445F-82A4-1FE4C308D638}" type="presOf" srcId="{D26DD341-69FF-4242-AB52-3D6BDEB18788}" destId="{50E45F2E-4472-4094-B93D-68A5CE577A80}" srcOrd="0" destOrd="0" presId="urn:microsoft.com/office/officeart/2005/8/layout/hList1"/>
    <dgm:cxn modelId="{5CBBBBD6-51AE-4A7C-B169-DEF67522E869}" srcId="{D26DD341-69FF-4242-AB52-3D6BDEB18788}" destId="{9CE3AFB7-C990-48FD-B9F8-C8632C44DAEF}" srcOrd="0" destOrd="0" parTransId="{1BEB5367-785A-4213-A873-F3A1F3A19BE2}" sibTransId="{597695E3-0A8E-4763-AF43-D9BF5851599D}"/>
    <dgm:cxn modelId="{4F0939B7-8A41-414F-83EC-50AA420F6D4A}" type="presOf" srcId="{9CE3AFB7-C990-48FD-B9F8-C8632C44DAEF}" destId="{BDF18268-BA48-409F-9F9D-316CA231FFA1}" srcOrd="0" destOrd="0" presId="urn:microsoft.com/office/officeart/2005/8/layout/hList1"/>
    <dgm:cxn modelId="{42F457BE-37DC-4E9F-92A5-323F8F5C9137}" type="presOf" srcId="{5B8AC8C5-C664-4AE7-9106-4869777CD86F}" destId="{BDF18268-BA48-409F-9F9D-316CA231FFA1}" srcOrd="0" destOrd="1" presId="urn:microsoft.com/office/officeart/2005/8/layout/hList1"/>
    <dgm:cxn modelId="{2D794128-2209-43B4-B047-6930A61CBD32}" srcId="{D1D8B62E-2D79-417D-A57D-A6E8225C1BAC}" destId="{8ABD8908-53CE-4F53-A1D2-29B14A0BA6EF}" srcOrd="0" destOrd="0" parTransId="{CDD58A88-A13E-4492-BE55-EE677ADA97B6}" sibTransId="{E68B7DE1-6D5A-424C-B494-BB86EE6335DC}"/>
    <dgm:cxn modelId="{C1FEC560-69AA-45F1-95C9-29A725239ABA}" srcId="{D26DD341-69FF-4242-AB52-3D6BDEB18788}" destId="{5B8AC8C5-C664-4AE7-9106-4869777CD86F}" srcOrd="1" destOrd="0" parTransId="{DB79CB97-CC95-4A02-9CF9-C99509CD8609}" sibTransId="{3D2151CC-E0E2-4A18-8333-2B050A9D6387}"/>
    <dgm:cxn modelId="{4CB29796-CEC8-4A85-8CD0-3AAFAA647936}" type="presOf" srcId="{D1D8B62E-2D79-417D-A57D-A6E8225C1BAC}" destId="{55C85135-AE7F-461E-A107-D985CFA40CE9}" srcOrd="0" destOrd="0" presId="urn:microsoft.com/office/officeart/2005/8/layout/hList1"/>
    <dgm:cxn modelId="{27DD0174-EA1A-4F81-9DB4-7708AEA02A62}" type="presOf" srcId="{B2619C9A-0B51-47E4-A625-A4918377754B}" destId="{6549F525-6DAC-4B14-9EE0-A607E84AF101}" srcOrd="0" destOrd="0" presId="urn:microsoft.com/office/officeart/2005/8/layout/hList1"/>
    <dgm:cxn modelId="{E87F0D7E-D91F-447F-AFC3-7246EC57D249}" type="presOf" srcId="{6B0A1A64-A749-4968-AC75-A441DA02DECE}" destId="{1D125CDB-08D0-4F92-9F6F-722E4744524F}" srcOrd="0" destOrd="0" presId="urn:microsoft.com/office/officeart/2005/8/layout/hList1"/>
    <dgm:cxn modelId="{38F67512-9CCD-48FE-AEB4-44BACD999FC1}" type="presParOf" srcId="{55C85135-AE7F-461E-A107-D985CFA40CE9}" destId="{11BAFB5A-09CB-47DD-8B5B-98881310BDD3}" srcOrd="0" destOrd="0" presId="urn:microsoft.com/office/officeart/2005/8/layout/hList1"/>
    <dgm:cxn modelId="{4F285F49-44CA-47A1-84C6-AB9AAC385B62}" type="presParOf" srcId="{11BAFB5A-09CB-47DD-8B5B-98881310BDD3}" destId="{0FF9BE6C-D26D-41B1-BE25-FF54ACDBB77F}" srcOrd="0" destOrd="0" presId="urn:microsoft.com/office/officeart/2005/8/layout/hList1"/>
    <dgm:cxn modelId="{CA847CB7-B9D0-4E2D-86D5-8E93C7250541}" type="presParOf" srcId="{11BAFB5A-09CB-47DD-8B5B-98881310BDD3}" destId="{E08A3066-0DBC-4D9F-B7B2-3A5807DFFECC}" srcOrd="1" destOrd="0" presId="urn:microsoft.com/office/officeart/2005/8/layout/hList1"/>
    <dgm:cxn modelId="{45CD8EEA-1F7B-4BD9-B4A0-9ECF1D8EFE0F}" type="presParOf" srcId="{55C85135-AE7F-461E-A107-D985CFA40CE9}" destId="{63910003-774E-4E47-B50F-32A9A11EAD49}" srcOrd="1" destOrd="0" presId="urn:microsoft.com/office/officeart/2005/8/layout/hList1"/>
    <dgm:cxn modelId="{991B6DF0-F312-44BD-98B0-A325DCBD1953}" type="presParOf" srcId="{55C85135-AE7F-461E-A107-D985CFA40CE9}" destId="{58E9622D-7A18-494D-A8EF-6CFACED3AD95}" srcOrd="2" destOrd="0" presId="urn:microsoft.com/office/officeart/2005/8/layout/hList1"/>
    <dgm:cxn modelId="{A4B22318-697C-42C2-B6DD-E5D11EB15889}" type="presParOf" srcId="{58E9622D-7A18-494D-A8EF-6CFACED3AD95}" destId="{50E45F2E-4472-4094-B93D-68A5CE577A80}" srcOrd="0" destOrd="0" presId="urn:microsoft.com/office/officeart/2005/8/layout/hList1"/>
    <dgm:cxn modelId="{27D68078-B860-4F60-976A-9E67FCE3732D}" type="presParOf" srcId="{58E9622D-7A18-494D-A8EF-6CFACED3AD95}" destId="{BDF18268-BA48-409F-9F9D-316CA231FFA1}" srcOrd="1" destOrd="0" presId="urn:microsoft.com/office/officeart/2005/8/layout/hList1"/>
    <dgm:cxn modelId="{CAE855D4-C463-4B5D-9411-F4F0A2455F58}" type="presParOf" srcId="{55C85135-AE7F-461E-A107-D985CFA40CE9}" destId="{1D1A0281-7171-4066-901B-222E5B3E6263}" srcOrd="3" destOrd="0" presId="urn:microsoft.com/office/officeart/2005/8/layout/hList1"/>
    <dgm:cxn modelId="{4D0D7612-2F27-4E30-851A-F6055A9C7484}" type="presParOf" srcId="{55C85135-AE7F-461E-A107-D985CFA40CE9}" destId="{86EFA800-381A-46B5-B783-0DCD4F38812E}" srcOrd="4" destOrd="0" presId="urn:microsoft.com/office/officeart/2005/8/layout/hList1"/>
    <dgm:cxn modelId="{8884ED25-8E5F-4CC4-8892-0E66332F286C}" type="presParOf" srcId="{86EFA800-381A-46B5-B783-0DCD4F38812E}" destId="{1D125CDB-08D0-4F92-9F6F-722E4744524F}" srcOrd="0" destOrd="0" presId="urn:microsoft.com/office/officeart/2005/8/layout/hList1"/>
    <dgm:cxn modelId="{21CE529A-676E-4332-A6D7-EF48598FC50B}" type="presParOf" srcId="{86EFA800-381A-46B5-B783-0DCD4F38812E}" destId="{6549F525-6DAC-4B14-9EE0-A607E84AF1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D6705-93DA-4673-A695-6780982EF9FA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70ACD-616B-4DD4-A2EB-0389C8D07B51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89F10DC-B4BA-45A1-B154-51D11634893D}" type="parTrans" cxnId="{AB63D97D-E721-42D1-9FA3-676219C73145}">
      <dgm:prSet/>
      <dgm:spPr/>
      <dgm:t>
        <a:bodyPr/>
        <a:lstStyle/>
        <a:p>
          <a:endParaRPr lang="en-US"/>
        </a:p>
      </dgm:t>
    </dgm:pt>
    <dgm:pt modelId="{8F09830F-B36B-48C9-84B8-13DDDEAA7990}" type="sibTrans" cxnId="{AB63D97D-E721-42D1-9FA3-676219C73145}">
      <dgm:prSet/>
      <dgm:spPr/>
      <dgm:t>
        <a:bodyPr/>
        <a:lstStyle/>
        <a:p>
          <a:endParaRPr lang="en-US"/>
        </a:p>
      </dgm:t>
    </dgm:pt>
    <dgm:pt modelId="{9A4636BA-8FD8-4CFF-91E3-D70F717DEDCC}">
      <dgm:prSet phldrT="[Text]"/>
      <dgm:spPr>
        <a:solidFill>
          <a:srgbClr val="0070C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EA3BE316-2CF2-43AB-93DE-E950DEE0696F}" type="parTrans" cxnId="{352BA5DB-6115-4C01-B134-784FD20B0D59}">
      <dgm:prSet/>
      <dgm:spPr/>
      <dgm:t>
        <a:bodyPr/>
        <a:lstStyle/>
        <a:p>
          <a:endParaRPr lang="en-US"/>
        </a:p>
      </dgm:t>
    </dgm:pt>
    <dgm:pt modelId="{46E3A6F3-FE14-42C8-9017-9C2809166DBB}" type="sibTrans" cxnId="{352BA5DB-6115-4C01-B134-784FD20B0D59}">
      <dgm:prSet/>
      <dgm:spPr/>
      <dgm:t>
        <a:bodyPr/>
        <a:lstStyle/>
        <a:p>
          <a:endParaRPr lang="en-US"/>
        </a:p>
      </dgm:t>
    </dgm:pt>
    <dgm:pt modelId="{A4B1FFE9-27EE-4763-AB04-F82BC8D7E0B5}" type="pres">
      <dgm:prSet presAssocID="{641D6705-93DA-4673-A695-6780982EF9F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C1ED1-025F-4C24-8AD7-5E0FED7B0F7E}" type="pres">
      <dgm:prSet presAssocID="{44570ACD-616B-4DD4-A2EB-0389C8D07B51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1D8B1-3CE1-421D-B6C5-496BBAA186F0}" type="pres">
      <dgm:prSet presAssocID="{9A4636BA-8FD8-4CFF-91E3-D70F717DEDCC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F655FA-0168-49E0-8E44-A8FDA84A0AAE}" type="presOf" srcId="{44570ACD-616B-4DD4-A2EB-0389C8D07B51}" destId="{87FC1ED1-025F-4C24-8AD7-5E0FED7B0F7E}" srcOrd="0" destOrd="0" presId="urn:microsoft.com/office/officeart/2005/8/layout/arrow1"/>
    <dgm:cxn modelId="{AD39E373-5E95-49E5-83AF-95AF8D696863}" type="presOf" srcId="{9A4636BA-8FD8-4CFF-91E3-D70F717DEDCC}" destId="{6C21D8B1-3CE1-421D-B6C5-496BBAA186F0}" srcOrd="0" destOrd="0" presId="urn:microsoft.com/office/officeart/2005/8/layout/arrow1"/>
    <dgm:cxn modelId="{352BA5DB-6115-4C01-B134-784FD20B0D59}" srcId="{641D6705-93DA-4673-A695-6780982EF9FA}" destId="{9A4636BA-8FD8-4CFF-91E3-D70F717DEDCC}" srcOrd="1" destOrd="0" parTransId="{EA3BE316-2CF2-43AB-93DE-E950DEE0696F}" sibTransId="{46E3A6F3-FE14-42C8-9017-9C2809166DBB}"/>
    <dgm:cxn modelId="{0589FCAC-2725-4C68-81AE-B0DC648A9EBA}" type="presOf" srcId="{641D6705-93DA-4673-A695-6780982EF9FA}" destId="{A4B1FFE9-27EE-4763-AB04-F82BC8D7E0B5}" srcOrd="0" destOrd="0" presId="urn:microsoft.com/office/officeart/2005/8/layout/arrow1"/>
    <dgm:cxn modelId="{AB63D97D-E721-42D1-9FA3-676219C73145}" srcId="{641D6705-93DA-4673-A695-6780982EF9FA}" destId="{44570ACD-616B-4DD4-A2EB-0389C8D07B51}" srcOrd="0" destOrd="0" parTransId="{189F10DC-B4BA-45A1-B154-51D11634893D}" sibTransId="{8F09830F-B36B-48C9-84B8-13DDDEAA7990}"/>
    <dgm:cxn modelId="{71A34D76-E6BD-4D7A-95BB-087F916562AF}" type="presParOf" srcId="{A4B1FFE9-27EE-4763-AB04-F82BC8D7E0B5}" destId="{87FC1ED1-025F-4C24-8AD7-5E0FED7B0F7E}" srcOrd="0" destOrd="0" presId="urn:microsoft.com/office/officeart/2005/8/layout/arrow1"/>
    <dgm:cxn modelId="{88889B23-FCDF-4BAF-97F4-7AF465AD42F7}" type="presParOf" srcId="{A4B1FFE9-27EE-4763-AB04-F82BC8D7E0B5}" destId="{6C21D8B1-3CE1-421D-B6C5-496BBAA186F0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1D6705-93DA-4673-A695-6780982EF9FA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70ACD-616B-4DD4-A2EB-0389C8D07B51}">
      <dgm:prSet phldrT="[Text]"/>
      <dgm:spPr>
        <a:solidFill>
          <a:srgbClr val="0070C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189F10DC-B4BA-45A1-B154-51D11634893D}" type="parTrans" cxnId="{AB63D97D-E721-42D1-9FA3-676219C73145}">
      <dgm:prSet/>
      <dgm:spPr/>
      <dgm:t>
        <a:bodyPr/>
        <a:lstStyle/>
        <a:p>
          <a:endParaRPr lang="en-US"/>
        </a:p>
      </dgm:t>
    </dgm:pt>
    <dgm:pt modelId="{8F09830F-B36B-48C9-84B8-13DDDEAA7990}" type="sibTrans" cxnId="{AB63D97D-E721-42D1-9FA3-676219C73145}">
      <dgm:prSet/>
      <dgm:spPr/>
      <dgm:t>
        <a:bodyPr/>
        <a:lstStyle/>
        <a:p>
          <a:endParaRPr lang="en-US"/>
        </a:p>
      </dgm:t>
    </dgm:pt>
    <dgm:pt modelId="{9A4636BA-8FD8-4CFF-91E3-D70F717DEDCC}">
      <dgm:prSet phldrT="[Text]"/>
      <dgm:spPr>
        <a:solidFill>
          <a:srgbClr val="0070C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EA3BE316-2CF2-43AB-93DE-E950DEE0696F}" type="parTrans" cxnId="{352BA5DB-6115-4C01-B134-784FD20B0D59}">
      <dgm:prSet/>
      <dgm:spPr/>
      <dgm:t>
        <a:bodyPr/>
        <a:lstStyle/>
        <a:p>
          <a:endParaRPr lang="en-US"/>
        </a:p>
      </dgm:t>
    </dgm:pt>
    <dgm:pt modelId="{46E3A6F3-FE14-42C8-9017-9C2809166DBB}" type="sibTrans" cxnId="{352BA5DB-6115-4C01-B134-784FD20B0D59}">
      <dgm:prSet/>
      <dgm:spPr/>
      <dgm:t>
        <a:bodyPr/>
        <a:lstStyle/>
        <a:p>
          <a:endParaRPr lang="en-US"/>
        </a:p>
      </dgm:t>
    </dgm:pt>
    <dgm:pt modelId="{A4B1FFE9-27EE-4763-AB04-F82BC8D7E0B5}" type="pres">
      <dgm:prSet presAssocID="{641D6705-93DA-4673-A695-6780982EF9F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FC1ED1-025F-4C24-8AD7-5E0FED7B0F7E}" type="pres">
      <dgm:prSet presAssocID="{44570ACD-616B-4DD4-A2EB-0389C8D07B51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1D8B1-3CE1-421D-B6C5-496BBAA186F0}" type="pres">
      <dgm:prSet presAssocID="{9A4636BA-8FD8-4CFF-91E3-D70F717DEDCC}" presName="arrow" presStyleLbl="node1" presStyleIdx="1" presStyleCnt="2" custRadScaleRad="102133" custRadScaleInc="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C1266F-3647-44DC-B779-A29EAA3D168C}" type="presOf" srcId="{9A4636BA-8FD8-4CFF-91E3-D70F717DEDCC}" destId="{6C21D8B1-3CE1-421D-B6C5-496BBAA186F0}" srcOrd="0" destOrd="0" presId="urn:microsoft.com/office/officeart/2005/8/layout/arrow1"/>
    <dgm:cxn modelId="{D2062812-2CD8-4115-8E34-17A8DF8A6930}" type="presOf" srcId="{641D6705-93DA-4673-A695-6780982EF9FA}" destId="{A4B1FFE9-27EE-4763-AB04-F82BC8D7E0B5}" srcOrd="0" destOrd="0" presId="urn:microsoft.com/office/officeart/2005/8/layout/arrow1"/>
    <dgm:cxn modelId="{1F318DF0-B961-4A80-8DCD-A13884D7FFB2}" type="presOf" srcId="{44570ACD-616B-4DD4-A2EB-0389C8D07B51}" destId="{87FC1ED1-025F-4C24-8AD7-5E0FED7B0F7E}" srcOrd="0" destOrd="0" presId="urn:microsoft.com/office/officeart/2005/8/layout/arrow1"/>
    <dgm:cxn modelId="{352BA5DB-6115-4C01-B134-784FD20B0D59}" srcId="{641D6705-93DA-4673-A695-6780982EF9FA}" destId="{9A4636BA-8FD8-4CFF-91E3-D70F717DEDCC}" srcOrd="1" destOrd="0" parTransId="{EA3BE316-2CF2-43AB-93DE-E950DEE0696F}" sibTransId="{46E3A6F3-FE14-42C8-9017-9C2809166DBB}"/>
    <dgm:cxn modelId="{AB63D97D-E721-42D1-9FA3-676219C73145}" srcId="{641D6705-93DA-4673-A695-6780982EF9FA}" destId="{44570ACD-616B-4DD4-A2EB-0389C8D07B51}" srcOrd="0" destOrd="0" parTransId="{189F10DC-B4BA-45A1-B154-51D11634893D}" sibTransId="{8F09830F-B36B-48C9-84B8-13DDDEAA7990}"/>
    <dgm:cxn modelId="{575885E3-CFE7-4DED-B9B5-F690725F3E11}" type="presParOf" srcId="{A4B1FFE9-27EE-4763-AB04-F82BC8D7E0B5}" destId="{87FC1ED1-025F-4C24-8AD7-5E0FED7B0F7E}" srcOrd="0" destOrd="0" presId="urn:microsoft.com/office/officeart/2005/8/layout/arrow1"/>
    <dgm:cxn modelId="{208AACB1-609A-48DE-81FC-734093A7BC0B}" type="presParOf" srcId="{A4B1FFE9-27EE-4763-AB04-F82BC8D7E0B5}" destId="{6C21D8B1-3CE1-421D-B6C5-496BBAA186F0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7E0AA-1BBC-4326-900B-42B11035993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B65FE1-FEAF-48B9-8082-6FAED501F4B0}">
      <dgm:prSet/>
      <dgm:spPr/>
      <dgm:t>
        <a:bodyPr/>
        <a:lstStyle/>
        <a:p>
          <a:pPr algn="ctr" rtl="0"/>
          <a:r>
            <a:rPr lang="en-US" b="0" i="0" smtClean="0"/>
            <a:t>Thank You</a:t>
          </a:r>
          <a:endParaRPr lang="en-US"/>
        </a:p>
      </dgm:t>
    </dgm:pt>
    <dgm:pt modelId="{92B45A06-86BA-44A2-8B44-CFA769039D70}" type="parTrans" cxnId="{0A80100D-04E3-4057-8BDD-B7447C55D157}">
      <dgm:prSet/>
      <dgm:spPr/>
      <dgm:t>
        <a:bodyPr/>
        <a:lstStyle/>
        <a:p>
          <a:endParaRPr lang="en-US"/>
        </a:p>
      </dgm:t>
    </dgm:pt>
    <dgm:pt modelId="{78464F17-9A71-424E-8BDB-3660AB8D0156}" type="sibTrans" cxnId="{0A80100D-04E3-4057-8BDD-B7447C55D157}">
      <dgm:prSet/>
      <dgm:spPr/>
      <dgm:t>
        <a:bodyPr/>
        <a:lstStyle/>
        <a:p>
          <a:endParaRPr lang="en-US"/>
        </a:p>
      </dgm:t>
    </dgm:pt>
    <dgm:pt modelId="{475F1F06-5229-4BB1-AEC3-63F016BC95F8}" type="pres">
      <dgm:prSet presAssocID="{6617E0AA-1BBC-4326-900B-42B1103599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D3003D-99DC-41EA-BD77-B4D80B95C47A}" type="pres">
      <dgm:prSet presAssocID="{B2B65FE1-FEAF-48B9-8082-6FAED501F4B0}" presName="node" presStyleLbl="node1" presStyleIdx="0" presStyleCnt="1" custScaleX="108757" custScaleY="100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0100D-04E3-4057-8BDD-B7447C55D157}" srcId="{6617E0AA-1BBC-4326-900B-42B11035993D}" destId="{B2B65FE1-FEAF-48B9-8082-6FAED501F4B0}" srcOrd="0" destOrd="0" parTransId="{92B45A06-86BA-44A2-8B44-CFA769039D70}" sibTransId="{78464F17-9A71-424E-8BDB-3660AB8D0156}"/>
    <dgm:cxn modelId="{A6DA633B-9065-4A86-9C17-4E766BBCA104}" type="presOf" srcId="{B2B65FE1-FEAF-48B9-8082-6FAED501F4B0}" destId="{1FD3003D-99DC-41EA-BD77-B4D80B95C47A}" srcOrd="0" destOrd="0" presId="urn:microsoft.com/office/officeart/2005/8/layout/cycle2"/>
    <dgm:cxn modelId="{54BB5872-124A-490F-83BF-23FE8067B75B}" type="presOf" srcId="{6617E0AA-1BBC-4326-900B-42B11035993D}" destId="{475F1F06-5229-4BB1-AEC3-63F016BC95F8}" srcOrd="0" destOrd="0" presId="urn:microsoft.com/office/officeart/2005/8/layout/cycle2"/>
    <dgm:cxn modelId="{60F31DD9-636F-4F8F-971B-1999414507AF}" type="presParOf" srcId="{475F1F06-5229-4BB1-AEC3-63F016BC95F8}" destId="{1FD3003D-99DC-41EA-BD77-B4D80B95C47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9BE6C-D26D-41B1-BE25-FF54ACDBB77F}">
      <dsp:nvSpPr>
        <dsp:cNvPr id="0" name=""/>
        <dsp:cNvSpPr/>
      </dsp:nvSpPr>
      <dsp:spPr>
        <a:xfrm>
          <a:off x="2540" y="1691253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Teacher</a:t>
          </a:r>
          <a:endParaRPr lang="en-US" sz="3200" kern="1200" dirty="0">
            <a:solidFill>
              <a:srgbClr val="002060"/>
            </a:solidFill>
          </a:endParaRPr>
        </a:p>
      </dsp:txBody>
      <dsp:txXfrm>
        <a:off x="2540" y="1691253"/>
        <a:ext cx="2476500" cy="806400"/>
      </dsp:txXfrm>
    </dsp:sp>
    <dsp:sp modelId="{E08A3066-0DBC-4D9F-B7B2-3A5807DFFECC}">
      <dsp:nvSpPr>
        <dsp:cNvPr id="0" name=""/>
        <dsp:cNvSpPr/>
      </dsp:nvSpPr>
      <dsp:spPr>
        <a:xfrm>
          <a:off x="2540" y="2497653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teacherID</a:t>
          </a:r>
          <a:endParaRPr lang="en-US" sz="2800" kern="1200" dirty="0"/>
        </a:p>
      </dsp:txBody>
      <dsp:txXfrm>
        <a:off x="2540" y="2497653"/>
        <a:ext cx="2476500" cy="1229759"/>
      </dsp:txXfrm>
    </dsp:sp>
    <dsp:sp modelId="{50E45F2E-4472-4094-B93D-68A5CE577A80}">
      <dsp:nvSpPr>
        <dsp:cNvPr id="0" name=""/>
        <dsp:cNvSpPr/>
      </dsp:nvSpPr>
      <dsp:spPr>
        <a:xfrm>
          <a:off x="2825750" y="1691253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Student</a:t>
          </a:r>
          <a:endParaRPr lang="en-US" sz="3200" kern="1200" dirty="0">
            <a:solidFill>
              <a:srgbClr val="002060"/>
            </a:solidFill>
          </a:endParaRPr>
        </a:p>
      </dsp:txBody>
      <dsp:txXfrm>
        <a:off x="2825750" y="1691253"/>
        <a:ext cx="2476500" cy="806400"/>
      </dsp:txXfrm>
    </dsp:sp>
    <dsp:sp modelId="{BDF18268-BA48-409F-9F9D-316CA231FFA1}">
      <dsp:nvSpPr>
        <dsp:cNvPr id="0" name=""/>
        <dsp:cNvSpPr/>
      </dsp:nvSpPr>
      <dsp:spPr>
        <a:xfrm>
          <a:off x="2825750" y="2497653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studentID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teacher</a:t>
          </a:r>
          <a:endParaRPr lang="en-US" sz="2800" kern="1200" dirty="0"/>
        </a:p>
      </dsp:txBody>
      <dsp:txXfrm>
        <a:off x="2825750" y="2497653"/>
        <a:ext cx="2476500" cy="1229759"/>
      </dsp:txXfrm>
    </dsp:sp>
    <dsp:sp modelId="{1D125CDB-08D0-4F92-9F6F-722E4744524F}">
      <dsp:nvSpPr>
        <dsp:cNvPr id="0" name=""/>
        <dsp:cNvSpPr/>
      </dsp:nvSpPr>
      <dsp:spPr>
        <a:xfrm>
          <a:off x="5648960" y="1691253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Reviewer</a:t>
          </a:r>
          <a:endParaRPr lang="en-US" sz="3200" kern="1200" dirty="0">
            <a:solidFill>
              <a:srgbClr val="002060"/>
            </a:solidFill>
          </a:endParaRPr>
        </a:p>
      </dsp:txBody>
      <dsp:txXfrm>
        <a:off x="5648960" y="1691253"/>
        <a:ext cx="2476500" cy="806400"/>
      </dsp:txXfrm>
    </dsp:sp>
    <dsp:sp modelId="{6549F525-6DAC-4B14-9EE0-A607E84AF101}">
      <dsp:nvSpPr>
        <dsp:cNvPr id="0" name=""/>
        <dsp:cNvSpPr/>
      </dsp:nvSpPr>
      <dsp:spPr>
        <a:xfrm>
          <a:off x="5648960" y="2497653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0070C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reviewerID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student</a:t>
          </a:r>
          <a:endParaRPr lang="en-US" sz="2800" kern="1200" dirty="0"/>
        </a:p>
      </dsp:txBody>
      <dsp:txXfrm>
        <a:off x="5648960" y="2497653"/>
        <a:ext cx="2476500" cy="1229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C1ED1-025F-4C24-8AD7-5E0FED7B0F7E}">
      <dsp:nvSpPr>
        <dsp:cNvPr id="0" name=""/>
        <dsp:cNvSpPr/>
      </dsp:nvSpPr>
      <dsp:spPr>
        <a:xfrm rot="16200000">
          <a:off x="139" y="5673"/>
          <a:ext cx="1593335" cy="1593335"/>
        </a:xfrm>
        <a:prstGeom prst="upArrow">
          <a:avLst>
            <a:gd name="adj1" fmla="val 50000"/>
            <a:gd name="adj2" fmla="val 35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</a:t>
          </a:r>
          <a:endParaRPr lang="en-US" sz="2800" kern="1200" dirty="0"/>
        </a:p>
      </dsp:txBody>
      <dsp:txXfrm rot="5400000">
        <a:off x="278973" y="404007"/>
        <a:ext cx="1314501" cy="796667"/>
      </dsp:txXfrm>
    </dsp:sp>
    <dsp:sp modelId="{6C21D8B1-3CE1-421D-B6C5-496BBAA186F0}">
      <dsp:nvSpPr>
        <dsp:cNvPr id="0" name=""/>
        <dsp:cNvSpPr/>
      </dsp:nvSpPr>
      <dsp:spPr>
        <a:xfrm rot="5400000">
          <a:off x="1753347" y="5673"/>
          <a:ext cx="1593335" cy="1593335"/>
        </a:xfrm>
        <a:prstGeom prst="upArrow">
          <a:avLst>
            <a:gd name="adj1" fmla="val 50000"/>
            <a:gd name="adj2" fmla="val 35000"/>
          </a:avLst>
        </a:prstGeom>
        <a:solidFill>
          <a:srgbClr val="0070C0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</a:t>
          </a:r>
          <a:endParaRPr lang="en-US" sz="2800" kern="1200" dirty="0"/>
        </a:p>
      </dsp:txBody>
      <dsp:txXfrm rot="-5400000">
        <a:off x="1753347" y="404007"/>
        <a:ext cx="1314501" cy="796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C1ED1-025F-4C24-8AD7-5E0FED7B0F7E}">
      <dsp:nvSpPr>
        <dsp:cNvPr id="0" name=""/>
        <dsp:cNvSpPr/>
      </dsp:nvSpPr>
      <dsp:spPr>
        <a:xfrm rot="16200000">
          <a:off x="139" y="5673"/>
          <a:ext cx="1593335" cy="1593335"/>
        </a:xfrm>
        <a:prstGeom prst="upArrow">
          <a:avLst>
            <a:gd name="adj1" fmla="val 50000"/>
            <a:gd name="adj2" fmla="val 35000"/>
          </a:avLst>
        </a:prstGeom>
        <a:solidFill>
          <a:srgbClr val="0070C0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</a:t>
          </a:r>
          <a:endParaRPr lang="en-US" sz="2800" kern="1200" dirty="0"/>
        </a:p>
      </dsp:txBody>
      <dsp:txXfrm rot="5400000">
        <a:off x="278973" y="404007"/>
        <a:ext cx="1314501" cy="796667"/>
      </dsp:txXfrm>
    </dsp:sp>
    <dsp:sp modelId="{6C21D8B1-3CE1-421D-B6C5-496BBAA186F0}">
      <dsp:nvSpPr>
        <dsp:cNvPr id="0" name=""/>
        <dsp:cNvSpPr/>
      </dsp:nvSpPr>
      <dsp:spPr>
        <a:xfrm rot="5400000">
          <a:off x="1753486" y="11346"/>
          <a:ext cx="1593335" cy="1593335"/>
        </a:xfrm>
        <a:prstGeom prst="upArrow">
          <a:avLst>
            <a:gd name="adj1" fmla="val 50000"/>
            <a:gd name="adj2" fmla="val 35000"/>
          </a:avLst>
        </a:prstGeom>
        <a:solidFill>
          <a:srgbClr val="0070C0"/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</a:t>
          </a:r>
          <a:endParaRPr lang="en-US" sz="2800" kern="1200" dirty="0"/>
        </a:p>
      </dsp:txBody>
      <dsp:txXfrm rot="-5400000">
        <a:off x="1753486" y="409680"/>
        <a:ext cx="1314501" cy="796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3003D-99DC-41EA-BD77-B4D80B95C47A}">
      <dsp:nvSpPr>
        <dsp:cNvPr id="0" name=""/>
        <dsp:cNvSpPr/>
      </dsp:nvSpPr>
      <dsp:spPr>
        <a:xfrm>
          <a:off x="1180499" y="2623"/>
          <a:ext cx="3404798" cy="3132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0" i="0" kern="1200" smtClean="0"/>
            <a:t>Thank You</a:t>
          </a:r>
          <a:endParaRPr lang="en-US" sz="6200" kern="1200"/>
        </a:p>
      </dsp:txBody>
      <dsp:txXfrm>
        <a:off x="1679120" y="461352"/>
        <a:ext cx="2407556" cy="2214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Proto</a:t>
            </a:r>
            <a:endParaRPr lang="en-US" sz="96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934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interactive educational software for</a:t>
            </a:r>
          </a:p>
          <a:p>
            <a:r>
              <a:rPr lang="en-US" sz="2000" dirty="0" smtClean="0"/>
              <a:t>Teachers and their students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0539" y="3803269"/>
            <a:ext cx="26306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effectLst/>
              </a:rPr>
              <a:t>Casey Gilray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effectLst/>
              </a:rPr>
              <a:t>Katie Gonzalez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effectLst/>
              </a:rPr>
              <a:t>Marysa Mckay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effectLst/>
              </a:rPr>
              <a:t>Tulio Meyer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effectLst/>
              </a:rPr>
              <a:t>Tina Roper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769" fill="hold" grpId="0" nodeType="withEffect" p14:presetBounceEnd="12308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308">
                                          <p:cBhvr additive="base">
                                            <p:cTn id="7" dur="1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308">
                                          <p:cBhvr additive="base">
                                            <p:cTn id="8" dur="1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0" presetID="2" presetClass="entr" presetSubtype="4" accel="2000" fill="hold" grpId="0" nodeType="after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1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76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0" presetID="2" presetClass="entr" presetSubtype="4" accel="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" y="365284"/>
            <a:ext cx="11475207" cy="495308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5318367"/>
            <a:ext cx="8825657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Manage time and keep track of tasks with Trello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758495"/>
            <a:ext cx="8825656" cy="49371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screen-shot of the Proto development plan utilizing Trello</a:t>
            </a:r>
            <a:r>
              <a:rPr lang="en-US" sz="1600" dirty="0"/>
              <a:t>, https://trello.com/</a:t>
            </a:r>
          </a:p>
        </p:txBody>
      </p:sp>
      <p:sp>
        <p:nvSpPr>
          <p:cNvPr id="11" name="Oval 10"/>
          <p:cNvSpPr/>
          <p:nvPr/>
        </p:nvSpPr>
        <p:spPr>
          <a:xfrm>
            <a:off x="10687928" y="4831689"/>
            <a:ext cx="1329399" cy="12911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301542" y="5188968"/>
            <a:ext cx="956604" cy="93384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6992" y="1880382"/>
            <a:ext cx="3009083" cy="1600200"/>
          </a:xfrm>
        </p:spPr>
        <p:txBody>
          <a:bodyPr/>
          <a:lstStyle/>
          <a:p>
            <a:r>
              <a:rPr lang="en-US" sz="2800" dirty="0"/>
              <a:t>Future of Proto for </a:t>
            </a:r>
            <a:r>
              <a:rPr lang="en-US" sz="2800" dirty="0" smtClean="0"/>
              <a:t>the 2015</a:t>
            </a:r>
            <a:br>
              <a:rPr lang="en-US" sz="2800" dirty="0" smtClean="0"/>
            </a:br>
            <a:r>
              <a:rPr lang="en-US" sz="2800" dirty="0" smtClean="0"/>
              <a:t>Academic Year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781146" y="1237957"/>
            <a:ext cx="5388602" cy="4781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most immediate focus regarding the future of Proto will be to implement the database and to integrate the application functions that require its existence</a:t>
            </a:r>
          </a:p>
          <a:p>
            <a:r>
              <a:rPr lang="en-US" sz="2400" dirty="0" smtClean="0"/>
              <a:t>Function timers</a:t>
            </a:r>
          </a:p>
          <a:p>
            <a:r>
              <a:rPr lang="en-US" sz="2400" dirty="0" smtClean="0"/>
              <a:t>Reviewer input for scores and comments implemented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046992" y="3480582"/>
            <a:ext cx="2793158" cy="194524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January - May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809980"/>
              </p:ext>
            </p:extLst>
          </p:nvPr>
        </p:nvGraphicFramePr>
        <p:xfrm>
          <a:off x="3288555" y="1900518"/>
          <a:ext cx="5765797" cy="3137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8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643945"/>
            <a:ext cx="8761412" cy="153896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About Proto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Proto is an interactive educational application designed to improve student quality of reading, writing and spelling skills.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33</a:t>
            </a:r>
            <a:r>
              <a:rPr lang="en-US" dirty="0"/>
              <a:t>% of </a:t>
            </a:r>
            <a:r>
              <a:rPr lang="en-US" dirty="0" smtClean="0"/>
              <a:t>eighth-graders </a:t>
            </a:r>
            <a:r>
              <a:rPr lang="en-US" dirty="0"/>
              <a:t>and 24% of 12th graders cannot write at or above proficiency (2012 National Assessment of Education Progress</a:t>
            </a:r>
            <a:r>
              <a:rPr lang="en-US" dirty="0" smtClean="0"/>
              <a:t>)</a:t>
            </a:r>
          </a:p>
          <a:p>
            <a:r>
              <a:rPr lang="en-US" dirty="0"/>
              <a:t>Only 60% of students can write at a benchmark level (2011-2012 Washington State's Measures of Student Progress</a:t>
            </a:r>
            <a:r>
              <a:rPr lang="en-US" dirty="0" smtClean="0"/>
              <a:t>)</a:t>
            </a:r>
          </a:p>
          <a:p>
            <a:r>
              <a:rPr lang="en-US" dirty="0"/>
              <a:t>4-6% of school children have an identified learning disability (Vital Health Statistics, 2008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Through targeting the user experience to those of all skill levels we hope to see improvements for students with learning disabilities as well as those without.</a:t>
            </a:r>
          </a:p>
        </p:txBody>
      </p:sp>
    </p:spTree>
    <p:extLst>
      <p:ext uri="{BB962C8B-B14F-4D97-AF65-F5344CB8AC3E}">
        <p14:creationId xmlns:p14="http://schemas.microsoft.com/office/powerpoint/2010/main" val="321057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Brief User Overview</a:t>
            </a:r>
            <a:endParaRPr lang="en-US" sz="48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/>
              <a:t>Teacher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Upload video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Register students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Access student </a:t>
            </a:r>
            <a:r>
              <a:rPr lang="en-US" sz="1800" dirty="0"/>
              <a:t>s</a:t>
            </a:r>
            <a:r>
              <a:rPr lang="en-US" sz="1800" dirty="0" smtClean="0"/>
              <a:t>tories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Access to reviews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/>
              <a:t>Student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Watch videos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Use drawing template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Write stories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…</a:t>
            </a:r>
          </a:p>
          <a:p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 smtClean="0"/>
              <a:t>Reviewer</a:t>
            </a:r>
            <a:endParaRPr lang="en-US" sz="28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Watch training videos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Access student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Provide feedback and score student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Compare scores with others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17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41" y="692580"/>
            <a:ext cx="9149700" cy="5729252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4" y="1004047"/>
            <a:ext cx="3129565" cy="1571728"/>
          </a:xfrm>
          <a:gradFill>
            <a:gsLst>
              <a:gs pos="30000">
                <a:schemeClr val="tx2">
                  <a:lumMod val="7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 cap="rnd">
            <a:solidFill>
              <a:schemeClr val="tx2">
                <a:lumMod val="75000"/>
              </a:schemeClr>
            </a:solidFill>
            <a:round/>
          </a:ln>
          <a:effectLst/>
        </p:spPr>
        <p:txBody>
          <a:bodyPr/>
          <a:lstStyle/>
          <a:p>
            <a:r>
              <a:rPr lang="en-US" sz="3600" dirty="0" smtClean="0">
                <a:solidFill>
                  <a:srgbClr val="92D050"/>
                </a:solidFill>
              </a:rPr>
              <a:t>MVC based</a:t>
            </a:r>
            <a:br>
              <a:rPr lang="en-US" sz="3600" dirty="0" smtClean="0">
                <a:solidFill>
                  <a:srgbClr val="92D05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Registration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solidFill>
                  <a:schemeClr val="tx2"/>
                </a:solidFill>
              </a:rPr>
              <a:t>Mock-up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0922" y="563175"/>
            <a:ext cx="8825660" cy="81628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 Case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28" y="1506071"/>
            <a:ext cx="9314821" cy="509167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101600" dir="5400000" algn="ctr" rotWithShape="0">
              <a:srgbClr val="002060"/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816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15" y="1004047"/>
            <a:ext cx="3860260" cy="1735668"/>
          </a:xfrm>
        </p:spPr>
        <p:txBody>
          <a:bodyPr>
            <a:normAutofit/>
          </a:bodyPr>
          <a:lstStyle/>
          <a:p>
            <a:r>
              <a:rPr lang="en-US" sz="4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Database</a:t>
            </a:r>
            <a:br>
              <a:rPr lang="en-US" sz="4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sz="4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Glimpse</a:t>
            </a:r>
            <a:endParaRPr lang="en-US" sz="4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235824"/>
            <a:ext cx="41767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</a:t>
            </a:r>
            <a:r>
              <a:rPr lang="en-US" sz="2400" dirty="0" smtClean="0"/>
              <a:t> </a:t>
            </a:r>
          </a:p>
          <a:p>
            <a:r>
              <a:rPr lang="en-US" sz="1800" dirty="0" smtClean="0"/>
              <a:t>hosted </a:t>
            </a:r>
            <a:r>
              <a:rPr lang="en-US" sz="1800" dirty="0"/>
              <a:t>by http://db.encs.vancouver.wsu.edu/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75056433"/>
              </p:ext>
            </p:extLst>
          </p:nvPr>
        </p:nvGraphicFramePr>
        <p:xfrm>
          <a:off x="3243305" y="4890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522259" y="3352800"/>
            <a:ext cx="466165" cy="0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88424" y="3352800"/>
            <a:ext cx="0" cy="555812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88424" y="3944471"/>
            <a:ext cx="251012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64070" y="3352800"/>
            <a:ext cx="466165" cy="0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839200" y="3352800"/>
            <a:ext cx="0" cy="555812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839200" y="3944471"/>
            <a:ext cx="251012" cy="0"/>
          </a:xfrm>
          <a:prstGeom prst="line">
            <a:avLst/>
          </a:prstGeom>
          <a:ln w="635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929950588"/>
              </p:ext>
            </p:extLst>
          </p:nvPr>
        </p:nvGraphicFramePr>
        <p:xfrm>
          <a:off x="4315012" y="860612"/>
          <a:ext cx="3346822" cy="160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477692389"/>
              </p:ext>
            </p:extLst>
          </p:nvPr>
        </p:nvGraphicFramePr>
        <p:xfrm>
          <a:off x="7156824" y="3944471"/>
          <a:ext cx="3346822" cy="160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291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8951" y="717454"/>
            <a:ext cx="8825660" cy="64711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Database Plan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sz="3200" dirty="0">
                <a:solidFill>
                  <a:schemeClr val="accent1"/>
                </a:solidFill>
              </a:rPr>
              <a:t>UML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73" y="1589649"/>
            <a:ext cx="8829449" cy="4951828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5400000" algn="ctr" rotWithShape="0">
              <a:srgbClr val="002060"/>
            </a:outerShdw>
          </a:effectLst>
        </p:spPr>
      </p:pic>
    </p:spTree>
    <p:extLst>
      <p:ext uri="{BB962C8B-B14F-4D97-AF65-F5344CB8AC3E}">
        <p14:creationId xmlns:p14="http://schemas.microsoft.com/office/powerpoint/2010/main" val="366631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67" y="696612"/>
            <a:ext cx="8825660" cy="65308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Database </a:t>
            </a:r>
            <a:r>
              <a:rPr lang="en-US" dirty="0" smtClean="0">
                <a:solidFill>
                  <a:schemeClr val="accent1"/>
                </a:solidFill>
              </a:rPr>
              <a:t>Plan - </a:t>
            </a:r>
            <a:r>
              <a:rPr lang="en-US" sz="3200" dirty="0">
                <a:solidFill>
                  <a:schemeClr val="accent1"/>
                </a:solidFill>
              </a:rPr>
              <a:t>Entity </a:t>
            </a:r>
            <a:r>
              <a:rPr lang="en-US" sz="3200" dirty="0" smtClean="0">
                <a:solidFill>
                  <a:schemeClr val="accent1"/>
                </a:solidFill>
              </a:rPr>
              <a:t>Relationship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7" y="1592456"/>
            <a:ext cx="8665699" cy="523740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101600" dir="5400000" algn="ctr" rotWithShape="0">
              <a:srgbClr val="00206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765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/>
                </a:solidFill>
              </a:rPr>
              <a:t>Tools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Visual Studios</a:t>
            </a:r>
            <a:endParaRPr lang="en-US" sz="1400" b="1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" b="1880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12015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bootstrap</a:t>
            </a:r>
            <a:endParaRPr lang="en-US" sz="1800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72537" y="4457951"/>
            <a:ext cx="3046766" cy="651156"/>
          </a:xfrm>
        </p:spPr>
        <p:txBody>
          <a:bodyPr/>
          <a:lstStyle/>
          <a:p>
            <a:r>
              <a:rPr lang="en-US" b="1" dirty="0" smtClean="0"/>
              <a:t>Version Control</a:t>
            </a: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GitHub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983433" y="4783530"/>
            <a:ext cx="3050438" cy="651154"/>
          </a:xfrm>
        </p:spPr>
        <p:txBody>
          <a:bodyPr/>
          <a:lstStyle/>
          <a:p>
            <a:r>
              <a:rPr lang="en-US" b="1" dirty="0" smtClean="0"/>
              <a:t>Open Source and Web Based</a:t>
            </a:r>
            <a:endParaRPr lang="en-US" b="1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3" r="4583"/>
          <a:stretch/>
        </p:blipFill>
        <p:spPr>
          <a:xfrm>
            <a:off x="8135726" y="2603500"/>
            <a:ext cx="2691242" cy="1591510"/>
          </a:xfrm>
        </p:spPr>
      </p:pic>
      <p:sp>
        <p:nvSpPr>
          <p:cNvPr id="15" name="Text Placeholder 14"/>
          <p:cNvSpPr>
            <a:spLocks noGrp="1"/>
          </p:cNvSpPr>
          <p:nvPr>
            <p:ph type="body" sz="half" idx="20"/>
          </p:nvPr>
        </p:nvSpPr>
        <p:spPr>
          <a:xfrm>
            <a:off x="7983434" y="5376211"/>
            <a:ext cx="3050437" cy="8430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CKEditor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Sketchpad</a:t>
            </a:r>
            <a:endParaRPr lang="en-US" sz="1800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" r="416" b="-3419"/>
          <a:stretch/>
        </p:blipFill>
        <p:spPr>
          <a:xfrm>
            <a:off x="4297680" y="2603500"/>
            <a:ext cx="3566160" cy="1645920"/>
          </a:xfrm>
        </p:spPr>
      </p:pic>
    </p:spTree>
    <p:extLst>
      <p:ext uri="{BB962C8B-B14F-4D97-AF65-F5344CB8AC3E}">
        <p14:creationId xmlns:p14="http://schemas.microsoft.com/office/powerpoint/2010/main" val="250985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</TotalTime>
  <Words>269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Proto</vt:lpstr>
      <vt:lpstr>About Proto Proto is an interactive educational application designed to improve student quality of reading, writing and spelling skills. </vt:lpstr>
      <vt:lpstr>Brief User Overview</vt:lpstr>
      <vt:lpstr>MVC based Registration Mock-up</vt:lpstr>
      <vt:lpstr>Use Case</vt:lpstr>
      <vt:lpstr>Database Glimpse</vt:lpstr>
      <vt:lpstr>Database Plan - UML</vt:lpstr>
      <vt:lpstr>Database Plan - Entity Relationship</vt:lpstr>
      <vt:lpstr>Tools</vt:lpstr>
      <vt:lpstr>Manage time and keep track of tasks with Trello</vt:lpstr>
      <vt:lpstr>Future of Proto for the 2015 Academic Year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</dc:title>
  <dc:creator>Katie Gonzalez</dc:creator>
  <cp:lastModifiedBy>Katie Gonzalez</cp:lastModifiedBy>
  <cp:revision>33</cp:revision>
  <dcterms:created xsi:type="dcterms:W3CDTF">2014-10-21T06:10:43Z</dcterms:created>
  <dcterms:modified xsi:type="dcterms:W3CDTF">2014-12-09T22:19:40Z</dcterms:modified>
</cp:coreProperties>
</file>