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05BDF41-A6F1-469C-A0B5-E9B4463005B4}">
  <a:tblStyle styleId="{E05BDF41-A6F1-469C-A0B5-E9B4463005B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verage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swa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is a type of ml typically used for marketing purposes that help marketers find the major groups within their customer base/audience so that they can tailor their strategies to each of those major groups accordingly. K Means clustering in particular allows you to specify a group of features that you would like to use to segment the audience and a number of groups you would like to end up with.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3cc317e4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3cc317e4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3a20c5b7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3a20c5b7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3a20c5b7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3a20c5b7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3a20c5b7d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3a20c5b7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3a20c5b7d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3a20c5b7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3cc317e4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3cc317e4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3cc317e4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3cc317e4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3f383e20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3f383e20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3f383e2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3f383e2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377225"/>
            <a:ext cx="8520600" cy="241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Clustering Victims of Domestic Violence </a:t>
            </a:r>
            <a:r>
              <a:rPr lang="en"/>
              <a:t>to Tailor Outreach Strategies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India DHS Surveys 2015-2016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Mary Scott Sanders 10/2018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14224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634672"/>
            <a:ext cx="8520600" cy="44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Mechanisms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TV</a:t>
            </a:r>
            <a:r>
              <a:rPr lang="en" sz="1400">
                <a:solidFill>
                  <a:schemeClr val="dk1"/>
                </a:solidFill>
              </a:rPr>
              <a:t>: “Abused” group hardest to reach, but most accessible via tv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Schools</a:t>
            </a:r>
            <a:r>
              <a:rPr lang="en" sz="1400">
                <a:solidFill>
                  <a:schemeClr val="dk1"/>
                </a:solidFill>
              </a:rPr>
              <a:t>: Should be leveraged, but need to start early, “Abused” group’s partners average 6 yrs education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Messages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Target less educated, lower income, more rural audiences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Address associated behavioral issues in addition to domestic violence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Convert 20% of partner’s from “not abusive or antagonistic” to “advocates.”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Convert 50% of partners from “antagonistic but not abusive” to “not </a:t>
            </a:r>
            <a:r>
              <a:rPr lang="en" sz="1400">
                <a:solidFill>
                  <a:schemeClr val="dk1"/>
                </a:solidFill>
              </a:rPr>
              <a:t>antagonistic</a:t>
            </a:r>
            <a:r>
              <a:rPr lang="en" sz="1400">
                <a:solidFill>
                  <a:schemeClr val="dk1"/>
                </a:solidFill>
              </a:rPr>
              <a:t>.”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Convert 30% of partners from “abusive” to “not abusive.”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Convert 42% women from agreeing with justifications for beating. Affirm worth.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Educate 20% of women who are abused but not reporting on how to access resources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53870"/>
            <a:ext cx="85206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Domestic Violence is a Pervasive in India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25" y="965600"/>
            <a:ext cx="6542726" cy="320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5316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Domestic Violence is</a:t>
            </a:r>
            <a:r>
              <a:rPr lang="en">
                <a:solidFill>
                  <a:schemeClr val="lt1"/>
                </a:solidFill>
              </a:rPr>
              <a:t> a Complex Problem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650" y="944025"/>
            <a:ext cx="5402701" cy="391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42244"/>
            <a:ext cx="85206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Domestic Violence Requires a Complex Set of Solutions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Proper </a:t>
            </a:r>
            <a:r>
              <a:rPr lang="en">
                <a:solidFill>
                  <a:schemeClr val="dk1"/>
                </a:solidFill>
              </a:rPr>
              <a:t>Legislation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Police and Prosecutor Training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Medical Professional Training and Additional </a:t>
            </a:r>
            <a:r>
              <a:rPr lang="en">
                <a:solidFill>
                  <a:schemeClr val="dk1"/>
                </a:solidFill>
              </a:rPr>
              <a:t>Crisis Centers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Social Campaigns </a:t>
            </a:r>
            <a:r>
              <a:rPr b="1" lang="en">
                <a:solidFill>
                  <a:schemeClr val="dk1"/>
                </a:solidFill>
              </a:rPr>
              <a:t>     portion this analysis aims to address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2605850" y="2259425"/>
            <a:ext cx="196500" cy="165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5233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</a:t>
            </a:r>
            <a:r>
              <a:rPr lang="en"/>
              <a:t>Clustering by Experience with DV</a:t>
            </a:r>
            <a:r>
              <a:rPr lang="en">
                <a:solidFill>
                  <a:schemeClr val="lt1"/>
                </a:solidFill>
              </a:rPr>
              <a:t>ering by Experience with Domestic Violence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013"/>
            <a:ext cx="8839200" cy="303058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363300" y="3723794"/>
            <a:ext cx="84174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Method: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K-Means clustering set to find 3 groups (k=3)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Abused Group: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Experience many forms of dv, often afraid.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 Danger Group: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Mostly do not report dv. However, partners display controlling behaviors, often afraid.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Less Harmed Group: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Mostly do not report dv, not afraid of partners. 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1578976" y="1227624"/>
            <a:ext cx="243000" cy="16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highlight>
                <a:srgbClr val="6AA84F"/>
              </a:highlight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2694350" y="1683675"/>
            <a:ext cx="243000" cy="16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highlight>
                <a:srgbClr val="6AA84F"/>
              </a:highlight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3670925" y="1922825"/>
            <a:ext cx="243000" cy="16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highlight>
                <a:srgbClr val="6AA84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5233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Clustering by Experience with DV</a:t>
            </a:r>
            <a:r>
              <a:rPr lang="en">
                <a:solidFill>
                  <a:schemeClr val="lt1"/>
                </a:solidFill>
              </a:rPr>
              <a:t>ering by Experience with Domestic Violence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586"/>
            <a:ext cx="8839198" cy="1643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95095"/>
            <a:ext cx="8839200" cy="22549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363300" y="3171954"/>
            <a:ext cx="8417400" cy="1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Abused group has least interactions with media, is least accessible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Out of media, Abused interacts with tv the most, which is the most equitable medium.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Less Harmed group is best educated, wealthier, and the most access to technology, while the In Danger group sits between others in most metrics.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1640875" y="1723300"/>
            <a:ext cx="243000" cy="16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highlight>
                <a:srgbClr val="6AA84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5233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Clustering by Experience with DV</a:t>
            </a:r>
            <a:r>
              <a:rPr lang="en">
                <a:solidFill>
                  <a:schemeClr val="lt1"/>
                </a:solidFill>
              </a:rPr>
              <a:t>ering by Experience with Domestic Violence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5095"/>
            <a:ext cx="8839200" cy="225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20585"/>
            <a:ext cx="8839200" cy="1398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363300" y="2900418"/>
            <a:ext cx="8417400" cy="20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Wealth and education are negatively correlated with abuse.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Abused group has the least education, therefore in order for education to have an impact, curriculum regarding dv must begin early.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1692925" y="1940175"/>
            <a:ext cx="243000" cy="16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highlight>
                <a:srgbClr val="6AA84F"/>
              </a:highlight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1684249" y="2187999"/>
            <a:ext cx="243000" cy="16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highlight>
                <a:srgbClr val="6AA84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Gradient Boosting Classification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5072000" y="1060300"/>
            <a:ext cx="3833700" cy="12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Used XGBClassification to predict if a woman would report any violence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While </a:t>
            </a:r>
            <a:r>
              <a:rPr lang="en" sz="1400">
                <a:solidFill>
                  <a:schemeClr val="dk1"/>
                </a:solidFill>
              </a:rPr>
              <a:t>performance</a:t>
            </a:r>
            <a:r>
              <a:rPr lang="en" sz="1400">
                <a:solidFill>
                  <a:schemeClr val="dk1"/>
                </a:solidFill>
              </a:rPr>
              <a:t> was underwhelming, was valuable to understand relative importance of features</a:t>
            </a:r>
            <a:endParaRPr sz="1400">
              <a:solidFill>
                <a:schemeClr val="dk1"/>
              </a:solidFill>
            </a:endParaRPr>
          </a:p>
        </p:txBody>
      </p:sp>
      <p:graphicFrame>
        <p:nvGraphicFramePr>
          <p:cNvPr id="115" name="Google Shape;115;p20"/>
          <p:cNvGraphicFramePr/>
          <p:nvPr/>
        </p:nvGraphicFramePr>
        <p:xfrm>
          <a:off x="5322775" y="240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{E05BDF41-A6F1-469C-A0B5-E9B4463005B4}</a:tableStyleId>
              </a:tblPr>
              <a:tblGrid>
                <a:gridCol w="1827075"/>
                <a:gridCol w="1827075"/>
              </a:tblGrid>
              <a:tr h="4289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Results from Gradient Boosting Model with GridSearchCV Tuning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BDBDBD"/>
                    </a:solidFill>
                  </a:tcPr>
                </a:tc>
                <a:tc hMerge="1"/>
              </a:tr>
              <a:tr h="15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AUC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67.2%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15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75.0%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</a:tr>
              <a:tr h="15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44.9%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15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67.7%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colsample_by_tree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30.0%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92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max_depth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8500" r="0" t="0"/>
          <a:stretch/>
        </p:blipFill>
        <p:spPr>
          <a:xfrm>
            <a:off x="491800" y="1017725"/>
            <a:ext cx="3654151" cy="397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8250" y="4850875"/>
            <a:ext cx="312319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15233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Dependence of Women Experiencing Any Violence 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25" y="808249"/>
            <a:ext cx="4510075" cy="42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5186750" y="972050"/>
            <a:ext cx="3549900" cy="3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While socioeconomic factors (wealth and education) do matter, behavioral factors (control issues,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drunkenness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and violence between parents, agreeing with justifications for violence) seem to be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dominant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features.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Women’s age and education seem to matter more than men’s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While behavioral features seem to be stronger drivers of dv,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socioeconomic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features are still very useful in targeting high risk audiences.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