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is a type of ml typically used for marketing purposes that help marketers find the major groups within their customer base/audience so that they can tailor their strategies to each of those major groups accordingly. K Means clustering in particular allows you to specify a group of features that you would like to use to segment the audience and a number of groups you would like to end up with.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a20c5b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a20c5b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a20c5b7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a20c5b7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a20c5b7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a20c5b7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a20c5b7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a20c5b7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cc317e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cc317e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cc317e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cc317e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cc317e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cc317e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7225"/>
            <a:ext cx="8520600" cy="24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Clustering Victims of Domestic Violence </a:t>
            </a:r>
            <a:r>
              <a:rPr lang="en"/>
              <a:t>to Tailor Outreach Strategies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India DHS Surveys 2015-2016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Mary Scott Sanders 10/2018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3215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Domestic Violence is a Pervasive in India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25" y="965600"/>
            <a:ext cx="6542726" cy="32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531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Domestic Violence is</a:t>
            </a:r>
            <a:r>
              <a:rPr lang="en">
                <a:solidFill>
                  <a:schemeClr val="lt1"/>
                </a:solidFill>
              </a:rPr>
              <a:t> a Complex Problem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50" y="944025"/>
            <a:ext cx="5402701" cy="39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2244"/>
            <a:ext cx="8520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Violence Requires a Complex Set of Solutions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 </a:t>
            </a:r>
            <a:r>
              <a:rPr lang="en">
                <a:solidFill>
                  <a:schemeClr val="dk1"/>
                </a:solidFill>
              </a:rPr>
              <a:t>Legislation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Police and Prosecutor 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Medical Professional Training and Additional </a:t>
            </a:r>
            <a:r>
              <a:rPr lang="en">
                <a:solidFill>
                  <a:schemeClr val="dk1"/>
                </a:solidFill>
              </a:rPr>
              <a:t>Crisis Centers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Campaigns </a:t>
            </a:r>
            <a:r>
              <a:rPr b="1" lang="en">
                <a:solidFill>
                  <a:schemeClr val="dk1"/>
                </a:solidFill>
              </a:rPr>
              <a:t>     portion this analysis aims to address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571153" y="2571750"/>
            <a:ext cx="280200" cy="13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</a:t>
            </a:r>
            <a:r>
              <a:rPr lang="en"/>
              <a:t>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013"/>
            <a:ext cx="8839200" cy="30305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63300" y="3964700"/>
            <a:ext cx="8417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Abused: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Experience many forms of dv, often afraid.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Danger: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Mostly do not report dv. However, partners display controlling behaviors, often afraid.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Less Harmed: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Mostly do not report dv, not afraid of partners. Wealthier, better educated, more access to technology.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586"/>
            <a:ext cx="8839198" cy="164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5095"/>
            <a:ext cx="8839200" cy="22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095"/>
            <a:ext cx="8839200" cy="22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585"/>
            <a:ext cx="8839200" cy="139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422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678111"/>
            <a:ext cx="85206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Mechanisms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“Abused” group hardest to reach, but may be most accessible via tv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Educational institutions should be leveraged, but need to start early, “Abused” group’s partners average 6 yrs education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Messages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less educated, lower income, more rural audiences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20% of partner’s from “not abusive or antagonistic” to “advocates.”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50% of partners from “antagonistic but not abusive” to “not </a:t>
            </a:r>
            <a:r>
              <a:rPr lang="en">
                <a:solidFill>
                  <a:schemeClr val="dk1"/>
                </a:solidFill>
              </a:rPr>
              <a:t>antagonistic</a:t>
            </a:r>
            <a:r>
              <a:rPr lang="en">
                <a:solidFill>
                  <a:schemeClr val="dk1"/>
                </a:solidFill>
              </a:rPr>
              <a:t>.”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30% of partners from “abusive” to “not abusive.”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42% women from agreeing with justifications for beating. Affirm worth.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Educate 20% of women who are abused but not reporting on how to access resources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