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96397E-5A74-4C88-A50D-27462AC4AF00}">
  <a:tblStyle styleId="{0296397E-5A74-4C88-A50D-27462AC4AF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is a type of ml typically used for marketing purposes that help marketers find the major groups within their customer base/audience so that they can tailor their strategies to each of those major groups accordingly. K Means clustering in particular allows you to specify a group of features that you would like to use to segment the audience and a number of groups you would like to end up with.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cc317e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cc317e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a20c5b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a20c5b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a20c5b7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a20c5b7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a20c5b7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a20c5b7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a20c5b7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a20c5b7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cc317e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cc317e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cc317e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cc317e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f383e2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f383e2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f383e2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f383e2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77225"/>
            <a:ext cx="8520600" cy="24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Clustering Victims of Domestic Violence </a:t>
            </a:r>
            <a:r>
              <a:rPr lang="en"/>
              <a:t>to Tailor Outreach Strategies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India DHS Surveys 2015-2016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Mary Scott Sanders 10/2018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422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634672"/>
            <a:ext cx="85206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Mechanisms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TV</a:t>
            </a:r>
            <a:r>
              <a:rPr lang="en" sz="1400">
                <a:solidFill>
                  <a:schemeClr val="dk1"/>
                </a:solidFill>
              </a:rPr>
              <a:t>: “Abused” group hardest to reach, but most accessible via tv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Schools</a:t>
            </a:r>
            <a:r>
              <a:rPr lang="en" sz="1400">
                <a:solidFill>
                  <a:schemeClr val="dk1"/>
                </a:solidFill>
              </a:rPr>
              <a:t>: Should be leveraged, but need to start early, “Abused” group’s partners average 6 yrs education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Messages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Target less educated, lower income, more rural audiences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Address associated behavioral issues in addition to domestic violence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20% of partner’s from “not abusive or antagonistic” to “advocates.”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50% of partners from “antagonistic but not abusive” to “not </a:t>
            </a:r>
            <a:r>
              <a:rPr lang="en" sz="1400">
                <a:solidFill>
                  <a:schemeClr val="dk1"/>
                </a:solidFill>
              </a:rPr>
              <a:t>antagonistic</a:t>
            </a:r>
            <a:r>
              <a:rPr lang="en" sz="1400">
                <a:solidFill>
                  <a:schemeClr val="dk1"/>
                </a:solidFill>
              </a:rPr>
              <a:t>.”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30% of partners from “abusive” to “not abusive.”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42% women from agreeing with justifications for beating. Affirm worth.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Educate 20% of women who are abused but not reporting on how to access resources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53870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Domestic Violence is a Pervasive in India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25" y="965600"/>
            <a:ext cx="6542726" cy="32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531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Domestic Violence is</a:t>
            </a:r>
            <a:r>
              <a:rPr lang="en">
                <a:solidFill>
                  <a:schemeClr val="lt1"/>
                </a:solidFill>
              </a:rPr>
              <a:t> a Complex Problem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50" y="944025"/>
            <a:ext cx="5402701" cy="39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2244"/>
            <a:ext cx="8520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Violence Requires a Complex Set of Solutions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Proper </a:t>
            </a:r>
            <a:r>
              <a:rPr lang="en">
                <a:solidFill>
                  <a:schemeClr val="dk1"/>
                </a:solidFill>
              </a:rPr>
              <a:t>Legislation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Police and Prosecutor Training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Medical Professional Training and Additional </a:t>
            </a:r>
            <a:r>
              <a:rPr lang="en">
                <a:solidFill>
                  <a:schemeClr val="dk1"/>
                </a:solidFill>
              </a:rPr>
              <a:t>Crisis Centers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Campaigns </a:t>
            </a:r>
            <a:r>
              <a:rPr b="1" lang="en">
                <a:solidFill>
                  <a:schemeClr val="dk1"/>
                </a:solidFill>
              </a:rPr>
              <a:t>     portion this analysis aims to address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605850" y="2259425"/>
            <a:ext cx="196500" cy="16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</a:t>
            </a:r>
            <a:r>
              <a:rPr lang="en"/>
              <a:t>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013"/>
            <a:ext cx="8839200" cy="30305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63300" y="3723794"/>
            <a:ext cx="84174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Method: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K-Means clustering set to find 3 groups (k=3)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Abused Group: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Experience many forms of dv, often afraid.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Danger Group: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Mostly do not report dv. However, partners display controlling behaviors, often afraid.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Less Harmed Group: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Mostly do not report dv, not afraid of partners. 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578976" y="1227624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94350" y="1683675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670925" y="1922825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586"/>
            <a:ext cx="8839198" cy="164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5095"/>
            <a:ext cx="8839200" cy="2254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63300" y="3171954"/>
            <a:ext cx="84174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Abused group has least interactions with media, is least accessible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 of media, Abused interacts with tv the most, which is the most equitable medium.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Less Harmed group is best educated, wealthier, and the most access to technology, while the In Danger group sits between others in most metrics.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640875" y="1723300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095"/>
            <a:ext cx="8839200" cy="22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585"/>
            <a:ext cx="8839200" cy="139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63300" y="2900418"/>
            <a:ext cx="8417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Wealth and education are negatively correlated with abuse.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Abused group has the least education, therefore in order for education to have an impact, curriculum regarding dv must begin early.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692925" y="1940175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84249" y="2187999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Gradient Boosting Classification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5072000" y="1060300"/>
            <a:ext cx="38337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Used XGBClassification to predict if a woman would report any violence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While </a:t>
            </a:r>
            <a:r>
              <a:rPr lang="en" sz="1400">
                <a:solidFill>
                  <a:schemeClr val="dk1"/>
                </a:solidFill>
              </a:rPr>
              <a:t>performance</a:t>
            </a:r>
            <a:r>
              <a:rPr lang="en" sz="1400">
                <a:solidFill>
                  <a:schemeClr val="dk1"/>
                </a:solidFill>
              </a:rPr>
              <a:t> was underwhelming, was valuable to understand relative importance of features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5322775" y="24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{0296397E-5A74-4C88-A50D-27462AC4AF00}</a:tableStyleId>
              </a:tblPr>
              <a:tblGrid>
                <a:gridCol w="1827075"/>
                <a:gridCol w="1827075"/>
              </a:tblGrid>
              <a:tr h="428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 from Gradient Boosting Model with GridSearchCV Tuning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BDBDBD"/>
                    </a:solidFill>
                  </a:tcPr>
                </a:tc>
                <a:tc hMerge="1"/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65.8%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74.6%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40.4%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69.1%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colsample_by_tree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50.0%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9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max_depth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8500" r="0" t="0"/>
          <a:stretch/>
        </p:blipFill>
        <p:spPr>
          <a:xfrm>
            <a:off x="491800" y="1017725"/>
            <a:ext cx="3654151" cy="39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250" y="4850875"/>
            <a:ext cx="312319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Dependence of Women Experiencing Any Violence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808249"/>
            <a:ext cx="4510075" cy="42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186750" y="972050"/>
            <a:ext cx="35499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While socioeconomic factors (wealth and education) do matter, behavioral factors (control issues,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drunkenness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and violence between parents, agreeing with justifications for violence) seem to be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dominant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features.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Women’s age and education seem to matter more than men’s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While behavioral features seem to be stronger drivers of dv,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socioeconomic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features are still very useful in targeting high risk audiences.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