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18"/>
  </p:notesMasterIdLst>
  <p:sldIdLst>
    <p:sldId id="292" r:id="rId5"/>
    <p:sldId id="1305" r:id="rId6"/>
    <p:sldId id="352" r:id="rId7"/>
    <p:sldId id="1300" r:id="rId8"/>
    <p:sldId id="1284" r:id="rId9"/>
    <p:sldId id="1285" r:id="rId10"/>
    <p:sldId id="1303" r:id="rId11"/>
    <p:sldId id="1304" r:id="rId12"/>
    <p:sldId id="1286" r:id="rId13"/>
    <p:sldId id="1287" r:id="rId14"/>
    <p:sldId id="1297" r:id="rId15"/>
    <p:sldId id="1288" r:id="rId16"/>
    <p:sldId id="1249" r:id="rId17"/>
  </p:sldIdLst>
  <p:sldSz cx="9144000" cy="5143500" type="screen16x9"/>
  <p:notesSz cx="6858000" cy="9144000"/>
  <p:custShowLst>
    <p:custShow name="Custom Show 1" id="0">
      <p:sldLst>
        <p:sld r:id="rId5"/>
        <p:sld r:id="rId7"/>
        <p:sld r:id="rId8"/>
        <p:sld r:id="rId9"/>
        <p:sld r:id="rId13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264"/>
    <a:srgbClr val="841910"/>
    <a:srgbClr val="DFDDFB"/>
    <a:srgbClr val="213164"/>
    <a:srgbClr val="213163"/>
    <a:srgbClr val="E3E1FB"/>
    <a:srgbClr val="FFAB40"/>
    <a:srgbClr val="FFFFFF"/>
    <a:srgbClr val="0000FF"/>
    <a:srgbClr val="FFC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612"/>
        <p:guide pos="144"/>
        <p:guide orient="horz" pos="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20" Type="http://customschemas.google.com/relationships/presentationmetadata" Target="meta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0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34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496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4673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t>4/12/2024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2">
            <a:alphaModFix/>
          </a:blip>
          <a:srcRect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DA41203-56BE-577E-A8C1-98B09B515AAC}"/>
              </a:ext>
            </a:extLst>
          </p:cNvPr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3AE749-D756-44D4-7512-5A64C3448524}"/>
              </a:ext>
            </a:extLst>
          </p:cNvPr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C47A97-ED2C-01CD-35B7-62DB0980AD76}"/>
              </a:ext>
            </a:extLst>
          </p:cNvPr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834B6-17D2-3D0A-58FC-6B1CA1321EBB}"/>
              </a:ext>
            </a:extLst>
          </p:cNvPr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3F94C-8FC4-4D17-213C-5A08DC1A14F1}"/>
              </a:ext>
            </a:extLst>
          </p:cNvPr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8" r:id="rId2"/>
    <p:sldLayoutId id="2147483669" r:id="rId3"/>
    <p:sldLayoutId id="2147483670" r:id="rId4"/>
    <p:sldLayoutId id="2147483656" r:id="rId5"/>
    <p:sldLayoutId id="2147483657" r:id="rId6"/>
    <p:sldLayoutId id="2147483659" r:id="rId7"/>
    <p:sldLayoutId id="2147483674" r:id="rId8"/>
    <p:sldLayoutId id="2147483687" r:id="rId9"/>
    <p:sldLayoutId id="214748370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236A7EE-63C5-F101-791D-20DB74487B5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:a16="http://schemas.microsoft.com/office/drawing/2014/main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3D60DAB-D335-1BD9-E58E-A9668EF00ACF}"/>
              </a:ext>
            </a:extLst>
          </p:cNvPr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F58464-A114-244B-EF0C-6FE8EEDA9F75}"/>
              </a:ext>
            </a:extLst>
          </p:cNvPr>
          <p:cNvSpPr/>
          <p:nvPr/>
        </p:nvSpPr>
        <p:spPr>
          <a:xfrm>
            <a:off x="988684" y="1023080"/>
            <a:ext cx="6985193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3" name="Google Shape;70;p13">
            <a:extLst>
              <a:ext uri="{FF2B5EF4-FFF2-40B4-BE49-F238E27FC236}">
                <a16:creationId xmlns:a16="http://schemas.microsoft.com/office/drawing/2014/main" id="{8C1DD971-C5B3-56AD-1BE7-5C0CC8C3C639}"/>
              </a:ext>
            </a:extLst>
          </p:cNvPr>
          <p:cNvSpPr txBox="1"/>
          <p:nvPr/>
        </p:nvSpPr>
        <p:spPr>
          <a:xfrm>
            <a:off x="1003625" y="364253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DEA4E5-E1F9-7C2B-5D82-B9EBDB357F79}"/>
              </a:ext>
            </a:extLst>
          </p:cNvPr>
          <p:cNvSpPr txBox="1"/>
          <p:nvPr/>
        </p:nvSpPr>
        <p:spPr>
          <a:xfrm>
            <a:off x="1095095" y="3956068"/>
            <a:ext cx="2685450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Name: </a:t>
            </a:r>
            <a:r>
              <a:rPr lang="en-US" sz="1100" b="0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P.Mary</a:t>
            </a: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Sherina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ID : au963521104039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441A6D-4B56-CED3-7C3C-EF8BA7462425}"/>
              </a:ext>
            </a:extLst>
          </p:cNvPr>
          <p:cNvCxnSpPr>
            <a:cxnSpLocks/>
          </p:cNvCxnSpPr>
          <p:nvPr/>
        </p:nvCxnSpPr>
        <p:spPr>
          <a:xfrm>
            <a:off x="1100213" y="3919492"/>
            <a:ext cx="1986613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>
            <a:extLst>
              <a:ext uri="{FF2B5EF4-FFF2-40B4-BE49-F238E27FC236}">
                <a16:creationId xmlns:a16="http://schemas.microsoft.com/office/drawing/2014/main" id="{CCC1DF48-ED01-057A-9A4F-593C2283B3BB}"/>
              </a:ext>
            </a:extLst>
          </p:cNvPr>
          <p:cNvSpPr txBox="1"/>
          <p:nvPr/>
        </p:nvSpPr>
        <p:spPr>
          <a:xfrm>
            <a:off x="5596477" y="3627293"/>
            <a:ext cx="169817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College </a:t>
            </a:r>
            <a:r>
              <a:rPr lang="en-US" sz="1200" b="0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Name:Stella</a:t>
            </a:r>
            <a:r>
              <a:rPr lang="en-US" sz="12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Mary’s Colleg</a:t>
            </a:r>
            <a:r>
              <a:rPr lang="en-US" sz="1200" dirty="0">
                <a:solidFill>
                  <a:schemeClr val="tx1"/>
                </a:solidFill>
              </a:rPr>
              <a:t>e of </a:t>
            </a:r>
            <a:r>
              <a:rPr lang="en-US" sz="1200" dirty="0" err="1">
                <a:solidFill>
                  <a:schemeClr val="tx1"/>
                </a:solidFill>
              </a:rPr>
              <a:t>Engineering,Nageroil</a:t>
            </a:r>
            <a:endParaRPr lang="en-US" sz="12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4AF06F-32E4-745B-8ACE-60EC11F28AB5}"/>
              </a:ext>
            </a:extLst>
          </p:cNvPr>
          <p:cNvCxnSpPr>
            <a:cxnSpLocks/>
          </p:cNvCxnSpPr>
          <p:nvPr/>
        </p:nvCxnSpPr>
        <p:spPr>
          <a:xfrm>
            <a:off x="5781023" y="4090942"/>
            <a:ext cx="1360332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:a16="http://schemas.microsoft.com/office/drawing/2014/main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0"/>
    </mc:Choice>
    <mc:Fallback xmlns="">
      <p:transition spd="slow" advTm="35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Modelling &amp; Results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7916C04-0C07-63EC-B0DB-AEEB706ED276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id="{D2FA24E3-5201-10AD-6410-56F7C8331C21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ED700A-9EB7-7EBB-517C-9EB7B072E924}"/>
              </a:ext>
            </a:extLst>
          </p:cNvPr>
          <p:cNvSpPr txBox="1"/>
          <p:nvPr/>
        </p:nvSpPr>
        <p:spPr>
          <a:xfrm>
            <a:off x="364273" y="1225659"/>
            <a:ext cx="639336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Define Models:</a:t>
            </a:r>
            <a:endParaRPr lang="en-US" b="1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             Start by defining the necessary models to represent different entities in                  the application. These include:</a:t>
            </a:r>
          </a:p>
          <a:p>
            <a:pPr marL="457200"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Car: Represents individual cars available for rental.</a:t>
            </a:r>
          </a:p>
          <a:p>
            <a:pPr marL="457200"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Customer: Represents users who rent cars.</a:t>
            </a:r>
          </a:p>
          <a:p>
            <a:pPr marL="457200"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Rental: Represents rental bookings made by customers.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8765D8-78E3-648E-3870-3CBEB0A70A8C}"/>
              </a:ext>
            </a:extLst>
          </p:cNvPr>
          <p:cNvSpPr txBox="1"/>
          <p:nvPr/>
        </p:nvSpPr>
        <p:spPr>
          <a:xfrm>
            <a:off x="364273" y="2617627"/>
            <a:ext cx="69806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Run Migrations: </a:t>
            </a:r>
          </a:p>
          <a:p>
            <a:pPr algn="l"/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   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After defining models, run Django migrations to create corresponding database tables.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D8E6A5-A4EE-8828-5EE4-549B0938EF23}"/>
              </a:ext>
            </a:extLst>
          </p:cNvPr>
          <p:cNvSpPr txBox="1"/>
          <p:nvPr/>
        </p:nvSpPr>
        <p:spPr>
          <a:xfrm>
            <a:off x="431180" y="3227770"/>
            <a:ext cx="657921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Result: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With the models defined and migrations applied, you now have the necessary database structure to store car, customer, and rental data.</a:t>
            </a:r>
          </a:p>
        </p:txBody>
      </p:sp>
    </p:spTree>
    <p:extLst>
      <p:ext uri="{BB962C8B-B14F-4D97-AF65-F5344CB8AC3E}">
        <p14:creationId xmlns:p14="http://schemas.microsoft.com/office/powerpoint/2010/main" val="2863725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6256-ED4F-D5CB-996C-FBD384D1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53" y="719666"/>
            <a:ext cx="8421857" cy="547983"/>
          </a:xfrm>
        </p:spPr>
        <p:txBody>
          <a:bodyPr/>
          <a:lstStyle/>
          <a:p>
            <a:r>
              <a:rPr lang="en-IN" sz="1600" b="1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1600" b="1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1600" b="1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br>
              <a:rPr lang="en-US" b="0" i="0">
                <a:solidFill>
                  <a:srgbClr val="374151"/>
                </a:solidFill>
                <a:effectLst/>
                <a:latin typeface="Söhne"/>
              </a:rPr>
            </a:b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CAEDCD-260F-1028-86F4-1E3F97E79C8B}"/>
              </a:ext>
            </a:extLst>
          </p:cNvPr>
          <p:cNvSpPr txBox="1"/>
          <p:nvPr/>
        </p:nvSpPr>
        <p:spPr>
          <a:xfrm>
            <a:off x="854927" y="1563987"/>
            <a:ext cx="600121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Integration with third-party APIs for additional features such as payment processing, geolocation services, and vehicle tracking.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Implementing advanced analytics and reporting features for rental businesses.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Enhancing the user interface with interactive elements and modern design trends.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Optimizing performance and scalability to handle larger volumes of data and users.</a:t>
            </a:r>
          </a:p>
        </p:txBody>
      </p:sp>
    </p:spTree>
    <p:extLst>
      <p:ext uri="{BB962C8B-B14F-4D97-AF65-F5344CB8AC3E}">
        <p14:creationId xmlns:p14="http://schemas.microsoft.com/office/powerpoint/2010/main" val="1323128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Conclusion</a:t>
            </a:r>
            <a:endParaRPr lang="en-IN" sz="16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BAAD3EB-5AF8-2850-D7B6-2D787F8D5CA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id="{81E9EAEF-4D2C-D890-53FC-DD6FC1B36C83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8B97B31-CC0E-51BA-B05D-9176851AA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060" y="903093"/>
            <a:ext cx="8369300" cy="2600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car rentals application aims to revolutionize the rental industry by providing a modern and efficient platform for both customers and rental businesses.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Through the use of Django framework and best practices in software development, the application offers a robust and scalable solution to meet the demands of the car rental market.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878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5">
                <a:solidFill>
                  <a:srgbClr val="223366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8702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>
            <a:extLst>
              <a:ext uri="{FF2B5EF4-FFF2-40B4-BE49-F238E27FC236}">
                <a16:creationId xmlns:a16="http://schemas.microsoft.com/office/drawing/2014/main" id="{1DDD1C7A-587D-4E91-1F48-EF709EC7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6C9006-A794-E787-C5A5-C495983DDB30}"/>
              </a:ext>
            </a:extLst>
          </p:cNvPr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DB24E31-75E2-D2BE-DEE1-91ADB5001A8F}"/>
              </a:ext>
            </a:extLst>
          </p:cNvPr>
          <p:cNvSpPr/>
          <p:nvPr/>
        </p:nvSpPr>
        <p:spPr>
          <a:xfrm>
            <a:off x="956310" y="3037840"/>
            <a:ext cx="7227570" cy="530626"/>
          </a:xfrm>
          <a:prstGeom prst="roundRect">
            <a:avLst/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5EA4B0C5-E33A-D592-C106-2AB96DBFDD04}"/>
              </a:ext>
            </a:extLst>
          </p:cNvPr>
          <p:cNvSpPr txBox="1"/>
          <p:nvPr/>
        </p:nvSpPr>
        <p:spPr>
          <a:xfrm>
            <a:off x="2129473" y="3183633"/>
            <a:ext cx="4881245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 dirty="0"/>
              <a:t>Car Rentals Application with Django Framework</a:t>
            </a:r>
            <a:r>
              <a:rPr lang="en-US" sz="1600" b="1" dirty="0">
                <a:latin typeface="+mj-lt"/>
              </a:rPr>
              <a:t> </a:t>
            </a:r>
            <a:endParaRPr lang="en-US" sz="1600" b="1" dirty="0">
              <a:latin typeface="+mj-lt"/>
              <a:cs typeface="Poppins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318A4EF8-FF85-6356-89E9-7A3A656EBA3B}"/>
              </a:ext>
            </a:extLst>
          </p:cNvPr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1A6C2021-F9AE-B643-BC8F-4F6AB30CABCF}"/>
              </a:ext>
            </a:extLst>
          </p:cNvPr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Proposed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Solution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|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Technology Used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 | Modelling &amp; Results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Conclusion </a:t>
            </a:r>
            <a:endParaRPr lang="en-US" sz="160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42748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Abstract</a:t>
            </a:r>
            <a:endParaRPr lang="en-IN" sz="160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E138CBA-7C0B-348B-874D-0DBE98733F33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A6F8FB9D-26BD-FFD4-0D44-2DE325084D08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 dirty="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E01F0E-929B-9C98-8708-86BC088DC5F4}"/>
              </a:ext>
            </a:extLst>
          </p:cNvPr>
          <p:cNvSpPr txBox="1"/>
          <p:nvPr/>
        </p:nvSpPr>
        <p:spPr>
          <a:xfrm>
            <a:off x="773151" y="1563987"/>
            <a:ext cx="608856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car rental industry is a vital component of modern transportation services, offering individuals and businesses convenient access to vehicles for various purposes. Developing an efficient and user-friendly car rental application can streamline the rental process, improving customer experience and optimizing rental business operations. This project aims to create a comprehensive car rentals application using the Django web framework, leveraging its robust features and scalability.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216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Problem Statement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38979D7-DAF1-B9D0-4B15-5F44295BF71F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771E5D94-0B0E-9E10-390E-F025663AAA0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8F7F52-9ECD-D7E4-0BF7-18C939E25C0D}"/>
              </a:ext>
            </a:extLst>
          </p:cNvPr>
          <p:cNvSpPr txBox="1"/>
          <p:nvPr/>
        </p:nvSpPr>
        <p:spPr>
          <a:xfrm>
            <a:off x="624468" y="1025378"/>
            <a:ext cx="6237249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b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Problem Statement: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car rental industry faces challenges in efficiently managing rental operations, including vehicle inventory, customer bookings, and administrative tasks. Existing rental systems may lack user-friendly interfaces, robust features, and scalability, hindering the rental process and impacting customer satisfaction. Therefore, there is a need for a comprehensive car rentals application that addresses these challenges and provides a seamless experience for both customers and rental businesses.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goal of this project is to develop a car rentals application using the Django web framework to address the following key problems: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A4B842-C0E3-BD2E-82AB-29C9307C6BCA}"/>
              </a:ext>
            </a:extLst>
          </p:cNvPr>
          <p:cNvSpPr txBox="1"/>
          <p:nvPr/>
        </p:nvSpPr>
        <p:spPr>
          <a:xfrm>
            <a:off x="1100253" y="3508576"/>
            <a:ext cx="457943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Poor User Experience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Inefficient Rental Management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568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Project Overview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CF58A7F-2C96-B07D-0B21-410816696D2B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0139171D-3AD9-6A2C-2865-384C0BE5CD2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2CD98D-F5E4-3E50-107E-269D00C4A79F}"/>
              </a:ext>
            </a:extLst>
          </p:cNvPr>
          <p:cNvSpPr txBox="1"/>
          <p:nvPr/>
        </p:nvSpPr>
        <p:spPr>
          <a:xfrm>
            <a:off x="492236" y="1221576"/>
            <a:ext cx="60158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Project Overview: Car Rentals Application with Django Framework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Introduction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8B773E-FE63-A2C1-3E43-B281AD2CFE51}"/>
              </a:ext>
            </a:extLst>
          </p:cNvPr>
          <p:cNvSpPr txBox="1"/>
          <p:nvPr/>
        </p:nvSpPr>
        <p:spPr>
          <a:xfrm>
            <a:off x="492236" y="1685120"/>
            <a:ext cx="471910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2.Technology Stack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3.Key features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4.Architectural overview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5.Development process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6.Implementation details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7.Testing approach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8.Development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9.Future enhancement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10.conclusion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46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Proposed Solution</a:t>
            </a:r>
            <a:endParaRPr lang="en-IN" sz="16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6B7C3C-D3E3-FF07-EEDD-95F0B593D118}"/>
              </a:ext>
            </a:extLst>
          </p:cNvPr>
          <p:cNvSpPr txBox="1"/>
          <p:nvPr/>
        </p:nvSpPr>
        <p:spPr>
          <a:xfrm>
            <a:off x="138533" y="1102220"/>
            <a:ext cx="8866934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0" i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0E84B3E-4CED-7709-C0ED-61714423E40C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D3393E03-7263-ADFB-23AD-8505198A845E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8818A0-5F45-6569-D0FA-A544582FED22}"/>
              </a:ext>
            </a:extLst>
          </p:cNvPr>
          <p:cNvSpPr txBox="1"/>
          <p:nvPr/>
        </p:nvSpPr>
        <p:spPr>
          <a:xfrm>
            <a:off x="988741" y="1779430"/>
            <a:ext cx="587297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proposed solution is to develop a comprehensive car rentals application using the Django framework, which will address the challenges faced by both customers and rental businesses in the car rental industry. The application will offer a user-friendly interface, robust features, and efficient management tools to streamline the rental process and enhance the overall user experience.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391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0896F70-0E57-B001-3C98-BB76EA937037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FB315134-FD10-6E28-FDC9-29E7F29C2454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2157F51-12AE-1271-6FCB-A9885AB60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578" y="891797"/>
            <a:ext cx="8377443" cy="2062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Customers will be able to register, login, and manage their accounts securely.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Rental businesses will have administrative controls to manage user accounts and permissions.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415D88A-B237-0C0C-7140-A76EA9BD5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3287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14D585B-8EFF-976C-F827-A4A3A352D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236" y="1201629"/>
            <a:ext cx="65" cy="954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53F1483B-4E5F-D9CB-E8EB-44D765239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3287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2E3536-00D3-4969-CAA9-2CEB40A8914F}"/>
              </a:ext>
            </a:extLst>
          </p:cNvPr>
          <p:cNvSpPr txBox="1"/>
          <p:nvPr/>
        </p:nvSpPr>
        <p:spPr>
          <a:xfrm>
            <a:off x="400050" y="1104453"/>
            <a:ext cx="45796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Authentication and Management: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6F6BFC-C68F-A679-5BD6-3AC776280920}"/>
              </a:ext>
            </a:extLst>
          </p:cNvPr>
          <p:cNvSpPr txBox="1"/>
          <p:nvPr/>
        </p:nvSpPr>
        <p:spPr>
          <a:xfrm>
            <a:off x="542578" y="2697273"/>
            <a:ext cx="5718810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2.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.Rental Booking System: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Customers can select rental dates and make reservations for available cars.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Availability calendars will be displayed to indicate the availability of cars for specific dates.</a:t>
            </a:r>
          </a:p>
        </p:txBody>
      </p:sp>
    </p:spTree>
    <p:extLst>
      <p:ext uri="{BB962C8B-B14F-4D97-AF65-F5344CB8AC3E}">
        <p14:creationId xmlns:p14="http://schemas.microsoft.com/office/powerpoint/2010/main" val="487481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25A5131-6F83-AD76-5E52-14CCB9D908F9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9D85AD23-D3D0-C7F5-13BD-C3746B44AE9A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C84D94-EAD0-EA3D-58AB-E7E8654675ED}"/>
              </a:ext>
            </a:extLst>
          </p:cNvPr>
          <p:cNvSpPr txBox="1"/>
          <p:nvPr/>
        </p:nvSpPr>
        <p:spPr>
          <a:xfrm>
            <a:off x="1005840" y="1886873"/>
            <a:ext cx="585597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proposed solution aims to deliver a modern, efficient, and user-friendly car rentals application that meets the needs of both customers and rental businesses. By leveraging the Django framework and best practices in software development, the application will offer a robust and scalable solution for the car rental industry.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2645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907D582-D8F7-CF69-ABAE-503F64E8F1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71124"/>
              </p:ext>
            </p:extLst>
          </p:nvPr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DF48260F-742B-E32A-02FE-B142578BC1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89073F-18B7-3DD8-48EB-55DA0C87BA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2B04F6-FDE4-25BD-3C19-D5DC09B99F1A}"/>
              </a:ext>
            </a:extLst>
          </p:cNvPr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E6A23E-BD78-D77E-AD81-17D853BDDC74}"/>
              </a:ext>
            </a:extLst>
          </p:cNvPr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02A8F1A-67E8-0BA1-6B45-F0633689698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61;g5fab984687_2_0">
            <a:extLst>
              <a:ext uri="{FF2B5EF4-FFF2-40B4-BE49-F238E27FC236}">
                <a16:creationId xmlns:a16="http://schemas.microsoft.com/office/drawing/2014/main" id="{3447FF72-B82E-F4FB-B8A0-D3532FD4F749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108324563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7D9E5D5E-A365-4A49-8140-C8CC82A61608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9162bd5b-4ed9-4da3-b376-05204580ba3f"/>
    <ds:schemaRef ds:uri="c0fa2617-96bd-425d-8578-e93563fe37c5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6559A34-456E-49A1-8157-9E3D18BFAD36}">
  <ds:schemaRefs>
    <ds:schemaRef ds:uri="http://www.w3.org/XML/1998/namespace"/>
    <ds:schemaRef ds:uri="c0fa2617-96bd-425d-8578-e93563fe37c5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purl.org/dc/elements/1.1/"/>
    <ds:schemaRef ds:uri="http://schemas.openxmlformats.org/package/2006/metadata/core-properties"/>
    <ds:schemaRef ds:uri="9162bd5b-4ed9-4da3-b376-05204580ba3f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716</Words>
  <Application>Microsoft Office PowerPoint</Application>
  <PresentationFormat>On-screen Show (16:9)</PresentationFormat>
  <Paragraphs>80</Paragraphs>
  <Slides>13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  <vt:variant>
        <vt:lpstr>Custom Shows</vt:lpstr>
      </vt:variant>
      <vt:variant>
        <vt:i4>1</vt:i4>
      </vt:variant>
    </vt:vector>
  </HeadingPairs>
  <TitlesOfParts>
    <vt:vector size="21" baseType="lpstr">
      <vt:lpstr>Arial</vt:lpstr>
      <vt:lpstr>Arial MT</vt:lpstr>
      <vt:lpstr>Calibri</vt:lpstr>
      <vt:lpstr>Poppins</vt:lpstr>
      <vt:lpstr>Söhne</vt:lpstr>
      <vt:lpstr>Times New Roman</vt:lpstr>
      <vt:lpstr>Simple Light</vt:lpstr>
      <vt:lpstr>PowerPoint Presentation</vt:lpstr>
      <vt:lpstr>PowerPoint Presentation</vt:lpstr>
      <vt:lpstr>Abstract</vt:lpstr>
      <vt:lpstr>Problem Statement</vt:lpstr>
      <vt:lpstr>Project Overview</vt:lpstr>
      <vt:lpstr>Proposed Solution</vt:lpstr>
      <vt:lpstr>PowerPoint Presentation</vt:lpstr>
      <vt:lpstr>PowerPoint Presentation</vt:lpstr>
      <vt:lpstr>Technology Used</vt:lpstr>
      <vt:lpstr>Modelling &amp; Results</vt:lpstr>
      <vt:lpstr>Future Enhancements: </vt:lpstr>
      <vt:lpstr>Conclusion</vt:lpstr>
      <vt:lpstr>Thank You!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Sobi</cp:lastModifiedBy>
  <cp:revision>11</cp:revision>
  <dcterms:modified xsi:type="dcterms:W3CDTF">2024-04-12T13:10:07Z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