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Virtualization and 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50,000’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XEN CONSOLE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56" y="219718"/>
            <a:ext cx="3000000" cy="2733333"/>
          </a:xfrm>
          <a:prstGeom prst="rect">
            <a:avLst/>
          </a:prstGeom>
        </p:spPr>
      </p:pic>
      <p:pic>
        <p:nvPicPr>
          <p:cNvPr id="1028" name="Picture 4" descr="C:\Users\mlark\AppData\Local\Temp\SNAGHTML3a860f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" y="2797492"/>
            <a:ext cx="9418721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lark\AppData\Local\Temp\SNAGHTML3a6f67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7" y="1586384"/>
            <a:ext cx="26860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HOTPLUGGING – Walks like a duck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Virtualized hard drive</a:t>
            </a:r>
          </a:p>
          <a:p>
            <a:pPr lvl="1"/>
            <a:r>
              <a:rPr lang="en-US" dirty="0" smtClean="0"/>
              <a:t>Flat file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Must be virtually plugged into a VM</a:t>
            </a:r>
          </a:p>
          <a:p>
            <a:pPr lvl="1"/>
            <a:r>
              <a:rPr lang="en-US" dirty="0" smtClean="0"/>
              <a:t>Looks like your “D:” drive</a:t>
            </a:r>
          </a:p>
          <a:p>
            <a:pPr lvl="1"/>
            <a:r>
              <a:rPr lang="en-US" dirty="0" smtClean="0"/>
              <a:t>Virtually u</a:t>
            </a:r>
            <a:r>
              <a:rPr lang="en-US" dirty="0" smtClean="0"/>
              <a:t>nplugged </a:t>
            </a:r>
            <a:r>
              <a:rPr lang="en-US" dirty="0" smtClean="0"/>
              <a:t>when </a:t>
            </a:r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Flat file (D: drive) s</a:t>
            </a:r>
            <a:r>
              <a:rPr lang="en-US" dirty="0" smtClean="0"/>
              <a:t>tored </a:t>
            </a:r>
            <a:r>
              <a:rPr lang="en-US" dirty="0" smtClean="0"/>
              <a:t>on filer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What’S</a:t>
            </a:r>
            <a:r>
              <a:rPr lang="en-US" dirty="0" smtClean="0"/>
              <a:t> A 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</a:p>
          <a:p>
            <a:pPr lvl="1"/>
            <a:r>
              <a:rPr lang="en-US" dirty="0" err="1" smtClean="0"/>
              <a:t>Terrabytes</a:t>
            </a:r>
            <a:r>
              <a:rPr lang="en-US" dirty="0" smtClean="0"/>
              <a:t> of storage</a:t>
            </a:r>
          </a:p>
          <a:p>
            <a:pPr lvl="1"/>
            <a:endParaRPr lang="en-US" dirty="0"/>
          </a:p>
          <a:p>
            <a:r>
              <a:rPr lang="en-US" dirty="0" smtClean="0"/>
              <a:t>Stores:</a:t>
            </a:r>
          </a:p>
          <a:p>
            <a:pPr lvl="1"/>
            <a:r>
              <a:rPr lang="en-US" dirty="0" smtClean="0"/>
              <a:t>Student’s U:\ drive folders</a:t>
            </a:r>
          </a:p>
          <a:p>
            <a:pPr lvl="1"/>
            <a:r>
              <a:rPr lang="en-US" dirty="0" smtClean="0"/>
              <a:t>Hot plug drives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712374"/>
            <a:ext cx="4533333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behemoth machine</a:t>
            </a:r>
          </a:p>
          <a:p>
            <a:pPr lvl="1"/>
            <a:r>
              <a:rPr lang="en-US" dirty="0" smtClean="0"/>
              <a:t>One archive (master image) </a:t>
            </a:r>
          </a:p>
          <a:p>
            <a:pPr lvl="1"/>
            <a:r>
              <a:rPr lang="en-US" dirty="0" smtClean="0"/>
              <a:t>Clone quickly, destroy quickly</a:t>
            </a:r>
          </a:p>
          <a:p>
            <a:pPr lvl="1"/>
            <a:r>
              <a:rPr lang="en-US" dirty="0" smtClean="0"/>
              <a:t>Portable for redundancy</a:t>
            </a:r>
          </a:p>
          <a:p>
            <a:r>
              <a:rPr lang="en-US" dirty="0" smtClean="0"/>
              <a:t>Your PC : Run Linux and Windows simultaneously</a:t>
            </a:r>
          </a:p>
          <a:p>
            <a:r>
              <a:rPr lang="en-US" dirty="0" smtClean="0"/>
              <a:t>Here at Toolwire:</a:t>
            </a:r>
          </a:p>
          <a:p>
            <a:pPr lvl="1"/>
            <a:r>
              <a:rPr lang="en-US" dirty="0" smtClean="0"/>
              <a:t>Student Desktops : Destroy and relaunch</a:t>
            </a:r>
          </a:p>
          <a:p>
            <a:pPr lvl="1"/>
            <a:r>
              <a:rPr lang="en-US" dirty="0" smtClean="0"/>
              <a:t>Employee workstations : Virus?  Destroy and relaunch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838" y="896535"/>
            <a:ext cx="3398121" cy="5358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09" y="466119"/>
            <a:ext cx="2104762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forms:</a:t>
            </a:r>
          </a:p>
          <a:p>
            <a:pPr lvl="1"/>
            <a:r>
              <a:rPr lang="en-US" dirty="0" smtClean="0"/>
              <a:t>Network mounts</a:t>
            </a:r>
          </a:p>
          <a:p>
            <a:pPr lvl="2"/>
            <a:r>
              <a:rPr lang="en-US" dirty="0" smtClean="0"/>
              <a:t>My Files U:\ drive</a:t>
            </a:r>
          </a:p>
          <a:p>
            <a:pPr lvl="1"/>
            <a:r>
              <a:rPr lang="en-US" dirty="0" smtClean="0"/>
              <a:t>Removable Storage</a:t>
            </a:r>
          </a:p>
          <a:p>
            <a:pPr lvl="2"/>
            <a:r>
              <a:rPr lang="en-US" dirty="0" smtClean="0"/>
              <a:t>Thumb drive</a:t>
            </a:r>
          </a:p>
          <a:p>
            <a:pPr lvl="2"/>
            <a:r>
              <a:rPr lang="en-US" dirty="0" smtClean="0"/>
              <a:t>External drive</a:t>
            </a:r>
          </a:p>
          <a:p>
            <a:pPr lvl="2"/>
            <a:r>
              <a:rPr lang="en-US" dirty="0" smtClean="0"/>
              <a:t>For VM’s: </a:t>
            </a:r>
          </a:p>
          <a:p>
            <a:pPr lvl="3"/>
            <a:r>
              <a:rPr lang="en-US" dirty="0" err="1" smtClean="0"/>
              <a:t>Hotplug</a:t>
            </a:r>
            <a:r>
              <a:rPr lang="en-US" dirty="0" smtClean="0"/>
              <a:t> Drives</a:t>
            </a:r>
          </a:p>
          <a:p>
            <a:r>
              <a:rPr lang="en-US" dirty="0" smtClean="0"/>
              <a:t>NOTE: C: drive is </a:t>
            </a:r>
            <a:br>
              <a:rPr lang="en-US" dirty="0" smtClean="0"/>
            </a:br>
            <a:r>
              <a:rPr lang="en-US" dirty="0" smtClean="0"/>
              <a:t>NOT persistent!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80" y="314890"/>
            <a:ext cx="2775813" cy="1782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209" y="2249487"/>
            <a:ext cx="2657143" cy="306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321" y="931619"/>
            <a:ext cx="3911063" cy="1812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761" y="3238638"/>
            <a:ext cx="4898619" cy="36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virtualization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the United Nations</a:t>
            </a:r>
          </a:p>
          <a:p>
            <a:pPr lvl="1"/>
            <a:r>
              <a:rPr lang="en-US" dirty="0" smtClean="0"/>
              <a:t>One language speaker</a:t>
            </a:r>
          </a:p>
          <a:p>
            <a:pPr lvl="1"/>
            <a:r>
              <a:rPr lang="en-US" dirty="0" smtClean="0"/>
              <a:t>Many languages communicating with speaker</a:t>
            </a:r>
          </a:p>
          <a:p>
            <a:pPr lvl="1"/>
            <a:endParaRPr lang="en-US" dirty="0"/>
          </a:p>
          <a:p>
            <a:r>
              <a:rPr lang="en-US" dirty="0" smtClean="0"/>
              <a:t>How can one person understand?</a:t>
            </a:r>
          </a:p>
          <a:p>
            <a:pPr lvl="1"/>
            <a:r>
              <a:rPr lang="en-US" dirty="0" smtClean="0"/>
              <a:t>We need someone who speaks all languages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94" y="3000725"/>
            <a:ext cx="5310365" cy="35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translator : The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O/S … different languages</a:t>
            </a:r>
          </a:p>
          <a:p>
            <a:pPr lvl="1"/>
            <a:r>
              <a:rPr lang="en-US" dirty="0" smtClean="0"/>
              <a:t>Linux/Unix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s -al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err="1"/>
              <a:t>d</a:t>
            </a:r>
            <a:r>
              <a:rPr lang="en-US" dirty="0" err="1" smtClean="0"/>
              <a:t>ir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dirty="0" smtClean="0"/>
              <a:t>	 	   	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745623" y="2953545"/>
            <a:ext cx="5534526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331368" y="4154905"/>
            <a:ext cx="2486527" cy="117107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 Server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0316" y="2614863"/>
            <a:ext cx="401052" cy="338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5512886" y="2318082"/>
            <a:ext cx="0" cy="635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67233" y="2596605"/>
            <a:ext cx="244265" cy="35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Up-Down Arrow 10"/>
          <p:cNvSpPr/>
          <p:nvPr/>
        </p:nvSpPr>
        <p:spPr>
          <a:xfrm>
            <a:off x="5574631" y="3563145"/>
            <a:ext cx="328864" cy="591760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2133181"/>
            <a:ext cx="1491915" cy="55704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51835" y="1696454"/>
            <a:ext cx="1491915" cy="55704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03665" y="2039559"/>
            <a:ext cx="1491915" cy="55704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Xen tools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User Interface to 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38863" y="4363452"/>
            <a:ext cx="3577390" cy="2237875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23865" y="2412122"/>
            <a:ext cx="1941094" cy="818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Xen Tools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Up-Down Arrow 7"/>
          <p:cNvSpPr/>
          <p:nvPr/>
        </p:nvSpPr>
        <p:spPr>
          <a:xfrm>
            <a:off x="5927558" y="3323619"/>
            <a:ext cx="434725" cy="946484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0800000">
            <a:off x="7716253" y="5255532"/>
            <a:ext cx="1828800" cy="641684"/>
          </a:xfrm>
          <a:prstGeom prst="ben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9810" y="4609201"/>
            <a:ext cx="247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a Linux Server with </a:t>
            </a:r>
            <a:r>
              <a:rPr lang="en-US" dirty="0" smtClean="0"/>
              <a:t>Citrix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 = 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system resources for virtual machines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Memory (RAM)</a:t>
            </a:r>
          </a:p>
          <a:p>
            <a:pPr lvl="1"/>
            <a:r>
              <a:rPr lang="en-US" dirty="0" smtClean="0"/>
              <a:t>Local Storage</a:t>
            </a:r>
          </a:p>
          <a:p>
            <a:r>
              <a:rPr lang="en-US" dirty="0" smtClean="0"/>
              <a:t>Exposes system resources to virtual machines</a:t>
            </a:r>
          </a:p>
          <a:p>
            <a:r>
              <a:rPr lang="en-US" dirty="0" smtClean="0"/>
              <a:t>Exposes system hardware to virtual machines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8792281" y="4089036"/>
            <a:ext cx="2197769" cy="1251285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Xen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2568" y="1915972"/>
            <a:ext cx="1641895" cy="73816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Virtual Machine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66756" y="3152658"/>
            <a:ext cx="4125244" cy="527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9948525" y="2650091"/>
            <a:ext cx="238212" cy="423319"/>
          </a:xfrm>
          <a:prstGeom prst="up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9891166" y="3680316"/>
            <a:ext cx="238212" cy="423319"/>
          </a:xfrm>
          <a:prstGeom prst="up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CONSOLE : Window to Xen’s soul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40375"/>
            <a:ext cx="9445308" cy="48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116</TotalTime>
  <Words>252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Virtualization and Persistence</vt:lpstr>
      <vt:lpstr>Why virtualization?</vt:lpstr>
      <vt:lpstr>PERSISTENCE</vt:lpstr>
      <vt:lpstr>HOW DOES virtualization WORK?</vt:lpstr>
      <vt:lpstr>Virtualized translator : The Hypervisor</vt:lpstr>
      <vt:lpstr>Hypervisor layer</vt:lpstr>
      <vt:lpstr>Xen tools  User Interface to Server</vt:lpstr>
      <vt:lpstr>HYPERVISOR = TRANSLATOR</vt:lpstr>
      <vt:lpstr>XEN CONSOLE : Window to Xen’s soul</vt:lpstr>
      <vt:lpstr>MORE ON XEN CONSOLE</vt:lpstr>
      <vt:lpstr>HOTPLUGGING – Walks like a duck</vt:lpstr>
      <vt:lpstr>What’S A FILER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and Persistence</dc:title>
  <dc:creator>mlark</dc:creator>
  <cp:lastModifiedBy>Mary Lark</cp:lastModifiedBy>
  <cp:revision>15</cp:revision>
  <dcterms:created xsi:type="dcterms:W3CDTF">2017-02-03T02:06:35Z</dcterms:created>
  <dcterms:modified xsi:type="dcterms:W3CDTF">2018-07-02T16:03:54Z</dcterms:modified>
</cp:coreProperties>
</file>