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279E-3684-40A5-8D64-C4BF4715E30F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FBF4-51EA-45E3-B0A7-4F063063B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157508619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429720" cy="6858000"/>
          </a:xfrm>
        </p:spPr>
      </p:pic>
      <p:sp>
        <p:nvSpPr>
          <p:cNvPr id="5" name="Rectangle 4"/>
          <p:cNvSpPr/>
          <p:nvPr/>
        </p:nvSpPr>
        <p:spPr>
          <a:xfrm>
            <a:off x="2286000" y="1428737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Arial Narrow" pitchFamily="34" charset="0"/>
              </a:rPr>
              <a:t>Wedding event</a:t>
            </a:r>
            <a:br>
              <a:rPr lang="en-US" sz="4800" b="1" dirty="0" smtClean="0">
                <a:latin typeface="Arial Narrow" pitchFamily="34" charset="0"/>
              </a:rPr>
            </a:br>
            <a:r>
              <a:rPr lang="en-US" sz="4800" b="1" dirty="0" smtClean="0">
                <a:latin typeface="Arial Narrow" pitchFamily="34" charset="0"/>
              </a:rPr>
              <a:t> organization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5143504" y="3429001"/>
            <a:ext cx="378621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Presented by</a:t>
            </a:r>
          </a:p>
          <a:p>
            <a:pPr algn="ctr"/>
            <a:r>
              <a:rPr lang="en-US" i="1" dirty="0" smtClean="0"/>
              <a:t>       </a:t>
            </a:r>
            <a:r>
              <a:rPr lang="en-US" dirty="0" smtClean="0"/>
              <a:t>                                                                                         </a:t>
            </a:r>
            <a:r>
              <a:rPr lang="en-US" sz="2000" dirty="0" err="1" smtClean="0"/>
              <a:t>S.Sathya</a:t>
            </a:r>
            <a:r>
              <a:rPr lang="en-US" sz="2000" dirty="0" smtClean="0"/>
              <a:t> </a:t>
            </a:r>
            <a:r>
              <a:rPr lang="en-US" sz="2000" dirty="0" err="1" smtClean="0"/>
              <a:t>Priya</a:t>
            </a:r>
            <a:endParaRPr lang="en-US" sz="2000" dirty="0" smtClean="0"/>
          </a:p>
          <a:p>
            <a:pPr algn="ctr"/>
            <a:r>
              <a:rPr lang="en-US" sz="2000" dirty="0" err="1" smtClean="0"/>
              <a:t>M.Jeeva</a:t>
            </a:r>
            <a:r>
              <a:rPr lang="en-US" sz="2000" dirty="0" smtClean="0"/>
              <a:t>                                                                                    A.Mary </a:t>
            </a:r>
            <a:r>
              <a:rPr lang="en-US" sz="2000" dirty="0" err="1" smtClean="0"/>
              <a:t>Suganthi</a:t>
            </a:r>
            <a:r>
              <a:rPr lang="en-US" sz="2000" dirty="0" smtClean="0"/>
              <a:t>                                                 </a:t>
            </a:r>
            <a:r>
              <a:rPr lang="en-US" sz="2000" dirty="0" err="1" smtClean="0"/>
              <a:t>A.Christina</a:t>
            </a:r>
            <a:r>
              <a:rPr lang="en-US" sz="2000" dirty="0" smtClean="0"/>
              <a:t> Mary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282" y="0"/>
            <a:ext cx="9358282" cy="6858000"/>
          </a:xfrm>
        </p:spPr>
      </p:pic>
      <p:sp>
        <p:nvSpPr>
          <p:cNvPr id="5" name="Rectangle 4"/>
          <p:cNvSpPr/>
          <p:nvPr/>
        </p:nvSpPr>
        <p:spPr>
          <a:xfrm>
            <a:off x="1" y="0"/>
            <a:ext cx="520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i="1" u="sng" dirty="0" smtClean="0"/>
              <a:t>EXISTING SYSTEM</a:t>
            </a:r>
            <a:endParaRPr lang="en-US" sz="3200" b="1" i="1" u="sng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2908" y="1571612"/>
            <a:ext cx="9286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3200" dirty="0" smtClean="0"/>
              <a:t>in  the existing system the exams are done only manually but in proposed system we have to computerize the exams using this web applications.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200" dirty="0" smtClean="0"/>
              <a:t>Lack of security of data…</a:t>
            </a:r>
          </a:p>
          <a:p>
            <a:pPr lvl="1">
              <a:buNone/>
            </a:pPr>
            <a:r>
              <a:rPr lang="en-US" sz="3200" dirty="0" smtClean="0"/>
              <a:t>More power…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5459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 smtClean="0"/>
              <a:t>Proposed system</a:t>
            </a:r>
            <a:endParaRPr lang="en-US" sz="3600" b="1" i="1" dirty="0"/>
          </a:p>
        </p:txBody>
      </p:sp>
      <p:sp>
        <p:nvSpPr>
          <p:cNvPr id="6" name="Rectangle 5"/>
          <p:cNvSpPr/>
          <p:nvPr/>
        </p:nvSpPr>
        <p:spPr>
          <a:xfrm>
            <a:off x="571472" y="1500174"/>
            <a:ext cx="85725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Security of the data.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Ensure data accuracy.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Proper control of higher official.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Data collection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Automate tasks.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Efficient planning and organization.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Minimize manual data entry.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529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 smtClean="0"/>
              <a:t>CONCLUSION</a:t>
            </a:r>
            <a:endParaRPr lang="en-US" sz="3600" b="1" i="1" u="sng" dirty="0"/>
          </a:p>
        </p:txBody>
      </p:sp>
      <p:sp>
        <p:nvSpPr>
          <p:cNvPr id="6" name="Rectangle 5"/>
          <p:cNvSpPr/>
          <p:nvPr/>
        </p:nvSpPr>
        <p:spPr>
          <a:xfrm>
            <a:off x="0" y="185736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Here we have  come to the end of this project on the topic….It was wonderful and learning experience for we all while working on this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pexels-photo-207216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571480"/>
            <a:ext cx="7620000" cy="596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" y="0"/>
            <a:ext cx="2428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 smtClean="0"/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357298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3200" dirty="0" smtClean="0"/>
              <a:t>1.Abstract.</a:t>
            </a:r>
          </a:p>
          <a:p>
            <a:pPr lvl="1">
              <a:buNone/>
            </a:pPr>
            <a:r>
              <a:rPr lang="en-US" sz="3200" dirty="0" smtClean="0"/>
              <a:t>2.Using platform.</a:t>
            </a:r>
          </a:p>
          <a:p>
            <a:pPr lvl="1">
              <a:buNone/>
            </a:pPr>
            <a:r>
              <a:rPr lang="en-US" sz="3200" dirty="0" smtClean="0"/>
              <a:t>3.Screenshot.</a:t>
            </a:r>
          </a:p>
          <a:p>
            <a:pPr lvl="1">
              <a:buNone/>
            </a:pPr>
            <a:r>
              <a:rPr lang="en-US" sz="3200" dirty="0" smtClean="0"/>
              <a:t>4.Existing system.</a:t>
            </a:r>
          </a:p>
          <a:p>
            <a:pPr lvl="1">
              <a:buNone/>
            </a:pPr>
            <a:r>
              <a:rPr lang="en-US" sz="3200" dirty="0" smtClean="0"/>
              <a:t>5.Propost system.</a:t>
            </a:r>
          </a:p>
          <a:p>
            <a:pPr lvl="1">
              <a:buNone/>
            </a:pPr>
            <a:r>
              <a:rPr lang="en-US" sz="3200" dirty="0" smtClean="0"/>
              <a:t>6.conclusion.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715148"/>
          </a:xfrm>
        </p:spPr>
      </p:pic>
      <p:sp>
        <p:nvSpPr>
          <p:cNvPr id="5" name="Rectangle 4"/>
          <p:cNvSpPr/>
          <p:nvPr/>
        </p:nvSpPr>
        <p:spPr>
          <a:xfrm>
            <a:off x="0" y="0"/>
            <a:ext cx="2643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 smtClean="0"/>
              <a:t>ABSTRACT</a:t>
            </a:r>
            <a:endParaRPr lang="en-US" sz="3600" b="1" i="1" dirty="0"/>
          </a:p>
        </p:txBody>
      </p:sp>
      <p:sp>
        <p:nvSpPr>
          <p:cNvPr id="8" name="Rectangle 7"/>
          <p:cNvSpPr/>
          <p:nvPr/>
        </p:nvSpPr>
        <p:spPr>
          <a:xfrm>
            <a:off x="0" y="1714488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The wedding event organization is a web based application.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It is having to the more than advantages of the event organization.  It’s saving your time.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The event organization project is designed to be user-friendly and efficient.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Stay on schedule keep costs and resources to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b67e8727-2302-4d11-b877-3e003c32d31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480"/>
            <a:ext cx="7429488" cy="3429024"/>
          </a:xfrm>
          <a:prstGeom prst="rect">
            <a:avLst/>
          </a:prstGeom>
        </p:spPr>
      </p:pic>
      <p:pic>
        <p:nvPicPr>
          <p:cNvPr id="6" name="Picture 5" descr="00b6f0c9-b4e5-4718-a06c-171d8f93555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5"/>
            <a:ext cx="5429256" cy="2857496"/>
          </a:xfrm>
          <a:prstGeom prst="rect">
            <a:avLst/>
          </a:prstGeom>
        </p:spPr>
      </p:pic>
      <p:pic>
        <p:nvPicPr>
          <p:cNvPr id="7" name="Picture 6" descr="a082a905-12b9-4975-82ae-3dd817503726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3929065"/>
            <a:ext cx="3714744" cy="2928935"/>
          </a:xfrm>
          <a:prstGeom prst="rect">
            <a:avLst/>
          </a:prstGeom>
        </p:spPr>
      </p:pic>
      <p:pic>
        <p:nvPicPr>
          <p:cNvPr id="8" name="Picture 7" descr="797dab38-ae5e-4056-9b12-acab9c8026be (1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64" y="0"/>
            <a:ext cx="2000264" cy="4214817"/>
          </a:xfrm>
          <a:prstGeom prst="rect">
            <a:avLst/>
          </a:prstGeom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29" y="0"/>
            <a:ext cx="571472" cy="40719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1"/>
            <a:ext cx="34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3600" b="1" i="1" u="sng" dirty="0" smtClean="0"/>
              <a:t>Screenshot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" y="0"/>
            <a:ext cx="4000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3200" smtClean="0"/>
              <a:t>3.Screenshot.</a:t>
            </a:r>
            <a:endParaRPr lang="en-US" sz="3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85918" y="1357298"/>
            <a:ext cx="66437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HTML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CSS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JAVASCRIPT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PHP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u="sng" dirty="0" smtClean="0">
                <a:solidFill>
                  <a:schemeClr val="bg2"/>
                </a:solidFill>
              </a:rPr>
              <a:t>HTML</a:t>
            </a:r>
          </a:p>
          <a:p>
            <a:pPr>
              <a:buNone/>
            </a:pPr>
            <a:endParaRPr lang="en-US" sz="3200" b="1" u="sng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sz="3200" u="sng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We are using in the HTML plat from in this web application.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 it is hyper text markup language.  we would have heard of the advantages of HTML describing it to be platform-independent(works on all operating system like windows, Linux, etc),easy to learn, no  setup(simply saving the document with the extension.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364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endParaRPr lang="en-US" sz="3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u="sng" dirty="0" smtClean="0">
                <a:solidFill>
                  <a:schemeClr val="bg1"/>
                </a:solidFill>
              </a:rPr>
              <a:t>CSS</a:t>
            </a:r>
          </a:p>
          <a:p>
            <a:pPr>
              <a:buNone/>
            </a:pPr>
            <a:endParaRPr lang="en-IN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CSS  is  cascading style sheet is a style sheet</a:t>
            </a:r>
          </a:p>
          <a:p>
            <a:pPr>
              <a:buNone/>
            </a:pPr>
            <a:r>
              <a:rPr lang="en-US" sz="3200" dirty="0" smtClean="0"/>
              <a:t>     language used for specifying the presentation and styling of a document written in a markup language such as HTML or XML.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  with CSS, you can control the colour, font, the size of text, the spacing between elements , how elements</a:t>
            </a:r>
          </a:p>
          <a:p>
            <a:r>
              <a:rPr lang="en-IN" sz="3200" dirty="0" smtClean="0"/>
              <a:t>Are positioned and laid out .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 what background images or background are to be used, different device and screen ,and much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Rectangle 5"/>
          <p:cNvSpPr/>
          <p:nvPr/>
        </p:nvSpPr>
        <p:spPr>
          <a:xfrm>
            <a:off x="0" y="1357298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JavaScript is  a scripting language .there are mainly two advantages of JavaScript function.  code </a:t>
            </a:r>
            <a:r>
              <a:rPr lang="en-US" sz="3200" dirty="0" err="1" smtClean="0"/>
              <a:t>resusability</a:t>
            </a:r>
            <a:r>
              <a:rPr lang="en-US" sz="3200" dirty="0" smtClean="0"/>
              <a:t>.  We can a function several time so it save coding.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There mainly two advantage of javaScript function. Code reusability:we can call a functin several times so it save coding.</a:t>
            </a: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5208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u="sng" dirty="0" smtClean="0">
                <a:solidFill>
                  <a:schemeClr val="bg1"/>
                </a:solidFill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tockphoto-503618472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Rectangle 5"/>
          <p:cNvSpPr/>
          <p:nvPr/>
        </p:nvSpPr>
        <p:spPr>
          <a:xfrm>
            <a:off x="0" y="0"/>
            <a:ext cx="1643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PHP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71612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The full form PHP is Hypertext  preprocessor. it was abbreviated previously as personal home pages.  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It is  a programming language widely used to build web application or website.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dirty="0" smtClean="0"/>
              <a:t>We are using in the PHP plat form to connecting in the database of the backend.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34</cp:revision>
  <dcterms:created xsi:type="dcterms:W3CDTF">2024-03-01T06:16:54Z</dcterms:created>
  <dcterms:modified xsi:type="dcterms:W3CDTF">2024-03-02T13:39:00Z</dcterms:modified>
</cp:coreProperties>
</file>