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232fff6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7232fff6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232fff6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232fff6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232fff6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232fff6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232fff6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232fff6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232fff6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7232fff6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Board_game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9457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latin typeface="Arial"/>
                <a:ea typeface="Arial"/>
                <a:cs typeface="Arial"/>
                <a:sym typeface="Arial"/>
              </a:rPr>
              <a:t>OOP Project</a:t>
            </a:r>
            <a:endParaRPr sz="6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latin typeface="Arial"/>
                <a:ea typeface="Arial"/>
                <a:cs typeface="Arial"/>
                <a:sym typeface="Arial"/>
              </a:rPr>
              <a:t>Quarto</a:t>
            </a:r>
            <a:endParaRPr b="1" sz="6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998325"/>
            <a:ext cx="42603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 b="1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Hripsime Melikyan 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Meri Sukiasyan 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Arthur Aghamyan 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4673725" y="2998325"/>
            <a:ext cx="42603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Instructors</a:t>
            </a:r>
            <a:endParaRPr b="1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Varduhi Yeghiazaryan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Hovag Abrahamian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30450" y="213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Quarto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02275" y="1005700"/>
            <a:ext cx="52185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Quarto</a:t>
            </a: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" sz="16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board game</a:t>
            </a: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two players.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game is played on a 4×4 board. There are 16 unique pieces to play with, each of which is either: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685800" rtl="0" algn="l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tall or short;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 or blue (or a different pair of colors, e.g. light- or dark-stained wood);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square or circular; and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hollow-top or solid-top.</a:t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21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800" y="317525"/>
            <a:ext cx="3215100" cy="317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502950" y="3489750"/>
            <a:ext cx="7333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b="1" i="1" lang="en" sz="1550">
                <a:solidFill>
                  <a:srgbClr val="202122"/>
                </a:solidFill>
                <a:highlight>
                  <a:srgbClr val="FFFFFF"/>
                </a:highlight>
              </a:rPr>
              <a:t>Players take turns choosing a piece which the other player must then place on the board. A player wins by placing a piece on the board which forms a horizontal, vertical, or diagonal row of four pieces, all of which have a common attribute.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416850" y="31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Arial"/>
                <a:ea typeface="Arial"/>
                <a:cs typeface="Arial"/>
                <a:sym typeface="Arial"/>
              </a:rPr>
              <a:t>Classes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718575" y="1426650"/>
            <a:ext cx="2111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Game Package</a:t>
            </a:r>
            <a:endParaRPr b="1" sz="2400"/>
          </a:p>
        </p:txBody>
      </p:sp>
      <p:sp>
        <p:nvSpPr>
          <p:cNvPr id="145" name="Google Shape;145;p15"/>
          <p:cNvSpPr txBox="1"/>
          <p:nvPr/>
        </p:nvSpPr>
        <p:spPr>
          <a:xfrm>
            <a:off x="718575" y="2097750"/>
            <a:ext cx="2269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Position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Figure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ShortCircular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ShortSquare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TallCircular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TallSquare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AvailableFigures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Quarto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3212825" y="1426650"/>
            <a:ext cx="2591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2440"/>
              <a:t>Console </a:t>
            </a:r>
            <a:r>
              <a:rPr b="1" lang="en" sz="2440"/>
              <a:t>Package</a:t>
            </a:r>
            <a:endParaRPr b="1" sz="2440"/>
          </a:p>
        </p:txBody>
      </p:sp>
      <p:sp>
        <p:nvSpPr>
          <p:cNvPr id="147" name="Google Shape;147;p15"/>
          <p:cNvSpPr txBox="1"/>
          <p:nvPr/>
        </p:nvSpPr>
        <p:spPr>
          <a:xfrm>
            <a:off x="3212825" y="2097750"/>
            <a:ext cx="226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ConsoleQuarto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028975" y="1426650"/>
            <a:ext cx="2591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2440"/>
              <a:t>UI </a:t>
            </a:r>
            <a:r>
              <a:rPr b="1" lang="en" sz="2440"/>
              <a:t>Package</a:t>
            </a:r>
            <a:endParaRPr b="1" sz="2440"/>
          </a:p>
        </p:txBody>
      </p:sp>
      <p:sp>
        <p:nvSpPr>
          <p:cNvPr id="149" name="Google Shape;149;p15"/>
          <p:cNvSpPr txBox="1"/>
          <p:nvPr/>
        </p:nvSpPr>
        <p:spPr>
          <a:xfrm>
            <a:off x="6028975" y="2097750"/>
            <a:ext cx="2269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Players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Quarto UI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297475" y="312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Demonstration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297475" y="1041075"/>
            <a:ext cx="264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First input players name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75" y="1518063"/>
            <a:ext cx="32575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200" y="981484"/>
            <a:ext cx="2114350" cy="363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8633" y="979100"/>
            <a:ext cx="2067682" cy="35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575" y="625975"/>
            <a:ext cx="2396400" cy="412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125" y="625974"/>
            <a:ext cx="2396394" cy="41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2402700" y="632175"/>
            <a:ext cx="4594200" cy="21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417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" sz="5700"/>
              <a:t>Thank You</a:t>
            </a:r>
            <a:endParaRPr b="1" sz="5700"/>
          </a:p>
        </p:txBody>
      </p:sp>
      <p:sp>
        <p:nvSpPr>
          <p:cNvPr id="170" name="Google Shape;170;p18"/>
          <p:cNvSpPr txBox="1"/>
          <p:nvPr/>
        </p:nvSpPr>
        <p:spPr>
          <a:xfrm>
            <a:off x="3769050" y="2571750"/>
            <a:ext cx="1605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b="1" sz="4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