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5" r:id="rId3"/>
    <p:sldId id="266" r:id="rId4"/>
    <p:sldId id="259" r:id="rId5"/>
    <p:sldId id="258" r:id="rId6"/>
    <p:sldId id="268" r:id="rId7"/>
    <p:sldId id="260" r:id="rId8"/>
    <p:sldId id="261" r:id="rId9"/>
    <p:sldId id="264" r:id="rId10"/>
    <p:sldId id="262" r:id="rId11"/>
    <p:sldId id="263"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3C6C9-EC86-43D7-8F3E-9D079AE87B81}" v="39" dt="2023-09-06T10:35:21.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5401" autoAdjust="0"/>
  </p:normalViewPr>
  <p:slideViewPr>
    <p:cSldViewPr snapToGrid="0">
      <p:cViewPr varScale="1">
        <p:scale>
          <a:sx n="85" d="100"/>
          <a:sy n="85" d="100"/>
        </p:scale>
        <p:origin x="732" y="45"/>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3" Type="http://schemas.openxmlformats.org/officeDocument/2006/relationships/slide" Target="slides/slide4.xml"/><Relationship Id="rId7" Type="http://schemas.openxmlformats.org/officeDocument/2006/relationships/slide" Target="slides/slide9.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xml"/><Relationship Id="rId5" Type="http://schemas.openxmlformats.org/officeDocument/2006/relationships/slide" Target="slides/slide7.xml"/><Relationship Id="rId4" Type="http://schemas.openxmlformats.org/officeDocument/2006/relationships/slide" Target="slides/slide5.xml"/><Relationship Id="rId9"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na Tetelbaum" userId="f555851950226c5d" providerId="LiveId" clId="{8983C6C9-EC86-43D7-8F3E-9D079AE87B81}"/>
    <pc:docChg chg="undo custSel addSld modSld">
      <pc:chgData name="Maryna Tetelbaum" userId="f555851950226c5d" providerId="LiveId" clId="{8983C6C9-EC86-43D7-8F3E-9D079AE87B81}" dt="2023-09-06T10:36:30.530" v="337" actId="14100"/>
      <pc:docMkLst>
        <pc:docMk/>
      </pc:docMkLst>
      <pc:sldChg chg="addSp delSp modSp mod modTransition setBg addAnim delAnim">
        <pc:chgData name="Maryna Tetelbaum" userId="f555851950226c5d" providerId="LiveId" clId="{8983C6C9-EC86-43D7-8F3E-9D079AE87B81}" dt="2023-09-06T10:21:41.858" v="183"/>
        <pc:sldMkLst>
          <pc:docMk/>
          <pc:sldMk cId="3583681245" sldId="256"/>
        </pc:sldMkLst>
        <pc:spChg chg="mod">
          <ac:chgData name="Maryna Tetelbaum" userId="f555851950226c5d" providerId="LiveId" clId="{8983C6C9-EC86-43D7-8F3E-9D079AE87B81}" dt="2023-09-06T10:16:23.553" v="144" actId="26606"/>
          <ac:spMkLst>
            <pc:docMk/>
            <pc:sldMk cId="3583681245" sldId="256"/>
            <ac:spMk id="2" creationId="{D09A8142-2FDF-4559-94C8-8F4DE7C4AE4B}"/>
          </ac:spMkLst>
        </pc:spChg>
        <pc:spChg chg="mod">
          <ac:chgData name="Maryna Tetelbaum" userId="f555851950226c5d" providerId="LiveId" clId="{8983C6C9-EC86-43D7-8F3E-9D079AE87B81}" dt="2023-09-06T10:16:23.553" v="144" actId="26606"/>
          <ac:spMkLst>
            <pc:docMk/>
            <pc:sldMk cId="3583681245" sldId="256"/>
            <ac:spMk id="3" creationId="{9E7F633B-E4DA-4036-B4CF-C713EBAC9487}"/>
          </ac:spMkLst>
        </pc:spChg>
        <pc:spChg chg="mod ord">
          <ac:chgData name="Maryna Tetelbaum" userId="f555851950226c5d" providerId="LiveId" clId="{8983C6C9-EC86-43D7-8F3E-9D079AE87B81}" dt="2023-09-06T10:07:17.444" v="10" actId="26606"/>
          <ac:spMkLst>
            <pc:docMk/>
            <pc:sldMk cId="3583681245" sldId="256"/>
            <ac:spMk id="4" creationId="{8A772EA0-6908-46AC-841A-F236D96326BF}"/>
          </ac:spMkLst>
        </pc:spChg>
        <pc:spChg chg="add mod">
          <ac:chgData name="Maryna Tetelbaum" userId="f555851950226c5d" providerId="LiveId" clId="{8983C6C9-EC86-43D7-8F3E-9D079AE87B81}" dt="2023-09-06T10:21:27.684" v="181"/>
          <ac:spMkLst>
            <pc:docMk/>
            <pc:sldMk cId="3583681245" sldId="256"/>
            <ac:spMk id="5" creationId="{5BF41673-E5A0-A7D3-FABB-180912201C6E}"/>
          </ac:spMkLst>
        </pc:spChg>
        <pc:spChg chg="add del">
          <ac:chgData name="Maryna Tetelbaum" userId="f555851950226c5d" providerId="LiveId" clId="{8983C6C9-EC86-43D7-8F3E-9D079AE87B81}" dt="2023-09-06T10:07:10.438" v="3" actId="26606"/>
          <ac:spMkLst>
            <pc:docMk/>
            <pc:sldMk cId="3583681245" sldId="256"/>
            <ac:spMk id="9" creationId="{6BDBA639-2A71-4A60-A71A-FF1836F546CE}"/>
          </ac:spMkLst>
        </pc:spChg>
        <pc:spChg chg="add del">
          <ac:chgData name="Maryna Tetelbaum" userId="f555851950226c5d" providerId="LiveId" clId="{8983C6C9-EC86-43D7-8F3E-9D079AE87B81}" dt="2023-09-06T10:07:14.124" v="7" actId="26606"/>
          <ac:spMkLst>
            <pc:docMk/>
            <pc:sldMk cId="3583681245" sldId="256"/>
            <ac:spMk id="10" creationId="{9499C9FE-4B17-4937-9EB8-3E1A97E32D88}"/>
          </ac:spMkLst>
        </pc:spChg>
        <pc:spChg chg="add del">
          <ac:chgData name="Maryna Tetelbaum" userId="f555851950226c5d" providerId="LiveId" clId="{8983C6C9-EC86-43D7-8F3E-9D079AE87B81}" dt="2023-09-06T10:07:10.438" v="3" actId="26606"/>
          <ac:spMkLst>
            <pc:docMk/>
            <pc:sldMk cId="3583681245" sldId="256"/>
            <ac:spMk id="32" creationId="{D9C506D7-84CB-4057-A44A-465313E78538}"/>
          </ac:spMkLst>
        </pc:spChg>
        <pc:spChg chg="add del">
          <ac:chgData name="Maryna Tetelbaum" userId="f555851950226c5d" providerId="LiveId" clId="{8983C6C9-EC86-43D7-8F3E-9D079AE87B81}" dt="2023-09-06T10:07:10.438" v="3" actId="26606"/>
          <ac:spMkLst>
            <pc:docMk/>
            <pc:sldMk cId="3583681245" sldId="256"/>
            <ac:spMk id="34" creationId="{7842FC68-61FD-4700-8A22-BB8B071884DB}"/>
          </ac:spMkLst>
        </pc:spChg>
        <pc:spChg chg="add del">
          <ac:chgData name="Maryna Tetelbaum" userId="f555851950226c5d" providerId="LiveId" clId="{8983C6C9-EC86-43D7-8F3E-9D079AE87B81}" dt="2023-09-06T10:07:17.421" v="9" actId="26606"/>
          <ac:spMkLst>
            <pc:docMk/>
            <pc:sldMk cId="3583681245" sldId="256"/>
            <ac:spMk id="58" creationId="{B029B82E-722D-45BB-B34F-D4423CBF9655}"/>
          </ac:spMkLst>
        </pc:spChg>
        <pc:spChg chg="add del">
          <ac:chgData name="Maryna Tetelbaum" userId="f555851950226c5d" providerId="LiveId" clId="{8983C6C9-EC86-43D7-8F3E-9D079AE87B81}" dt="2023-09-06T10:16:23.553" v="144" actId="26606"/>
          <ac:spMkLst>
            <pc:docMk/>
            <pc:sldMk cId="3583681245" sldId="256"/>
            <ac:spMk id="66" creationId="{F25D9EEC-24EA-4FED-9057-A7DF62184176}"/>
          </ac:spMkLst>
        </pc:spChg>
        <pc:spChg chg="add">
          <ac:chgData name="Maryna Tetelbaum" userId="f555851950226c5d" providerId="LiveId" clId="{8983C6C9-EC86-43D7-8F3E-9D079AE87B81}" dt="2023-09-06T10:16:23.553" v="144" actId="26606"/>
          <ac:spMkLst>
            <pc:docMk/>
            <pc:sldMk cId="3583681245" sldId="256"/>
            <ac:spMk id="93" creationId="{FD8F1113-2E3C-46E3-B54F-B7F421EEFD11}"/>
          </ac:spMkLst>
        </pc:spChg>
        <pc:spChg chg="add">
          <ac:chgData name="Maryna Tetelbaum" userId="f555851950226c5d" providerId="LiveId" clId="{8983C6C9-EC86-43D7-8F3E-9D079AE87B81}" dt="2023-09-06T10:16:23.553" v="144" actId="26606"/>
          <ac:spMkLst>
            <pc:docMk/>
            <pc:sldMk cId="3583681245" sldId="256"/>
            <ac:spMk id="95" creationId="{B54A4D14-513F-4121-92D3-5CCB46896211}"/>
          </ac:spMkLst>
        </pc:spChg>
        <pc:spChg chg="add">
          <ac:chgData name="Maryna Tetelbaum" userId="f555851950226c5d" providerId="LiveId" clId="{8983C6C9-EC86-43D7-8F3E-9D079AE87B81}" dt="2023-09-06T10:16:23.553" v="144" actId="26606"/>
          <ac:spMkLst>
            <pc:docMk/>
            <pc:sldMk cId="3583681245" sldId="256"/>
            <ac:spMk id="97" creationId="{6C3411F1-AD17-499D-AFEF-2F300F6DF0F3}"/>
          </ac:spMkLst>
        </pc:spChg>
        <pc:spChg chg="add">
          <ac:chgData name="Maryna Tetelbaum" userId="f555851950226c5d" providerId="LiveId" clId="{8983C6C9-EC86-43D7-8F3E-9D079AE87B81}" dt="2023-09-06T10:16:23.553" v="144" actId="26606"/>
          <ac:spMkLst>
            <pc:docMk/>
            <pc:sldMk cId="3583681245" sldId="256"/>
            <ac:spMk id="99" creationId="{60BF2CBE-B1E9-4C42-89DC-C35E4E651648}"/>
          </ac:spMkLst>
        </pc:spChg>
        <pc:spChg chg="add">
          <ac:chgData name="Maryna Tetelbaum" userId="f555851950226c5d" providerId="LiveId" clId="{8983C6C9-EC86-43D7-8F3E-9D079AE87B81}" dt="2023-09-06T10:16:23.553" v="144" actId="26606"/>
          <ac:spMkLst>
            <pc:docMk/>
            <pc:sldMk cId="3583681245" sldId="256"/>
            <ac:spMk id="101" creationId="{72C95A87-DCDB-41C4-B774-744B3ECBE8CB}"/>
          </ac:spMkLst>
        </pc:spChg>
        <pc:spChg chg="add">
          <ac:chgData name="Maryna Tetelbaum" userId="f555851950226c5d" providerId="LiveId" clId="{8983C6C9-EC86-43D7-8F3E-9D079AE87B81}" dt="2023-09-06T10:16:23.553" v="144" actId="26606"/>
          <ac:spMkLst>
            <pc:docMk/>
            <pc:sldMk cId="3583681245" sldId="256"/>
            <ac:spMk id="103" creationId="{BCB97515-32FF-43A6-A51C-B140193ABB66}"/>
          </ac:spMkLst>
        </pc:spChg>
        <pc:spChg chg="add">
          <ac:chgData name="Maryna Tetelbaum" userId="f555851950226c5d" providerId="LiveId" clId="{8983C6C9-EC86-43D7-8F3E-9D079AE87B81}" dt="2023-09-06T10:16:23.553" v="144" actId="26606"/>
          <ac:spMkLst>
            <pc:docMk/>
            <pc:sldMk cId="3583681245" sldId="256"/>
            <ac:spMk id="105" creationId="{9C6379D3-7045-4B76-9409-6D23D753D054}"/>
          </ac:spMkLst>
        </pc:spChg>
        <pc:spChg chg="add">
          <ac:chgData name="Maryna Tetelbaum" userId="f555851950226c5d" providerId="LiveId" clId="{8983C6C9-EC86-43D7-8F3E-9D079AE87B81}" dt="2023-09-06T10:16:23.553" v="144" actId="26606"/>
          <ac:spMkLst>
            <pc:docMk/>
            <pc:sldMk cId="3583681245" sldId="256"/>
            <ac:spMk id="107" creationId="{61B1C1DE-4201-4989-BE65-41ADC2472550}"/>
          </ac:spMkLst>
        </pc:spChg>
        <pc:spChg chg="add">
          <ac:chgData name="Maryna Tetelbaum" userId="f555851950226c5d" providerId="LiveId" clId="{8983C6C9-EC86-43D7-8F3E-9D079AE87B81}" dt="2023-09-06T10:16:23.553" v="144" actId="26606"/>
          <ac:spMkLst>
            <pc:docMk/>
            <pc:sldMk cId="3583681245" sldId="256"/>
            <ac:spMk id="109" creationId="{806398CC-D327-4E06-838C-31119BD56F81}"/>
          </ac:spMkLst>
        </pc:spChg>
        <pc:spChg chg="add">
          <ac:chgData name="Maryna Tetelbaum" userId="f555851950226c5d" providerId="LiveId" clId="{8983C6C9-EC86-43D7-8F3E-9D079AE87B81}" dt="2023-09-06T10:16:23.553" v="144" actId="26606"/>
          <ac:spMkLst>
            <pc:docMk/>
            <pc:sldMk cId="3583681245" sldId="256"/>
            <ac:spMk id="111" creationId="{70A741CC-E736-448A-A94E-5C8BB9711DCD}"/>
          </ac:spMkLst>
        </pc:spChg>
        <pc:spChg chg="add">
          <ac:chgData name="Maryna Tetelbaum" userId="f555851950226c5d" providerId="LiveId" clId="{8983C6C9-EC86-43D7-8F3E-9D079AE87B81}" dt="2023-09-06T10:16:23.553" v="144" actId="26606"/>
          <ac:spMkLst>
            <pc:docMk/>
            <pc:sldMk cId="3583681245" sldId="256"/>
            <ac:spMk id="113" creationId="{7C324CDD-B30F-47DD-8627-E2171D5E8399}"/>
          </ac:spMkLst>
        </pc:spChg>
        <pc:spChg chg="add">
          <ac:chgData name="Maryna Tetelbaum" userId="f555851950226c5d" providerId="LiveId" clId="{8983C6C9-EC86-43D7-8F3E-9D079AE87B81}" dt="2023-09-06T10:16:23.553" v="144" actId="26606"/>
          <ac:spMkLst>
            <pc:docMk/>
            <pc:sldMk cId="3583681245" sldId="256"/>
            <ac:spMk id="115" creationId="{79C8D19E-E3D6-45A6-BCA2-5918A37D7ACC}"/>
          </ac:spMkLst>
        </pc:spChg>
        <pc:spChg chg="add">
          <ac:chgData name="Maryna Tetelbaum" userId="f555851950226c5d" providerId="LiveId" clId="{8983C6C9-EC86-43D7-8F3E-9D079AE87B81}" dt="2023-09-06T10:16:23.553" v="144" actId="26606"/>
          <ac:spMkLst>
            <pc:docMk/>
            <pc:sldMk cId="3583681245" sldId="256"/>
            <ac:spMk id="117" creationId="{43280283-E04A-43CA-BFA1-F285486A2F00}"/>
          </ac:spMkLst>
        </pc:spChg>
        <pc:spChg chg="add">
          <ac:chgData name="Maryna Tetelbaum" userId="f555851950226c5d" providerId="LiveId" clId="{8983C6C9-EC86-43D7-8F3E-9D079AE87B81}" dt="2023-09-06T10:16:23.553" v="144" actId="26606"/>
          <ac:spMkLst>
            <pc:docMk/>
            <pc:sldMk cId="3583681245" sldId="256"/>
            <ac:spMk id="119" creationId="{38328CB6-0FC5-4AEA-BC7E-489267CB6F19}"/>
          </ac:spMkLst>
        </pc:spChg>
        <pc:spChg chg="add">
          <ac:chgData name="Maryna Tetelbaum" userId="f555851950226c5d" providerId="LiveId" clId="{8983C6C9-EC86-43D7-8F3E-9D079AE87B81}" dt="2023-09-06T10:16:23.553" v="144" actId="26606"/>
          <ac:spMkLst>
            <pc:docMk/>
            <pc:sldMk cId="3583681245" sldId="256"/>
            <ac:spMk id="121" creationId="{138AF5D2-3A9C-4E8F-B879-36865366A1D5}"/>
          </ac:spMkLst>
        </pc:spChg>
        <pc:grpChg chg="add del">
          <ac:chgData name="Maryna Tetelbaum" userId="f555851950226c5d" providerId="LiveId" clId="{8983C6C9-EC86-43D7-8F3E-9D079AE87B81}" dt="2023-09-06T10:07:10.438" v="3" actId="26606"/>
          <ac:grpSpMkLst>
            <pc:docMk/>
            <pc:sldMk cId="3583681245" sldId="256"/>
            <ac:grpSpMk id="11" creationId="{5E208A8B-5EBD-4532-BE72-26414FA7CFF6}"/>
          </ac:grpSpMkLst>
        </pc:grpChg>
        <pc:grpChg chg="add del">
          <ac:chgData name="Maryna Tetelbaum" userId="f555851950226c5d" providerId="LiveId" clId="{8983C6C9-EC86-43D7-8F3E-9D079AE87B81}" dt="2023-09-06T10:07:17.421" v="9" actId="26606"/>
          <ac:grpSpMkLst>
            <pc:docMk/>
            <pc:sldMk cId="3583681245" sldId="256"/>
            <ac:grpSpMk id="12" creationId="{1F7980BB-894F-43B4-B764-9CE95DEF8944}"/>
          </ac:grpSpMkLst>
        </pc:grpChg>
        <pc:grpChg chg="add del">
          <ac:chgData name="Maryna Tetelbaum" userId="f555851950226c5d" providerId="LiveId" clId="{8983C6C9-EC86-43D7-8F3E-9D079AE87B81}" dt="2023-09-06T10:07:14.124" v="7" actId="26606"/>
          <ac:grpSpMkLst>
            <pc:docMk/>
            <pc:sldMk cId="3583681245" sldId="256"/>
            <ac:grpSpMk id="33" creationId="{0D2C6055-EB42-4E7C-B358-308A54C713E3}"/>
          </ac:grpSpMkLst>
        </pc:grpChg>
        <pc:grpChg chg="add del">
          <ac:chgData name="Maryna Tetelbaum" userId="f555851950226c5d" providerId="LiveId" clId="{8983C6C9-EC86-43D7-8F3E-9D079AE87B81}" dt="2023-09-06T10:07:14.124" v="7" actId="26606"/>
          <ac:grpSpMkLst>
            <pc:docMk/>
            <pc:sldMk cId="3583681245" sldId="256"/>
            <ac:grpSpMk id="37" creationId="{BA1AA859-8E3B-49BF-83F6-ADF050A2CF37}"/>
          </ac:grpSpMkLst>
        </pc:grpChg>
        <pc:grpChg chg="add del">
          <ac:chgData name="Maryna Tetelbaum" userId="f555851950226c5d" providerId="LiveId" clId="{8983C6C9-EC86-43D7-8F3E-9D079AE87B81}" dt="2023-09-06T10:07:17.421" v="9" actId="26606"/>
          <ac:grpSpMkLst>
            <pc:docMk/>
            <pc:sldMk cId="3583681245" sldId="256"/>
            <ac:grpSpMk id="61" creationId="{F2B7CF55-CC81-4559-9768-354C7462D65F}"/>
          </ac:grpSpMkLst>
        </pc:grpChg>
        <pc:grpChg chg="add del">
          <ac:chgData name="Maryna Tetelbaum" userId="f555851950226c5d" providerId="LiveId" clId="{8983C6C9-EC86-43D7-8F3E-9D079AE87B81}" dt="2023-09-06T10:16:23.553" v="144" actId="26606"/>
          <ac:grpSpMkLst>
            <pc:docMk/>
            <pc:sldMk cId="3583681245" sldId="256"/>
            <ac:grpSpMk id="67" creationId="{EE6BBC07-CF0C-4EE5-8031-F879DB97AE09}"/>
          </ac:grpSpMkLst>
        </pc:grpChg>
        <pc:grpChg chg="add del">
          <ac:chgData name="Maryna Tetelbaum" userId="f555851950226c5d" providerId="LiveId" clId="{8983C6C9-EC86-43D7-8F3E-9D079AE87B81}" dt="2023-09-06T10:16:23.553" v="144" actId="26606"/>
          <ac:grpSpMkLst>
            <pc:docMk/>
            <pc:sldMk cId="3583681245" sldId="256"/>
            <ac:grpSpMk id="87" creationId="{C823590F-2DA6-407F-920B-C16D7DF273D0}"/>
          </ac:grpSpMkLst>
        </pc:grpChg>
        <pc:picChg chg="add del">
          <ac:chgData name="Maryna Tetelbaum" userId="f555851950226c5d" providerId="LiveId" clId="{8983C6C9-EC86-43D7-8F3E-9D079AE87B81}" dt="2023-09-06T10:07:14.124" v="7" actId="26606"/>
          <ac:picMkLst>
            <pc:docMk/>
            <pc:sldMk cId="3583681245" sldId="256"/>
            <ac:picMk id="6" creationId="{BEE84559-C773-6D6B-E838-09268AAD28F1}"/>
          </ac:picMkLst>
        </pc:picChg>
        <pc:picChg chg="add del">
          <ac:chgData name="Maryna Tetelbaum" userId="f555851950226c5d" providerId="LiveId" clId="{8983C6C9-EC86-43D7-8F3E-9D079AE87B81}" dt="2023-09-06T10:07:17.421" v="9" actId="26606"/>
          <ac:picMkLst>
            <pc:docMk/>
            <pc:sldMk cId="3583681245" sldId="256"/>
            <ac:picMk id="60" creationId="{64A076C1-A3F6-B299-984A-C62FF261BDFA}"/>
          </ac:picMkLst>
        </pc:picChg>
        <pc:picChg chg="add mod ord">
          <ac:chgData name="Maryna Tetelbaum" userId="f555851950226c5d" providerId="LiveId" clId="{8983C6C9-EC86-43D7-8F3E-9D079AE87B81}" dt="2023-09-06T10:16:23.553" v="144" actId="26606"/>
          <ac:picMkLst>
            <pc:docMk/>
            <pc:sldMk cId="3583681245" sldId="256"/>
            <ac:picMk id="86" creationId="{0DF65ED4-D5DF-4A4C-C5F3-ECC8A59E8750}"/>
          </ac:picMkLst>
        </pc:picChg>
      </pc:sldChg>
      <pc:sldChg chg="addSp delSp modSp mod setBg addAnim modAnim setClrOvrMap">
        <pc:chgData name="Maryna Tetelbaum" userId="f555851950226c5d" providerId="LiveId" clId="{8983C6C9-EC86-43D7-8F3E-9D079AE87B81}" dt="2023-09-06T10:31:09.607" v="266" actId="165"/>
        <pc:sldMkLst>
          <pc:docMk/>
          <pc:sldMk cId="1674778715" sldId="258"/>
        </pc:sldMkLst>
        <pc:spChg chg="mod ord">
          <ac:chgData name="Maryna Tetelbaum" userId="f555851950226c5d" providerId="LiveId" clId="{8983C6C9-EC86-43D7-8F3E-9D079AE87B81}" dt="2023-09-06T10:25:57.475" v="238" actId="1076"/>
          <ac:spMkLst>
            <pc:docMk/>
            <pc:sldMk cId="1674778715" sldId="258"/>
            <ac:spMk id="2" creationId="{0C678779-5962-49E9-815D-83114EF86D1A}"/>
          </ac:spMkLst>
        </pc:spChg>
        <pc:spChg chg="mod">
          <ac:chgData name="Maryna Tetelbaum" userId="f555851950226c5d" providerId="LiveId" clId="{8983C6C9-EC86-43D7-8F3E-9D079AE87B81}" dt="2023-09-06T10:25:04.338" v="230" actId="26606"/>
          <ac:spMkLst>
            <pc:docMk/>
            <pc:sldMk cId="1674778715" sldId="258"/>
            <ac:spMk id="3" creationId="{8CDA1469-3139-46AD-991D-6A56B386E691}"/>
          </ac:spMkLst>
        </pc:spChg>
        <pc:spChg chg="add mod topLvl">
          <ac:chgData name="Maryna Tetelbaum" userId="f555851950226c5d" providerId="LiveId" clId="{8983C6C9-EC86-43D7-8F3E-9D079AE87B81}" dt="2023-09-06T10:31:09.607" v="266" actId="165"/>
          <ac:spMkLst>
            <pc:docMk/>
            <pc:sldMk cId="1674778715" sldId="258"/>
            <ac:spMk id="4" creationId="{37006A57-AE19-4C5E-AD13-18153CCBDC73}"/>
          </ac:spMkLst>
        </pc:spChg>
        <pc:spChg chg="add mod topLvl">
          <ac:chgData name="Maryna Tetelbaum" userId="f555851950226c5d" providerId="LiveId" clId="{8983C6C9-EC86-43D7-8F3E-9D079AE87B81}" dt="2023-09-06T10:31:09.607" v="266" actId="165"/>
          <ac:spMkLst>
            <pc:docMk/>
            <pc:sldMk cId="1674778715" sldId="258"/>
            <ac:spMk id="5" creationId="{6B99874D-98F2-BCA4-9775-A671D44640A4}"/>
          </ac:spMkLst>
        </pc:spChg>
        <pc:spChg chg="add del">
          <ac:chgData name="Maryna Tetelbaum" userId="f555851950226c5d" providerId="LiveId" clId="{8983C6C9-EC86-43D7-8F3E-9D079AE87B81}" dt="2023-09-06T10:09:41.428" v="65" actId="26606"/>
          <ac:spMkLst>
            <pc:docMk/>
            <pc:sldMk cId="1674778715" sldId="258"/>
            <ac:spMk id="255" creationId="{A3BAF07C-C39E-42EB-BB22-8D46691D9735}"/>
          </ac:spMkLst>
        </pc:spChg>
        <pc:spChg chg="add del">
          <ac:chgData name="Maryna Tetelbaum" userId="f555851950226c5d" providerId="LiveId" clId="{8983C6C9-EC86-43D7-8F3E-9D079AE87B81}" dt="2023-09-06T10:09:41.428" v="65" actId="26606"/>
          <ac:spMkLst>
            <pc:docMk/>
            <pc:sldMk cId="1674778715" sldId="258"/>
            <ac:spMk id="278" creationId="{A7795DFA-888F-47E2-B44E-DE1D3B3E46A4}"/>
          </ac:spMkLst>
        </pc:spChg>
        <pc:spChg chg="add del">
          <ac:chgData name="Maryna Tetelbaum" userId="f555851950226c5d" providerId="LiveId" clId="{8983C6C9-EC86-43D7-8F3E-9D079AE87B81}" dt="2023-09-06T10:08:59.561" v="42" actId="26606"/>
          <ac:spMkLst>
            <pc:docMk/>
            <pc:sldMk cId="1674778715" sldId="258"/>
            <ac:spMk id="305" creationId="{AC9D16E1-3870-F5D6-CE6B-619F9BE5EA11}"/>
          </ac:spMkLst>
        </pc:spChg>
        <pc:spChg chg="add del">
          <ac:chgData name="Maryna Tetelbaum" userId="f555851950226c5d" providerId="LiveId" clId="{8983C6C9-EC86-43D7-8F3E-9D079AE87B81}" dt="2023-09-06T10:09:02.390" v="44" actId="26606"/>
          <ac:spMkLst>
            <pc:docMk/>
            <pc:sldMk cId="1674778715" sldId="258"/>
            <ac:spMk id="308" creationId="{48CAE4AE-A9DF-45AF-9A9C-1712BC63418E}"/>
          </ac:spMkLst>
        </pc:spChg>
        <pc:spChg chg="add del">
          <ac:chgData name="Maryna Tetelbaum" userId="f555851950226c5d" providerId="LiveId" clId="{8983C6C9-EC86-43D7-8F3E-9D079AE87B81}" dt="2023-09-06T10:08:56.829" v="40" actId="26606"/>
          <ac:spMkLst>
            <pc:docMk/>
            <pc:sldMk cId="1674778715" sldId="258"/>
            <ac:spMk id="332" creationId="{FD8F1113-2E3C-46E3-B54F-B7F421EEFD11}"/>
          </ac:spMkLst>
        </pc:spChg>
        <pc:spChg chg="add del">
          <ac:chgData name="Maryna Tetelbaum" userId="f555851950226c5d" providerId="LiveId" clId="{8983C6C9-EC86-43D7-8F3E-9D079AE87B81}" dt="2023-09-06T10:09:02.390" v="44" actId="26606"/>
          <ac:spMkLst>
            <pc:docMk/>
            <pc:sldMk cId="1674778715" sldId="258"/>
            <ac:spMk id="333" creationId="{E972DE0D-2E53-4159-ABD3-C601524262C2}"/>
          </ac:spMkLst>
        </pc:spChg>
        <pc:spChg chg="add del">
          <ac:chgData name="Maryna Tetelbaum" userId="f555851950226c5d" providerId="LiveId" clId="{8983C6C9-EC86-43D7-8F3E-9D079AE87B81}" dt="2023-09-06T10:08:56.829" v="40" actId="26606"/>
          <ac:spMkLst>
            <pc:docMk/>
            <pc:sldMk cId="1674778715" sldId="258"/>
            <ac:spMk id="334" creationId="{B54A4D14-513F-4121-92D3-5CCB46896211}"/>
          </ac:spMkLst>
        </pc:spChg>
        <pc:spChg chg="add del">
          <ac:chgData name="Maryna Tetelbaum" userId="f555851950226c5d" providerId="LiveId" clId="{8983C6C9-EC86-43D7-8F3E-9D079AE87B81}" dt="2023-09-06T10:08:56.829" v="40" actId="26606"/>
          <ac:spMkLst>
            <pc:docMk/>
            <pc:sldMk cId="1674778715" sldId="258"/>
            <ac:spMk id="336" creationId="{6C3411F1-AD17-499D-AFEF-2F300F6DF0F3}"/>
          </ac:spMkLst>
        </pc:spChg>
        <pc:spChg chg="add del">
          <ac:chgData name="Maryna Tetelbaum" userId="f555851950226c5d" providerId="LiveId" clId="{8983C6C9-EC86-43D7-8F3E-9D079AE87B81}" dt="2023-09-06T10:09:36.475" v="62" actId="26606"/>
          <ac:spMkLst>
            <pc:docMk/>
            <pc:sldMk cId="1674778715" sldId="258"/>
            <ac:spMk id="337" creationId="{7DC56226-648F-4399-93F6-94D24B604695}"/>
          </ac:spMkLst>
        </pc:spChg>
        <pc:spChg chg="add del">
          <ac:chgData name="Maryna Tetelbaum" userId="f555851950226c5d" providerId="LiveId" clId="{8983C6C9-EC86-43D7-8F3E-9D079AE87B81}" dt="2023-09-06T10:08:56.829" v="40" actId="26606"/>
          <ac:spMkLst>
            <pc:docMk/>
            <pc:sldMk cId="1674778715" sldId="258"/>
            <ac:spMk id="338" creationId="{60BF2CBE-B1E9-4C42-89DC-C35E4E651648}"/>
          </ac:spMkLst>
        </pc:spChg>
        <pc:spChg chg="add del">
          <ac:chgData name="Maryna Tetelbaum" userId="f555851950226c5d" providerId="LiveId" clId="{8983C6C9-EC86-43D7-8F3E-9D079AE87B81}" dt="2023-09-06T10:08:56.829" v="40" actId="26606"/>
          <ac:spMkLst>
            <pc:docMk/>
            <pc:sldMk cId="1674778715" sldId="258"/>
            <ac:spMk id="340" creationId="{72C95A87-DCDB-41C4-B774-744B3ECBE8CB}"/>
          </ac:spMkLst>
        </pc:spChg>
        <pc:spChg chg="add del">
          <ac:chgData name="Maryna Tetelbaum" userId="f555851950226c5d" providerId="LiveId" clId="{8983C6C9-EC86-43D7-8F3E-9D079AE87B81}" dt="2023-09-06T10:08:56.829" v="40" actId="26606"/>
          <ac:spMkLst>
            <pc:docMk/>
            <pc:sldMk cId="1674778715" sldId="258"/>
            <ac:spMk id="342" creationId="{BCB97515-32FF-43A6-A51C-B140193ABB66}"/>
          </ac:spMkLst>
        </pc:spChg>
        <pc:spChg chg="add del">
          <ac:chgData name="Maryna Tetelbaum" userId="f555851950226c5d" providerId="LiveId" clId="{8983C6C9-EC86-43D7-8F3E-9D079AE87B81}" dt="2023-09-06T10:08:56.829" v="40" actId="26606"/>
          <ac:spMkLst>
            <pc:docMk/>
            <pc:sldMk cId="1674778715" sldId="258"/>
            <ac:spMk id="344" creationId="{9C6379D3-7045-4B76-9409-6D23D753D054}"/>
          </ac:spMkLst>
        </pc:spChg>
        <pc:spChg chg="add del">
          <ac:chgData name="Maryna Tetelbaum" userId="f555851950226c5d" providerId="LiveId" clId="{8983C6C9-EC86-43D7-8F3E-9D079AE87B81}" dt="2023-09-06T10:08:56.829" v="40" actId="26606"/>
          <ac:spMkLst>
            <pc:docMk/>
            <pc:sldMk cId="1674778715" sldId="258"/>
            <ac:spMk id="346" creationId="{61B1C1DE-4201-4989-BE65-41ADC2472550}"/>
          </ac:spMkLst>
        </pc:spChg>
        <pc:spChg chg="add del">
          <ac:chgData name="Maryna Tetelbaum" userId="f555851950226c5d" providerId="LiveId" clId="{8983C6C9-EC86-43D7-8F3E-9D079AE87B81}" dt="2023-09-06T10:08:56.829" v="40" actId="26606"/>
          <ac:spMkLst>
            <pc:docMk/>
            <pc:sldMk cId="1674778715" sldId="258"/>
            <ac:spMk id="348" creationId="{806398CC-D327-4E06-838C-31119BD56F81}"/>
          </ac:spMkLst>
        </pc:spChg>
        <pc:spChg chg="add del">
          <ac:chgData name="Maryna Tetelbaum" userId="f555851950226c5d" providerId="LiveId" clId="{8983C6C9-EC86-43D7-8F3E-9D079AE87B81}" dt="2023-09-06T10:08:56.829" v="40" actId="26606"/>
          <ac:spMkLst>
            <pc:docMk/>
            <pc:sldMk cId="1674778715" sldId="258"/>
            <ac:spMk id="350" creationId="{70A741CC-E736-448A-A94E-5C8BB9711DCD}"/>
          </ac:spMkLst>
        </pc:spChg>
        <pc:spChg chg="add del">
          <ac:chgData name="Maryna Tetelbaum" userId="f555851950226c5d" providerId="LiveId" clId="{8983C6C9-EC86-43D7-8F3E-9D079AE87B81}" dt="2023-09-06T10:08:56.829" v="40" actId="26606"/>
          <ac:spMkLst>
            <pc:docMk/>
            <pc:sldMk cId="1674778715" sldId="258"/>
            <ac:spMk id="352" creationId="{7C324CDD-B30F-47DD-8627-E2171D5E8399}"/>
          </ac:spMkLst>
        </pc:spChg>
        <pc:spChg chg="add del">
          <ac:chgData name="Maryna Tetelbaum" userId="f555851950226c5d" providerId="LiveId" clId="{8983C6C9-EC86-43D7-8F3E-9D079AE87B81}" dt="2023-09-06T10:08:56.829" v="40" actId="26606"/>
          <ac:spMkLst>
            <pc:docMk/>
            <pc:sldMk cId="1674778715" sldId="258"/>
            <ac:spMk id="354" creationId="{79C8D19E-E3D6-45A6-BCA2-5918A37D7ACC}"/>
          </ac:spMkLst>
        </pc:spChg>
        <pc:spChg chg="add del">
          <ac:chgData name="Maryna Tetelbaum" userId="f555851950226c5d" providerId="LiveId" clId="{8983C6C9-EC86-43D7-8F3E-9D079AE87B81}" dt="2023-09-06T10:09:07.829" v="50" actId="26606"/>
          <ac:spMkLst>
            <pc:docMk/>
            <pc:sldMk cId="1674778715" sldId="258"/>
            <ac:spMk id="355" creationId="{A7795DFA-888F-47E2-B44E-DE1D3B3E46A4}"/>
          </ac:spMkLst>
        </pc:spChg>
        <pc:spChg chg="add del">
          <ac:chgData name="Maryna Tetelbaum" userId="f555851950226c5d" providerId="LiveId" clId="{8983C6C9-EC86-43D7-8F3E-9D079AE87B81}" dt="2023-09-06T10:08:56.829" v="40" actId="26606"/>
          <ac:spMkLst>
            <pc:docMk/>
            <pc:sldMk cId="1674778715" sldId="258"/>
            <ac:spMk id="356" creationId="{43280283-E04A-43CA-BFA1-F285486A2F00}"/>
          </ac:spMkLst>
        </pc:spChg>
        <pc:spChg chg="add del">
          <ac:chgData name="Maryna Tetelbaum" userId="f555851950226c5d" providerId="LiveId" clId="{8983C6C9-EC86-43D7-8F3E-9D079AE87B81}" dt="2023-09-06T10:08:56.829" v="40" actId="26606"/>
          <ac:spMkLst>
            <pc:docMk/>
            <pc:sldMk cId="1674778715" sldId="258"/>
            <ac:spMk id="358" creationId="{38328CB6-0FC5-4AEA-BC7E-489267CB6F19}"/>
          </ac:spMkLst>
        </pc:spChg>
        <pc:spChg chg="add del">
          <ac:chgData name="Maryna Tetelbaum" userId="f555851950226c5d" providerId="LiveId" clId="{8983C6C9-EC86-43D7-8F3E-9D079AE87B81}" dt="2023-09-06T10:08:56.829" v="40" actId="26606"/>
          <ac:spMkLst>
            <pc:docMk/>
            <pc:sldMk cId="1674778715" sldId="258"/>
            <ac:spMk id="360" creationId="{138AF5D2-3A9C-4E8F-B879-36865366A1D5}"/>
          </ac:spMkLst>
        </pc:spChg>
        <pc:spChg chg="add del">
          <ac:chgData name="Maryna Tetelbaum" userId="f555851950226c5d" providerId="LiveId" clId="{8983C6C9-EC86-43D7-8F3E-9D079AE87B81}" dt="2023-09-06T10:08:59.561" v="42" actId="26606"/>
          <ac:spMkLst>
            <pc:docMk/>
            <pc:sldMk cId="1674778715" sldId="258"/>
            <ac:spMk id="362" creationId="{A3BAF07C-C39E-42EB-BB22-8D46691D9735}"/>
          </ac:spMkLst>
        </pc:spChg>
        <pc:spChg chg="add del">
          <ac:chgData name="Maryna Tetelbaum" userId="f555851950226c5d" providerId="LiveId" clId="{8983C6C9-EC86-43D7-8F3E-9D079AE87B81}" dt="2023-09-06T10:09:02.390" v="44" actId="26606"/>
          <ac:spMkLst>
            <pc:docMk/>
            <pc:sldMk cId="1674778715" sldId="258"/>
            <ac:spMk id="385" creationId="{FCFBAAD9-B4E7-19DE-D254-765DB9222249}"/>
          </ac:spMkLst>
        </pc:spChg>
        <pc:spChg chg="add del">
          <ac:chgData name="Maryna Tetelbaum" userId="f555851950226c5d" providerId="LiveId" clId="{8983C6C9-EC86-43D7-8F3E-9D079AE87B81}" dt="2023-09-06T10:09:03.434" v="46" actId="26606"/>
          <ac:spMkLst>
            <pc:docMk/>
            <pc:sldMk cId="1674778715" sldId="258"/>
            <ac:spMk id="387" creationId="{48CAE4AE-A9DF-45AF-9A9C-1712BC63418E}"/>
          </ac:spMkLst>
        </pc:spChg>
        <pc:spChg chg="add del">
          <ac:chgData name="Maryna Tetelbaum" userId="f555851950226c5d" providerId="LiveId" clId="{8983C6C9-EC86-43D7-8F3E-9D079AE87B81}" dt="2023-09-06T10:09:03.434" v="46" actId="26606"/>
          <ac:spMkLst>
            <pc:docMk/>
            <pc:sldMk cId="1674778715" sldId="258"/>
            <ac:spMk id="409" creationId="{E972DE0D-2E53-4159-ABD3-C601524262C2}"/>
          </ac:spMkLst>
        </pc:spChg>
        <pc:spChg chg="add del">
          <ac:chgData name="Maryna Tetelbaum" userId="f555851950226c5d" providerId="LiveId" clId="{8983C6C9-EC86-43D7-8F3E-9D079AE87B81}" dt="2023-09-06T10:09:03.434" v="46" actId="26606"/>
          <ac:spMkLst>
            <pc:docMk/>
            <pc:sldMk cId="1674778715" sldId="258"/>
            <ac:spMk id="410" creationId="{307FFF8C-947E-3C76-A0C2-1953AFB1DD44}"/>
          </ac:spMkLst>
        </pc:spChg>
        <pc:spChg chg="add del">
          <ac:chgData name="Maryna Tetelbaum" userId="f555851950226c5d" providerId="LiveId" clId="{8983C6C9-EC86-43D7-8F3E-9D079AE87B81}" dt="2023-09-06T10:09:05.847" v="48" actId="26606"/>
          <ac:spMkLst>
            <pc:docMk/>
            <pc:sldMk cId="1674778715" sldId="258"/>
            <ac:spMk id="412" creationId="{828D1E49-2A21-4A83-A0E0-FB1597B4B2ED}"/>
          </ac:spMkLst>
        </pc:spChg>
        <pc:spChg chg="add del">
          <ac:chgData name="Maryna Tetelbaum" userId="f555851950226c5d" providerId="LiveId" clId="{8983C6C9-EC86-43D7-8F3E-9D079AE87B81}" dt="2023-09-06T10:09:05.847" v="48" actId="26606"/>
          <ac:spMkLst>
            <pc:docMk/>
            <pc:sldMk cId="1674778715" sldId="258"/>
            <ac:spMk id="416" creationId="{E972DE0D-2E53-4159-ABD3-C601524262C2}"/>
          </ac:spMkLst>
        </pc:spChg>
        <pc:spChg chg="add del">
          <ac:chgData name="Maryna Tetelbaum" userId="f555851950226c5d" providerId="LiveId" clId="{8983C6C9-EC86-43D7-8F3E-9D079AE87B81}" dt="2023-09-06T10:09:05.847" v="48" actId="26606"/>
          <ac:spMkLst>
            <pc:docMk/>
            <pc:sldMk cId="1674778715" sldId="258"/>
            <ac:spMk id="417" creationId="{F18D6C39-F8A4-D702-E3FB-10333DBB0C16}"/>
          </ac:spMkLst>
        </pc:spChg>
        <pc:spChg chg="add del">
          <ac:chgData name="Maryna Tetelbaum" userId="f555851950226c5d" providerId="LiveId" clId="{8983C6C9-EC86-43D7-8F3E-9D079AE87B81}" dt="2023-09-06T10:09:07.829" v="50" actId="26606"/>
          <ac:spMkLst>
            <pc:docMk/>
            <pc:sldMk cId="1674778715" sldId="258"/>
            <ac:spMk id="441" creationId="{A3BAF07C-C39E-42EB-BB22-8D46691D9735}"/>
          </ac:spMkLst>
        </pc:spChg>
        <pc:spChg chg="add del">
          <ac:chgData name="Maryna Tetelbaum" userId="f555851950226c5d" providerId="LiveId" clId="{8983C6C9-EC86-43D7-8F3E-9D079AE87B81}" dt="2023-09-06T10:09:11.220" v="52" actId="26606"/>
          <ac:spMkLst>
            <pc:docMk/>
            <pc:sldMk cId="1674778715" sldId="258"/>
            <ac:spMk id="459" creationId="{FD8F1113-2E3C-46E3-B54F-B7F421EEFD11}"/>
          </ac:spMkLst>
        </pc:spChg>
        <pc:spChg chg="add del">
          <ac:chgData name="Maryna Tetelbaum" userId="f555851950226c5d" providerId="LiveId" clId="{8983C6C9-EC86-43D7-8F3E-9D079AE87B81}" dt="2023-09-06T10:09:11.220" v="52" actId="26606"/>
          <ac:spMkLst>
            <pc:docMk/>
            <pc:sldMk cId="1674778715" sldId="258"/>
            <ac:spMk id="460" creationId="{B54A4D14-513F-4121-92D3-5CCB46896211}"/>
          </ac:spMkLst>
        </pc:spChg>
        <pc:spChg chg="add del">
          <ac:chgData name="Maryna Tetelbaum" userId="f555851950226c5d" providerId="LiveId" clId="{8983C6C9-EC86-43D7-8F3E-9D079AE87B81}" dt="2023-09-06T10:09:11.220" v="52" actId="26606"/>
          <ac:spMkLst>
            <pc:docMk/>
            <pc:sldMk cId="1674778715" sldId="258"/>
            <ac:spMk id="461" creationId="{6C3411F1-AD17-499D-AFEF-2F300F6DF0F3}"/>
          </ac:spMkLst>
        </pc:spChg>
        <pc:spChg chg="add del">
          <ac:chgData name="Maryna Tetelbaum" userId="f555851950226c5d" providerId="LiveId" clId="{8983C6C9-EC86-43D7-8F3E-9D079AE87B81}" dt="2023-09-06T10:09:11.220" v="52" actId="26606"/>
          <ac:spMkLst>
            <pc:docMk/>
            <pc:sldMk cId="1674778715" sldId="258"/>
            <ac:spMk id="462" creationId="{60BF2CBE-B1E9-4C42-89DC-C35E4E651648}"/>
          </ac:spMkLst>
        </pc:spChg>
        <pc:spChg chg="add del">
          <ac:chgData name="Maryna Tetelbaum" userId="f555851950226c5d" providerId="LiveId" clId="{8983C6C9-EC86-43D7-8F3E-9D079AE87B81}" dt="2023-09-06T10:09:11.220" v="52" actId="26606"/>
          <ac:spMkLst>
            <pc:docMk/>
            <pc:sldMk cId="1674778715" sldId="258"/>
            <ac:spMk id="463" creationId="{72C95A87-DCDB-41C4-B774-744B3ECBE8CB}"/>
          </ac:spMkLst>
        </pc:spChg>
        <pc:spChg chg="add del">
          <ac:chgData name="Maryna Tetelbaum" userId="f555851950226c5d" providerId="LiveId" clId="{8983C6C9-EC86-43D7-8F3E-9D079AE87B81}" dt="2023-09-06T10:09:11.220" v="52" actId="26606"/>
          <ac:spMkLst>
            <pc:docMk/>
            <pc:sldMk cId="1674778715" sldId="258"/>
            <ac:spMk id="464" creationId="{BCB97515-32FF-43A6-A51C-B140193ABB66}"/>
          </ac:spMkLst>
        </pc:spChg>
        <pc:spChg chg="add del">
          <ac:chgData name="Maryna Tetelbaum" userId="f555851950226c5d" providerId="LiveId" clId="{8983C6C9-EC86-43D7-8F3E-9D079AE87B81}" dt="2023-09-06T10:09:11.220" v="52" actId="26606"/>
          <ac:spMkLst>
            <pc:docMk/>
            <pc:sldMk cId="1674778715" sldId="258"/>
            <ac:spMk id="465" creationId="{9C6379D3-7045-4B76-9409-6D23D753D054}"/>
          </ac:spMkLst>
        </pc:spChg>
        <pc:spChg chg="add del">
          <ac:chgData name="Maryna Tetelbaum" userId="f555851950226c5d" providerId="LiveId" clId="{8983C6C9-EC86-43D7-8F3E-9D079AE87B81}" dt="2023-09-06T10:09:11.220" v="52" actId="26606"/>
          <ac:spMkLst>
            <pc:docMk/>
            <pc:sldMk cId="1674778715" sldId="258"/>
            <ac:spMk id="466" creationId="{61B1C1DE-4201-4989-BE65-41ADC2472550}"/>
          </ac:spMkLst>
        </pc:spChg>
        <pc:spChg chg="add del">
          <ac:chgData name="Maryna Tetelbaum" userId="f555851950226c5d" providerId="LiveId" clId="{8983C6C9-EC86-43D7-8F3E-9D079AE87B81}" dt="2023-09-06T10:09:11.220" v="52" actId="26606"/>
          <ac:spMkLst>
            <pc:docMk/>
            <pc:sldMk cId="1674778715" sldId="258"/>
            <ac:spMk id="467" creationId="{806398CC-D327-4E06-838C-31119BD56F81}"/>
          </ac:spMkLst>
        </pc:spChg>
        <pc:spChg chg="add del">
          <ac:chgData name="Maryna Tetelbaum" userId="f555851950226c5d" providerId="LiveId" clId="{8983C6C9-EC86-43D7-8F3E-9D079AE87B81}" dt="2023-09-06T10:09:11.220" v="52" actId="26606"/>
          <ac:spMkLst>
            <pc:docMk/>
            <pc:sldMk cId="1674778715" sldId="258"/>
            <ac:spMk id="468" creationId="{70A741CC-E736-448A-A94E-5C8BB9711DCD}"/>
          </ac:spMkLst>
        </pc:spChg>
        <pc:spChg chg="add del">
          <ac:chgData name="Maryna Tetelbaum" userId="f555851950226c5d" providerId="LiveId" clId="{8983C6C9-EC86-43D7-8F3E-9D079AE87B81}" dt="2023-09-06T10:09:11.220" v="52" actId="26606"/>
          <ac:spMkLst>
            <pc:docMk/>
            <pc:sldMk cId="1674778715" sldId="258"/>
            <ac:spMk id="469" creationId="{7C324CDD-B30F-47DD-8627-E2171D5E8399}"/>
          </ac:spMkLst>
        </pc:spChg>
        <pc:spChg chg="add del">
          <ac:chgData name="Maryna Tetelbaum" userId="f555851950226c5d" providerId="LiveId" clId="{8983C6C9-EC86-43D7-8F3E-9D079AE87B81}" dt="2023-09-06T10:09:11.220" v="52" actId="26606"/>
          <ac:spMkLst>
            <pc:docMk/>
            <pc:sldMk cId="1674778715" sldId="258"/>
            <ac:spMk id="470" creationId="{79C8D19E-E3D6-45A6-BCA2-5918A37D7ACC}"/>
          </ac:spMkLst>
        </pc:spChg>
        <pc:spChg chg="add del">
          <ac:chgData name="Maryna Tetelbaum" userId="f555851950226c5d" providerId="LiveId" clId="{8983C6C9-EC86-43D7-8F3E-9D079AE87B81}" dt="2023-09-06T10:09:11.220" v="52" actId="26606"/>
          <ac:spMkLst>
            <pc:docMk/>
            <pc:sldMk cId="1674778715" sldId="258"/>
            <ac:spMk id="471" creationId="{43280283-E04A-43CA-BFA1-F285486A2F00}"/>
          </ac:spMkLst>
        </pc:spChg>
        <pc:spChg chg="add del">
          <ac:chgData name="Maryna Tetelbaum" userId="f555851950226c5d" providerId="LiveId" clId="{8983C6C9-EC86-43D7-8F3E-9D079AE87B81}" dt="2023-09-06T10:09:11.220" v="52" actId="26606"/>
          <ac:spMkLst>
            <pc:docMk/>
            <pc:sldMk cId="1674778715" sldId="258"/>
            <ac:spMk id="472" creationId="{38328CB6-0FC5-4AEA-BC7E-489267CB6F19}"/>
          </ac:spMkLst>
        </pc:spChg>
        <pc:spChg chg="add del">
          <ac:chgData name="Maryna Tetelbaum" userId="f555851950226c5d" providerId="LiveId" clId="{8983C6C9-EC86-43D7-8F3E-9D079AE87B81}" dt="2023-09-06T10:09:11.220" v="52" actId="26606"/>
          <ac:spMkLst>
            <pc:docMk/>
            <pc:sldMk cId="1674778715" sldId="258"/>
            <ac:spMk id="473" creationId="{138AF5D2-3A9C-4E8F-B879-36865366A1D5}"/>
          </ac:spMkLst>
        </pc:spChg>
        <pc:spChg chg="add del">
          <ac:chgData name="Maryna Tetelbaum" userId="f555851950226c5d" providerId="LiveId" clId="{8983C6C9-EC86-43D7-8F3E-9D079AE87B81}" dt="2023-09-06T10:09:12.734" v="54" actId="26606"/>
          <ac:spMkLst>
            <pc:docMk/>
            <pc:sldMk cId="1674778715" sldId="258"/>
            <ac:spMk id="475" creationId="{A3BAF07C-C39E-42EB-BB22-8D46691D9735}"/>
          </ac:spMkLst>
        </pc:spChg>
        <pc:spChg chg="add del">
          <ac:chgData name="Maryna Tetelbaum" userId="f555851950226c5d" providerId="LiveId" clId="{8983C6C9-EC86-43D7-8F3E-9D079AE87B81}" dt="2023-09-06T10:09:12.734" v="54" actId="26606"/>
          <ac:spMkLst>
            <pc:docMk/>
            <pc:sldMk cId="1674778715" sldId="258"/>
            <ac:spMk id="495" creationId="{AC9D16E1-3870-F5D6-CE6B-619F9BE5EA11}"/>
          </ac:spMkLst>
        </pc:spChg>
        <pc:spChg chg="add del">
          <ac:chgData name="Maryna Tetelbaum" userId="f555851950226c5d" providerId="LiveId" clId="{8983C6C9-EC86-43D7-8F3E-9D079AE87B81}" dt="2023-09-06T10:09:14.248" v="56" actId="26606"/>
          <ac:spMkLst>
            <pc:docMk/>
            <pc:sldMk cId="1674778715" sldId="258"/>
            <ac:spMk id="497" creationId="{48CAE4AE-A9DF-45AF-9A9C-1712BC63418E}"/>
          </ac:spMkLst>
        </pc:spChg>
        <pc:spChg chg="add del">
          <ac:chgData name="Maryna Tetelbaum" userId="f555851950226c5d" providerId="LiveId" clId="{8983C6C9-EC86-43D7-8F3E-9D079AE87B81}" dt="2023-09-06T10:09:14.248" v="56" actId="26606"/>
          <ac:spMkLst>
            <pc:docMk/>
            <pc:sldMk cId="1674778715" sldId="258"/>
            <ac:spMk id="501" creationId="{E972DE0D-2E53-4159-ABD3-C601524262C2}"/>
          </ac:spMkLst>
        </pc:spChg>
        <pc:spChg chg="add del">
          <ac:chgData name="Maryna Tetelbaum" userId="f555851950226c5d" providerId="LiveId" clId="{8983C6C9-EC86-43D7-8F3E-9D079AE87B81}" dt="2023-09-06T10:09:14.248" v="56" actId="26606"/>
          <ac:spMkLst>
            <pc:docMk/>
            <pc:sldMk cId="1674778715" sldId="258"/>
            <ac:spMk id="502" creationId="{FCFBAAD9-B4E7-19DE-D254-765DB9222249}"/>
          </ac:spMkLst>
        </pc:spChg>
        <pc:spChg chg="add del">
          <ac:chgData name="Maryna Tetelbaum" userId="f555851950226c5d" providerId="LiveId" clId="{8983C6C9-EC86-43D7-8F3E-9D079AE87B81}" dt="2023-09-06T10:09:19.332" v="58" actId="26606"/>
          <ac:spMkLst>
            <pc:docMk/>
            <pc:sldMk cId="1674778715" sldId="258"/>
            <ac:spMk id="504" creationId="{48CAE4AE-A9DF-45AF-9A9C-1712BC63418E}"/>
          </ac:spMkLst>
        </pc:spChg>
        <pc:spChg chg="add del">
          <ac:chgData name="Maryna Tetelbaum" userId="f555851950226c5d" providerId="LiveId" clId="{8983C6C9-EC86-43D7-8F3E-9D079AE87B81}" dt="2023-09-06T10:09:19.332" v="58" actId="26606"/>
          <ac:spMkLst>
            <pc:docMk/>
            <pc:sldMk cId="1674778715" sldId="258"/>
            <ac:spMk id="526" creationId="{E972DE0D-2E53-4159-ABD3-C601524262C2}"/>
          </ac:spMkLst>
        </pc:spChg>
        <pc:spChg chg="add del">
          <ac:chgData name="Maryna Tetelbaum" userId="f555851950226c5d" providerId="LiveId" clId="{8983C6C9-EC86-43D7-8F3E-9D079AE87B81}" dt="2023-09-06T10:09:19.332" v="58" actId="26606"/>
          <ac:spMkLst>
            <pc:docMk/>
            <pc:sldMk cId="1674778715" sldId="258"/>
            <ac:spMk id="527" creationId="{307FFF8C-947E-3C76-A0C2-1953AFB1DD44}"/>
          </ac:spMkLst>
        </pc:spChg>
        <pc:spChg chg="add del">
          <ac:chgData name="Maryna Tetelbaum" userId="f555851950226c5d" providerId="LiveId" clId="{8983C6C9-EC86-43D7-8F3E-9D079AE87B81}" dt="2023-09-06T10:09:31.253" v="60" actId="26606"/>
          <ac:spMkLst>
            <pc:docMk/>
            <pc:sldMk cId="1674778715" sldId="258"/>
            <ac:spMk id="529" creationId="{0B1E2039-05B6-41EB-BB34-E52FFDAEF997}"/>
          </ac:spMkLst>
        </pc:spChg>
        <pc:spChg chg="add del">
          <ac:chgData name="Maryna Tetelbaum" userId="f555851950226c5d" providerId="LiveId" clId="{8983C6C9-EC86-43D7-8F3E-9D079AE87B81}" dt="2023-09-06T10:09:31.253" v="60" actId="26606"/>
          <ac:spMkLst>
            <pc:docMk/>
            <pc:sldMk cId="1674778715" sldId="258"/>
            <ac:spMk id="536" creationId="{DE587269-380E-709E-DCC6-B6D296081785}"/>
          </ac:spMkLst>
        </pc:spChg>
        <pc:spChg chg="add del">
          <ac:chgData name="Maryna Tetelbaum" userId="f555851950226c5d" providerId="LiveId" clId="{8983C6C9-EC86-43D7-8F3E-9D079AE87B81}" dt="2023-09-06T10:09:36.475" v="62" actId="26606"/>
          <ac:spMkLst>
            <pc:docMk/>
            <pc:sldMk cId="1674778715" sldId="258"/>
            <ac:spMk id="538" creationId="{59C0AD34-689A-4954-B857-28A56A031CCA}"/>
          </ac:spMkLst>
        </pc:spChg>
        <pc:spChg chg="add del">
          <ac:chgData name="Maryna Tetelbaum" userId="f555851950226c5d" providerId="LiveId" clId="{8983C6C9-EC86-43D7-8F3E-9D079AE87B81}" dt="2023-09-06T10:09:36.475" v="62" actId="26606"/>
          <ac:spMkLst>
            <pc:docMk/>
            <pc:sldMk cId="1674778715" sldId="258"/>
            <ac:spMk id="560" creationId="{0D46847E-DF7B-4BE5-BA10-97AFF961CC86}"/>
          </ac:spMkLst>
        </pc:spChg>
        <pc:spChg chg="add del">
          <ac:chgData name="Maryna Tetelbaum" userId="f555851950226c5d" providerId="LiveId" clId="{8983C6C9-EC86-43D7-8F3E-9D079AE87B81}" dt="2023-09-06T10:09:36.475" v="62" actId="26606"/>
          <ac:spMkLst>
            <pc:docMk/>
            <pc:sldMk cId="1674778715" sldId="258"/>
            <ac:spMk id="561" creationId="{227E50E2-800F-4574-8926-D1DB68914B2C}"/>
          </ac:spMkLst>
        </pc:spChg>
        <pc:spChg chg="add del">
          <ac:chgData name="Maryna Tetelbaum" userId="f555851950226c5d" providerId="LiveId" clId="{8983C6C9-EC86-43D7-8F3E-9D079AE87B81}" dt="2023-09-06T10:09:36.475" v="62" actId="26606"/>
          <ac:spMkLst>
            <pc:docMk/>
            <pc:sldMk cId="1674778715" sldId="258"/>
            <ac:spMk id="562" creationId="{D47A85B2-CDEB-1D5E-DBDF-C96CA1C5D917}"/>
          </ac:spMkLst>
        </pc:spChg>
        <pc:spChg chg="add del">
          <ac:chgData name="Maryna Tetelbaum" userId="f555851950226c5d" providerId="LiveId" clId="{8983C6C9-EC86-43D7-8F3E-9D079AE87B81}" dt="2023-09-06T10:09:41.409" v="64" actId="26606"/>
          <ac:spMkLst>
            <pc:docMk/>
            <pc:sldMk cId="1674778715" sldId="258"/>
            <ac:spMk id="568" creationId="{A3BAF07C-C39E-42EB-BB22-8D46691D9735}"/>
          </ac:spMkLst>
        </pc:spChg>
        <pc:spChg chg="add del">
          <ac:chgData name="Maryna Tetelbaum" userId="f555851950226c5d" providerId="LiveId" clId="{8983C6C9-EC86-43D7-8F3E-9D079AE87B81}" dt="2023-09-06T10:10:04.224" v="68" actId="26606"/>
          <ac:spMkLst>
            <pc:docMk/>
            <pc:sldMk cId="1674778715" sldId="258"/>
            <ac:spMk id="581" creationId="{7CC9829A-26F6-4595-8608-1A9F57DA7504}"/>
          </ac:spMkLst>
        </pc:spChg>
        <pc:spChg chg="add del">
          <ac:chgData name="Maryna Tetelbaum" userId="f555851950226c5d" providerId="LiveId" clId="{8983C6C9-EC86-43D7-8F3E-9D079AE87B81}" dt="2023-09-06T10:10:00.216" v="67" actId="478"/>
          <ac:spMkLst>
            <pc:docMk/>
            <pc:sldMk cId="1674778715" sldId="258"/>
            <ac:spMk id="606" creationId="{C307E4E3-E85D-194C-E44D-C2A2618D49BD}"/>
          </ac:spMkLst>
        </pc:spChg>
        <pc:spChg chg="add del">
          <ac:chgData name="Maryna Tetelbaum" userId="f555851950226c5d" providerId="LiveId" clId="{8983C6C9-EC86-43D7-8F3E-9D079AE87B81}" dt="2023-09-06T10:23:40.214" v="214" actId="26606"/>
          <ac:spMkLst>
            <pc:docMk/>
            <pc:sldMk cId="1674778715" sldId="258"/>
            <ac:spMk id="636" creationId="{34DD805B-2A7B-4ADA-9C4D-E0C9F192DBB3}"/>
          </ac:spMkLst>
        </pc:spChg>
        <pc:spChg chg="add del">
          <ac:chgData name="Maryna Tetelbaum" userId="f555851950226c5d" providerId="LiveId" clId="{8983C6C9-EC86-43D7-8F3E-9D079AE87B81}" dt="2023-09-06T10:23:40.214" v="214" actId="26606"/>
          <ac:spMkLst>
            <pc:docMk/>
            <pc:sldMk cId="1674778715" sldId="258"/>
            <ac:spMk id="646" creationId="{9BF6EDB4-B4ED-4900-9E38-A7AE0EEEEA1F}"/>
          </ac:spMkLst>
        </pc:spChg>
        <pc:spChg chg="add del">
          <ac:chgData name="Maryna Tetelbaum" userId="f555851950226c5d" providerId="LiveId" clId="{8983C6C9-EC86-43D7-8F3E-9D079AE87B81}" dt="2023-09-06T10:24:13.717" v="219" actId="26606"/>
          <ac:spMkLst>
            <pc:docMk/>
            <pc:sldMk cId="1674778715" sldId="258"/>
            <ac:spMk id="677" creationId="{8334A2EF-69D9-41C1-9876-91D7FCF7C3C4}"/>
          </ac:spMkLst>
        </pc:spChg>
        <pc:spChg chg="add del">
          <ac:chgData name="Maryna Tetelbaum" userId="f555851950226c5d" providerId="LiveId" clId="{8983C6C9-EC86-43D7-8F3E-9D079AE87B81}" dt="2023-09-06T10:24:13.717" v="219" actId="26606"/>
          <ac:spMkLst>
            <pc:docMk/>
            <pc:sldMk cId="1674778715" sldId="258"/>
            <ac:spMk id="700" creationId="{C8CA0C52-5ACA-4F17-AA4A-312E0E110981}"/>
          </ac:spMkLst>
        </pc:spChg>
        <pc:spChg chg="add del">
          <ac:chgData name="Maryna Tetelbaum" userId="f555851950226c5d" providerId="LiveId" clId="{8983C6C9-EC86-43D7-8F3E-9D079AE87B81}" dt="2023-09-06T10:24:13.717" v="219" actId="26606"/>
          <ac:spMkLst>
            <pc:docMk/>
            <pc:sldMk cId="1674778715" sldId="258"/>
            <ac:spMk id="702" creationId="{4F37E7FB-7372-47E3-914E-7CF7E94B1C49}"/>
          </ac:spMkLst>
        </pc:spChg>
        <pc:spChg chg="add del">
          <ac:chgData name="Maryna Tetelbaum" userId="f555851950226c5d" providerId="LiveId" clId="{8983C6C9-EC86-43D7-8F3E-9D079AE87B81}" dt="2023-09-06T10:25:04.338" v="230" actId="26606"/>
          <ac:spMkLst>
            <pc:docMk/>
            <pc:sldMk cId="1674778715" sldId="258"/>
            <ac:spMk id="733" creationId="{FD8F1113-2E3C-46E3-B54F-B7F421EEFD11}"/>
          </ac:spMkLst>
        </pc:spChg>
        <pc:spChg chg="add del">
          <ac:chgData name="Maryna Tetelbaum" userId="f555851950226c5d" providerId="LiveId" clId="{8983C6C9-EC86-43D7-8F3E-9D079AE87B81}" dt="2023-09-06T10:25:04.338" v="230" actId="26606"/>
          <ac:spMkLst>
            <pc:docMk/>
            <pc:sldMk cId="1674778715" sldId="258"/>
            <ac:spMk id="735" creationId="{B54A4D14-513F-4121-92D3-5CCB46896211}"/>
          </ac:spMkLst>
        </pc:spChg>
        <pc:spChg chg="add del">
          <ac:chgData name="Maryna Tetelbaum" userId="f555851950226c5d" providerId="LiveId" clId="{8983C6C9-EC86-43D7-8F3E-9D079AE87B81}" dt="2023-09-06T10:25:04.338" v="230" actId="26606"/>
          <ac:spMkLst>
            <pc:docMk/>
            <pc:sldMk cId="1674778715" sldId="258"/>
            <ac:spMk id="737" creationId="{6C3411F1-AD17-499D-AFEF-2F300F6DF0F3}"/>
          </ac:spMkLst>
        </pc:spChg>
        <pc:spChg chg="add del">
          <ac:chgData name="Maryna Tetelbaum" userId="f555851950226c5d" providerId="LiveId" clId="{8983C6C9-EC86-43D7-8F3E-9D079AE87B81}" dt="2023-09-06T10:25:04.338" v="230" actId="26606"/>
          <ac:spMkLst>
            <pc:docMk/>
            <pc:sldMk cId="1674778715" sldId="258"/>
            <ac:spMk id="739" creationId="{60BF2CBE-B1E9-4C42-89DC-C35E4E651648}"/>
          </ac:spMkLst>
        </pc:spChg>
        <pc:spChg chg="add del">
          <ac:chgData name="Maryna Tetelbaum" userId="f555851950226c5d" providerId="LiveId" clId="{8983C6C9-EC86-43D7-8F3E-9D079AE87B81}" dt="2023-09-06T10:25:04.338" v="230" actId="26606"/>
          <ac:spMkLst>
            <pc:docMk/>
            <pc:sldMk cId="1674778715" sldId="258"/>
            <ac:spMk id="741" creationId="{72C95A87-DCDB-41C4-B774-744B3ECBE8CB}"/>
          </ac:spMkLst>
        </pc:spChg>
        <pc:spChg chg="add del">
          <ac:chgData name="Maryna Tetelbaum" userId="f555851950226c5d" providerId="LiveId" clId="{8983C6C9-EC86-43D7-8F3E-9D079AE87B81}" dt="2023-09-06T10:25:04.338" v="230" actId="26606"/>
          <ac:spMkLst>
            <pc:docMk/>
            <pc:sldMk cId="1674778715" sldId="258"/>
            <ac:spMk id="743" creationId="{BCB97515-32FF-43A6-A51C-B140193ABB66}"/>
          </ac:spMkLst>
        </pc:spChg>
        <pc:spChg chg="add del">
          <ac:chgData name="Maryna Tetelbaum" userId="f555851950226c5d" providerId="LiveId" clId="{8983C6C9-EC86-43D7-8F3E-9D079AE87B81}" dt="2023-09-06T10:25:04.338" v="230" actId="26606"/>
          <ac:spMkLst>
            <pc:docMk/>
            <pc:sldMk cId="1674778715" sldId="258"/>
            <ac:spMk id="745" creationId="{9C6379D3-7045-4B76-9409-6D23D753D054}"/>
          </ac:spMkLst>
        </pc:spChg>
        <pc:spChg chg="add del">
          <ac:chgData name="Maryna Tetelbaum" userId="f555851950226c5d" providerId="LiveId" clId="{8983C6C9-EC86-43D7-8F3E-9D079AE87B81}" dt="2023-09-06T10:25:04.338" v="230" actId="26606"/>
          <ac:spMkLst>
            <pc:docMk/>
            <pc:sldMk cId="1674778715" sldId="258"/>
            <ac:spMk id="747" creationId="{61B1C1DE-4201-4989-BE65-41ADC2472550}"/>
          </ac:spMkLst>
        </pc:spChg>
        <pc:spChg chg="add del">
          <ac:chgData name="Maryna Tetelbaum" userId="f555851950226c5d" providerId="LiveId" clId="{8983C6C9-EC86-43D7-8F3E-9D079AE87B81}" dt="2023-09-06T10:25:04.338" v="230" actId="26606"/>
          <ac:spMkLst>
            <pc:docMk/>
            <pc:sldMk cId="1674778715" sldId="258"/>
            <ac:spMk id="749" creationId="{806398CC-D327-4E06-838C-31119BD56F81}"/>
          </ac:spMkLst>
        </pc:spChg>
        <pc:spChg chg="add del">
          <ac:chgData name="Maryna Tetelbaum" userId="f555851950226c5d" providerId="LiveId" clId="{8983C6C9-EC86-43D7-8F3E-9D079AE87B81}" dt="2023-09-06T10:25:04.338" v="230" actId="26606"/>
          <ac:spMkLst>
            <pc:docMk/>
            <pc:sldMk cId="1674778715" sldId="258"/>
            <ac:spMk id="751" creationId="{70A741CC-E736-448A-A94E-5C8BB9711DCD}"/>
          </ac:spMkLst>
        </pc:spChg>
        <pc:spChg chg="add del">
          <ac:chgData name="Maryna Tetelbaum" userId="f555851950226c5d" providerId="LiveId" clId="{8983C6C9-EC86-43D7-8F3E-9D079AE87B81}" dt="2023-09-06T10:25:04.338" v="230" actId="26606"/>
          <ac:spMkLst>
            <pc:docMk/>
            <pc:sldMk cId="1674778715" sldId="258"/>
            <ac:spMk id="753" creationId="{7C324CDD-B30F-47DD-8627-E2171D5E8399}"/>
          </ac:spMkLst>
        </pc:spChg>
        <pc:spChg chg="add del">
          <ac:chgData name="Maryna Tetelbaum" userId="f555851950226c5d" providerId="LiveId" clId="{8983C6C9-EC86-43D7-8F3E-9D079AE87B81}" dt="2023-09-06T10:25:04.338" v="230" actId="26606"/>
          <ac:spMkLst>
            <pc:docMk/>
            <pc:sldMk cId="1674778715" sldId="258"/>
            <ac:spMk id="755" creationId="{79C8D19E-E3D6-45A6-BCA2-5918A37D7ACC}"/>
          </ac:spMkLst>
        </pc:spChg>
        <pc:spChg chg="add del">
          <ac:chgData name="Maryna Tetelbaum" userId="f555851950226c5d" providerId="LiveId" clId="{8983C6C9-EC86-43D7-8F3E-9D079AE87B81}" dt="2023-09-06T10:25:04.338" v="230" actId="26606"/>
          <ac:spMkLst>
            <pc:docMk/>
            <pc:sldMk cId="1674778715" sldId="258"/>
            <ac:spMk id="757" creationId="{43280283-E04A-43CA-BFA1-F285486A2F00}"/>
          </ac:spMkLst>
        </pc:spChg>
        <pc:spChg chg="add del">
          <ac:chgData name="Maryna Tetelbaum" userId="f555851950226c5d" providerId="LiveId" clId="{8983C6C9-EC86-43D7-8F3E-9D079AE87B81}" dt="2023-09-06T10:25:04.338" v="230" actId="26606"/>
          <ac:spMkLst>
            <pc:docMk/>
            <pc:sldMk cId="1674778715" sldId="258"/>
            <ac:spMk id="759" creationId="{38328CB6-0FC5-4AEA-BC7E-489267CB6F19}"/>
          </ac:spMkLst>
        </pc:spChg>
        <pc:spChg chg="add del">
          <ac:chgData name="Maryna Tetelbaum" userId="f555851950226c5d" providerId="LiveId" clId="{8983C6C9-EC86-43D7-8F3E-9D079AE87B81}" dt="2023-09-06T10:25:04.338" v="230" actId="26606"/>
          <ac:spMkLst>
            <pc:docMk/>
            <pc:sldMk cId="1674778715" sldId="258"/>
            <ac:spMk id="761" creationId="{138AF5D2-3A9C-4E8F-B879-36865366A1D5}"/>
          </ac:spMkLst>
        </pc:spChg>
        <pc:spChg chg="add del">
          <ac:chgData name="Maryna Tetelbaum" userId="f555851950226c5d" providerId="LiveId" clId="{8983C6C9-EC86-43D7-8F3E-9D079AE87B81}" dt="2023-09-06T10:24:39.263" v="223" actId="26606"/>
          <ac:spMkLst>
            <pc:docMk/>
            <pc:sldMk cId="1674778715" sldId="258"/>
            <ac:spMk id="792" creationId="{FD8F1113-2E3C-46E3-B54F-B7F421EEFD11}"/>
          </ac:spMkLst>
        </pc:spChg>
        <pc:spChg chg="add del">
          <ac:chgData name="Maryna Tetelbaum" userId="f555851950226c5d" providerId="LiveId" clId="{8983C6C9-EC86-43D7-8F3E-9D079AE87B81}" dt="2023-09-06T10:24:39.263" v="223" actId="26606"/>
          <ac:spMkLst>
            <pc:docMk/>
            <pc:sldMk cId="1674778715" sldId="258"/>
            <ac:spMk id="815" creationId="{4F37E7FB-7372-47E3-914E-7CF7E94B1C49}"/>
          </ac:spMkLst>
        </pc:spChg>
        <pc:spChg chg="add del">
          <ac:chgData name="Maryna Tetelbaum" userId="f555851950226c5d" providerId="LiveId" clId="{8983C6C9-EC86-43D7-8F3E-9D079AE87B81}" dt="2023-09-06T10:24:39.263" v="223" actId="26606"/>
          <ac:spMkLst>
            <pc:docMk/>
            <pc:sldMk cId="1674778715" sldId="258"/>
            <ac:spMk id="817" creationId="{16E168E2-3256-43A5-9298-9E5A6AE8F736}"/>
          </ac:spMkLst>
        </pc:spChg>
        <pc:spChg chg="add del">
          <ac:chgData name="Maryna Tetelbaum" userId="f555851950226c5d" providerId="LiveId" clId="{8983C6C9-EC86-43D7-8F3E-9D079AE87B81}" dt="2023-09-06T10:24:41.856" v="225" actId="26606"/>
          <ac:spMkLst>
            <pc:docMk/>
            <pc:sldMk cId="1674778715" sldId="258"/>
            <ac:spMk id="820" creationId="{9BF6EDB4-B4ED-4900-9E38-A7AE0EEEEA1F}"/>
          </ac:spMkLst>
        </pc:spChg>
        <pc:spChg chg="add del">
          <ac:chgData name="Maryna Tetelbaum" userId="f555851950226c5d" providerId="LiveId" clId="{8983C6C9-EC86-43D7-8F3E-9D079AE87B81}" dt="2023-09-06T10:24:41.856" v="225" actId="26606"/>
          <ac:spMkLst>
            <pc:docMk/>
            <pc:sldMk cId="1674778715" sldId="258"/>
            <ac:spMk id="844" creationId="{34DD805B-2A7B-4ADA-9C4D-E0C9F192DBB3}"/>
          </ac:spMkLst>
        </pc:spChg>
        <pc:spChg chg="add del">
          <ac:chgData name="Maryna Tetelbaum" userId="f555851950226c5d" providerId="LiveId" clId="{8983C6C9-EC86-43D7-8F3E-9D079AE87B81}" dt="2023-09-06T10:24:42.906" v="227" actId="26606"/>
          <ac:spMkLst>
            <pc:docMk/>
            <pc:sldMk cId="1674778715" sldId="258"/>
            <ac:spMk id="870" creationId="{A3BAF07C-C39E-42EB-BB22-8D46691D9735}"/>
          </ac:spMkLst>
        </pc:spChg>
        <pc:spChg chg="add del">
          <ac:chgData name="Maryna Tetelbaum" userId="f555851950226c5d" providerId="LiveId" clId="{8983C6C9-EC86-43D7-8F3E-9D079AE87B81}" dt="2023-09-06T10:24:42.906" v="227" actId="26606"/>
          <ac:spMkLst>
            <pc:docMk/>
            <pc:sldMk cId="1674778715" sldId="258"/>
            <ac:spMk id="872" creationId="{A7795DFA-888F-47E2-B44E-DE1D3B3E46A4}"/>
          </ac:spMkLst>
        </pc:spChg>
        <pc:spChg chg="add del">
          <ac:chgData name="Maryna Tetelbaum" userId="f555851950226c5d" providerId="LiveId" clId="{8983C6C9-EC86-43D7-8F3E-9D079AE87B81}" dt="2023-09-06T10:25:04.310" v="229" actId="26606"/>
          <ac:spMkLst>
            <pc:docMk/>
            <pc:sldMk cId="1674778715" sldId="258"/>
            <ac:spMk id="876" creationId="{8334A2EF-69D9-41C1-9876-91D7FCF7C3C4}"/>
          </ac:spMkLst>
        </pc:spChg>
        <pc:spChg chg="add del">
          <ac:chgData name="Maryna Tetelbaum" userId="f555851950226c5d" providerId="LiveId" clId="{8983C6C9-EC86-43D7-8F3E-9D079AE87B81}" dt="2023-09-06T10:25:04.310" v="229" actId="26606"/>
          <ac:spMkLst>
            <pc:docMk/>
            <pc:sldMk cId="1674778715" sldId="258"/>
            <ac:spMk id="878" creationId="{C8CA0C52-5ACA-4F17-AA4A-312E0E110981}"/>
          </ac:spMkLst>
        </pc:spChg>
        <pc:spChg chg="add del">
          <ac:chgData name="Maryna Tetelbaum" userId="f555851950226c5d" providerId="LiveId" clId="{8983C6C9-EC86-43D7-8F3E-9D079AE87B81}" dt="2023-09-06T10:25:04.310" v="229" actId="26606"/>
          <ac:spMkLst>
            <pc:docMk/>
            <pc:sldMk cId="1674778715" sldId="258"/>
            <ac:spMk id="879" creationId="{4F37E7FB-7372-47E3-914E-7CF7E94B1C49}"/>
          </ac:spMkLst>
        </pc:spChg>
        <pc:spChg chg="add">
          <ac:chgData name="Maryna Tetelbaum" userId="f555851950226c5d" providerId="LiveId" clId="{8983C6C9-EC86-43D7-8F3E-9D079AE87B81}" dt="2023-09-06T10:25:04.338" v="230" actId="26606"/>
          <ac:spMkLst>
            <pc:docMk/>
            <pc:sldMk cId="1674778715" sldId="258"/>
            <ac:spMk id="905" creationId="{14836A48-4CAC-4A40-97EB-8ACA9B26A98A}"/>
          </ac:spMkLst>
        </pc:spChg>
        <pc:grpChg chg="add del mod">
          <ac:chgData name="Maryna Tetelbaum" userId="f555851950226c5d" providerId="LiveId" clId="{8983C6C9-EC86-43D7-8F3E-9D079AE87B81}" dt="2023-09-06T10:31:09.607" v="266" actId="165"/>
          <ac:grpSpMkLst>
            <pc:docMk/>
            <pc:sldMk cId="1674778715" sldId="258"/>
            <ac:grpSpMk id="6" creationId="{F0F44F97-60E1-DD02-0F65-A81E2827A80A}"/>
          </ac:grpSpMkLst>
        </pc:grpChg>
        <pc:grpChg chg="add del">
          <ac:chgData name="Maryna Tetelbaum" userId="f555851950226c5d" providerId="LiveId" clId="{8983C6C9-EC86-43D7-8F3E-9D079AE87B81}" dt="2023-09-06T10:09:41.428" v="65" actId="26606"/>
          <ac:grpSpMkLst>
            <pc:docMk/>
            <pc:sldMk cId="1674778715" sldId="258"/>
            <ac:grpSpMk id="229" creationId="{17C4610E-9C18-467B-BF10-BE6A974CC364}"/>
          </ac:grpSpMkLst>
        </pc:grpChg>
        <pc:grpChg chg="add del">
          <ac:chgData name="Maryna Tetelbaum" userId="f555851950226c5d" providerId="LiveId" clId="{8983C6C9-EC86-43D7-8F3E-9D079AE87B81}" dt="2023-09-06T10:09:41.428" v="65" actId="26606"/>
          <ac:grpSpMkLst>
            <pc:docMk/>
            <pc:sldMk cId="1674778715" sldId="258"/>
            <ac:grpSpMk id="295" creationId="{A899734C-500F-4274-9854-8BFA14A1D7EE}"/>
          </ac:grpSpMkLst>
        </pc:grpChg>
        <pc:grpChg chg="add del">
          <ac:chgData name="Maryna Tetelbaum" userId="f555851950226c5d" providerId="LiveId" clId="{8983C6C9-EC86-43D7-8F3E-9D079AE87B81}" dt="2023-09-06T10:09:41.428" v="65" actId="26606"/>
          <ac:grpSpMkLst>
            <pc:docMk/>
            <pc:sldMk cId="1674778715" sldId="258"/>
            <ac:grpSpMk id="299" creationId="{D8E9CF54-0466-4261-9E62-0249E60E1886}"/>
          </ac:grpSpMkLst>
        </pc:grpChg>
        <pc:grpChg chg="add del">
          <ac:chgData name="Maryna Tetelbaum" userId="f555851950226c5d" providerId="LiveId" clId="{8983C6C9-EC86-43D7-8F3E-9D079AE87B81}" dt="2023-09-06T10:08:56.829" v="40" actId="26606"/>
          <ac:grpSpMkLst>
            <pc:docMk/>
            <pc:sldMk cId="1674778715" sldId="258"/>
            <ac:grpSpMk id="306" creationId="{2DAE3342-9DFC-49D4-B09C-25E310769317}"/>
          </ac:grpSpMkLst>
        </pc:grpChg>
        <pc:grpChg chg="add del">
          <ac:chgData name="Maryna Tetelbaum" userId="f555851950226c5d" providerId="LiveId" clId="{8983C6C9-EC86-43D7-8F3E-9D079AE87B81}" dt="2023-09-06T10:09:02.390" v="44" actId="26606"/>
          <ac:grpSpMkLst>
            <pc:docMk/>
            <pc:sldMk cId="1674778715" sldId="258"/>
            <ac:grpSpMk id="310" creationId="{6C272060-BC98-4C91-A58F-4DFEC566CF7F}"/>
          </ac:grpSpMkLst>
        </pc:grpChg>
        <pc:grpChg chg="add del">
          <ac:chgData name="Maryna Tetelbaum" userId="f555851950226c5d" providerId="LiveId" clId="{8983C6C9-EC86-43D7-8F3E-9D079AE87B81}" dt="2023-09-06T10:08:56.829" v="40" actId="26606"/>
          <ac:grpSpMkLst>
            <pc:docMk/>
            <pc:sldMk cId="1674778715" sldId="258"/>
            <ac:grpSpMk id="327" creationId="{B54F73D8-62C2-4127-9D19-01219BBB9942}"/>
          </ac:grpSpMkLst>
        </pc:grpChg>
        <pc:grpChg chg="add del">
          <ac:chgData name="Maryna Tetelbaum" userId="f555851950226c5d" providerId="LiveId" clId="{8983C6C9-EC86-43D7-8F3E-9D079AE87B81}" dt="2023-09-06T10:08:59.561" v="42" actId="26606"/>
          <ac:grpSpMkLst>
            <pc:docMk/>
            <pc:sldMk cId="1674778715" sldId="258"/>
            <ac:grpSpMk id="363" creationId="{D8E9CF54-0466-4261-9E62-0249E60E1886}"/>
          </ac:grpSpMkLst>
        </pc:grpChg>
        <pc:grpChg chg="add del">
          <ac:chgData name="Maryna Tetelbaum" userId="f555851950226c5d" providerId="LiveId" clId="{8983C6C9-EC86-43D7-8F3E-9D079AE87B81}" dt="2023-09-06T10:09:03.434" v="46" actId="26606"/>
          <ac:grpSpMkLst>
            <pc:docMk/>
            <pc:sldMk cId="1674778715" sldId="258"/>
            <ac:grpSpMk id="388" creationId="{6C272060-BC98-4C91-A58F-4DFEC566CF7F}"/>
          </ac:grpSpMkLst>
        </pc:grpChg>
        <pc:grpChg chg="add del">
          <ac:chgData name="Maryna Tetelbaum" userId="f555851950226c5d" providerId="LiveId" clId="{8983C6C9-EC86-43D7-8F3E-9D079AE87B81}" dt="2023-09-06T10:09:05.847" v="48" actId="26606"/>
          <ac:grpSpMkLst>
            <pc:docMk/>
            <pc:sldMk cId="1674778715" sldId="258"/>
            <ac:grpSpMk id="413" creationId="{088B852E-5494-418B-A833-75CF016A9E20}"/>
          </ac:grpSpMkLst>
        </pc:grpChg>
        <pc:grpChg chg="add del">
          <ac:chgData name="Maryna Tetelbaum" userId="f555851950226c5d" providerId="LiveId" clId="{8983C6C9-EC86-43D7-8F3E-9D079AE87B81}" dt="2023-09-06T10:09:07.829" v="50" actId="26606"/>
          <ac:grpSpMkLst>
            <pc:docMk/>
            <pc:sldMk cId="1674778715" sldId="258"/>
            <ac:grpSpMk id="419" creationId="{17C4610E-9C18-467B-BF10-BE6A974CC364}"/>
          </ac:grpSpMkLst>
        </pc:grpChg>
        <pc:grpChg chg="add del">
          <ac:chgData name="Maryna Tetelbaum" userId="f555851950226c5d" providerId="LiveId" clId="{8983C6C9-EC86-43D7-8F3E-9D079AE87B81}" dt="2023-09-06T10:09:07.829" v="50" actId="26606"/>
          <ac:grpSpMkLst>
            <pc:docMk/>
            <pc:sldMk cId="1674778715" sldId="258"/>
            <ac:grpSpMk id="437" creationId="{A899734C-500F-4274-9854-8BFA14A1D7EE}"/>
          </ac:grpSpMkLst>
        </pc:grpChg>
        <pc:grpChg chg="add del">
          <ac:chgData name="Maryna Tetelbaum" userId="f555851950226c5d" providerId="LiveId" clId="{8983C6C9-EC86-43D7-8F3E-9D079AE87B81}" dt="2023-09-06T10:09:07.829" v="50" actId="26606"/>
          <ac:grpSpMkLst>
            <pc:docMk/>
            <pc:sldMk cId="1674778715" sldId="258"/>
            <ac:grpSpMk id="442" creationId="{D8E9CF54-0466-4261-9E62-0249E60E1886}"/>
          </ac:grpSpMkLst>
        </pc:grpChg>
        <pc:grpChg chg="add del">
          <ac:chgData name="Maryna Tetelbaum" userId="f555851950226c5d" providerId="LiveId" clId="{8983C6C9-EC86-43D7-8F3E-9D079AE87B81}" dt="2023-09-06T10:09:11.220" v="52" actId="26606"/>
          <ac:grpSpMkLst>
            <pc:docMk/>
            <pc:sldMk cId="1674778715" sldId="258"/>
            <ac:grpSpMk id="453" creationId="{2DAE3342-9DFC-49D4-B09C-25E310769317}"/>
          </ac:grpSpMkLst>
        </pc:grpChg>
        <pc:grpChg chg="add del">
          <ac:chgData name="Maryna Tetelbaum" userId="f555851950226c5d" providerId="LiveId" clId="{8983C6C9-EC86-43D7-8F3E-9D079AE87B81}" dt="2023-09-06T10:09:11.220" v="52" actId="26606"/>
          <ac:grpSpMkLst>
            <pc:docMk/>
            <pc:sldMk cId="1674778715" sldId="258"/>
            <ac:grpSpMk id="458" creationId="{B54F73D8-62C2-4127-9D19-01219BBB9942}"/>
          </ac:grpSpMkLst>
        </pc:grpChg>
        <pc:grpChg chg="add del">
          <ac:chgData name="Maryna Tetelbaum" userId="f555851950226c5d" providerId="LiveId" clId="{8983C6C9-EC86-43D7-8F3E-9D079AE87B81}" dt="2023-09-06T10:09:12.734" v="54" actId="26606"/>
          <ac:grpSpMkLst>
            <pc:docMk/>
            <pc:sldMk cId="1674778715" sldId="258"/>
            <ac:grpSpMk id="476" creationId="{D8E9CF54-0466-4261-9E62-0249E60E1886}"/>
          </ac:grpSpMkLst>
        </pc:grpChg>
        <pc:grpChg chg="add del">
          <ac:chgData name="Maryna Tetelbaum" userId="f555851950226c5d" providerId="LiveId" clId="{8983C6C9-EC86-43D7-8F3E-9D079AE87B81}" dt="2023-09-06T10:09:14.248" v="56" actId="26606"/>
          <ac:grpSpMkLst>
            <pc:docMk/>
            <pc:sldMk cId="1674778715" sldId="258"/>
            <ac:grpSpMk id="498" creationId="{6C272060-BC98-4C91-A58F-4DFEC566CF7F}"/>
          </ac:grpSpMkLst>
        </pc:grpChg>
        <pc:grpChg chg="add del">
          <ac:chgData name="Maryna Tetelbaum" userId="f555851950226c5d" providerId="LiveId" clId="{8983C6C9-EC86-43D7-8F3E-9D079AE87B81}" dt="2023-09-06T10:09:19.332" v="58" actId="26606"/>
          <ac:grpSpMkLst>
            <pc:docMk/>
            <pc:sldMk cId="1674778715" sldId="258"/>
            <ac:grpSpMk id="505" creationId="{6C272060-BC98-4C91-A58F-4DFEC566CF7F}"/>
          </ac:grpSpMkLst>
        </pc:grpChg>
        <pc:grpChg chg="add del">
          <ac:chgData name="Maryna Tetelbaum" userId="f555851950226c5d" providerId="LiveId" clId="{8983C6C9-EC86-43D7-8F3E-9D079AE87B81}" dt="2023-09-06T10:09:31.253" v="60" actId="26606"/>
          <ac:grpSpMkLst>
            <pc:docMk/>
            <pc:sldMk cId="1674778715" sldId="258"/>
            <ac:grpSpMk id="530" creationId="{C8383D61-A776-40AC-981C-1CAC49C88B93}"/>
          </ac:grpSpMkLst>
        </pc:grpChg>
        <pc:grpChg chg="add del">
          <ac:chgData name="Maryna Tetelbaum" userId="f555851950226c5d" providerId="LiveId" clId="{8983C6C9-EC86-43D7-8F3E-9D079AE87B81}" dt="2023-09-06T10:09:31.253" v="60" actId="26606"/>
          <ac:grpSpMkLst>
            <pc:docMk/>
            <pc:sldMk cId="1674778715" sldId="258"/>
            <ac:grpSpMk id="533" creationId="{86BD8AE2-12C6-459B-BEE4-76FA4275DF7B}"/>
          </ac:grpSpMkLst>
        </pc:grpChg>
        <pc:grpChg chg="add del">
          <ac:chgData name="Maryna Tetelbaum" userId="f555851950226c5d" providerId="LiveId" clId="{8983C6C9-EC86-43D7-8F3E-9D079AE87B81}" dt="2023-09-06T10:09:36.475" v="62" actId="26606"/>
          <ac:grpSpMkLst>
            <pc:docMk/>
            <pc:sldMk cId="1674778715" sldId="258"/>
            <ac:grpSpMk id="539" creationId="{2EF251E5-B061-410C-B249-58C6857613E1}"/>
          </ac:grpSpMkLst>
        </pc:grpChg>
        <pc:grpChg chg="add del">
          <ac:chgData name="Maryna Tetelbaum" userId="f555851950226c5d" providerId="LiveId" clId="{8983C6C9-EC86-43D7-8F3E-9D079AE87B81}" dt="2023-09-06T10:09:41.409" v="64" actId="26606"/>
          <ac:grpSpMkLst>
            <pc:docMk/>
            <pc:sldMk cId="1674778715" sldId="258"/>
            <ac:grpSpMk id="564" creationId="{2DAE3342-9DFC-49D4-B09C-25E310769317}"/>
          </ac:grpSpMkLst>
        </pc:grpChg>
        <pc:grpChg chg="add del">
          <ac:chgData name="Maryna Tetelbaum" userId="f555851950226c5d" providerId="LiveId" clId="{8983C6C9-EC86-43D7-8F3E-9D079AE87B81}" dt="2023-09-06T10:09:41.409" v="64" actId="26606"/>
          <ac:grpSpMkLst>
            <pc:docMk/>
            <pc:sldMk cId="1674778715" sldId="258"/>
            <ac:grpSpMk id="567" creationId="{B54F73D8-62C2-4127-9D19-01219BBB9942}"/>
          </ac:grpSpMkLst>
        </pc:grpChg>
        <pc:grpChg chg="add del">
          <ac:chgData name="Maryna Tetelbaum" userId="f555851950226c5d" providerId="LiveId" clId="{8983C6C9-EC86-43D7-8F3E-9D079AE87B81}" dt="2023-09-06T10:09:41.409" v="64" actId="26606"/>
          <ac:grpSpMkLst>
            <pc:docMk/>
            <pc:sldMk cId="1674778715" sldId="258"/>
            <ac:grpSpMk id="569" creationId="{D8E9CF54-0466-4261-9E62-0249E60E1886}"/>
          </ac:grpSpMkLst>
        </pc:grpChg>
        <pc:grpChg chg="add del">
          <ac:chgData name="Maryna Tetelbaum" userId="f555851950226c5d" providerId="LiveId" clId="{8983C6C9-EC86-43D7-8F3E-9D079AE87B81}" dt="2023-09-06T10:10:04.224" v="68" actId="26606"/>
          <ac:grpSpMkLst>
            <pc:docMk/>
            <pc:sldMk cId="1674778715" sldId="258"/>
            <ac:grpSpMk id="582" creationId="{75343792-FB15-4868-8582-6FB07FD06552}"/>
          </ac:grpSpMkLst>
        </pc:grpChg>
        <pc:grpChg chg="add del">
          <ac:chgData name="Maryna Tetelbaum" userId="f555851950226c5d" providerId="LiveId" clId="{8983C6C9-EC86-43D7-8F3E-9D079AE87B81}" dt="2023-09-06T10:10:04.224" v="68" actId="26606"/>
          <ac:grpSpMkLst>
            <pc:docMk/>
            <pc:sldMk cId="1674778715" sldId="258"/>
            <ac:grpSpMk id="602" creationId="{F594A2EF-2FF2-48A2-91C9-02790030750B}"/>
          </ac:grpSpMkLst>
        </pc:grpChg>
        <pc:grpChg chg="add del">
          <ac:chgData name="Maryna Tetelbaum" userId="f555851950226c5d" providerId="LiveId" clId="{8983C6C9-EC86-43D7-8F3E-9D079AE87B81}" dt="2023-09-06T10:23:40.214" v="214" actId="26606"/>
          <ac:grpSpMkLst>
            <pc:docMk/>
            <pc:sldMk cId="1674778715" sldId="258"/>
            <ac:grpSpMk id="610" creationId="{17C4610E-9C18-467B-BF10-BE6A974CC364}"/>
          </ac:grpSpMkLst>
        </pc:grpChg>
        <pc:grpChg chg="add del">
          <ac:chgData name="Maryna Tetelbaum" userId="f555851950226c5d" providerId="LiveId" clId="{8983C6C9-EC86-43D7-8F3E-9D079AE87B81}" dt="2023-09-06T10:23:40.214" v="214" actId="26606"/>
          <ac:grpSpMkLst>
            <pc:docMk/>
            <pc:sldMk cId="1674778715" sldId="258"/>
            <ac:grpSpMk id="631" creationId="{A899734C-500F-4274-9854-8BFA14A1D7EE}"/>
          </ac:grpSpMkLst>
        </pc:grpChg>
        <pc:grpChg chg="add del">
          <ac:chgData name="Maryna Tetelbaum" userId="f555851950226c5d" providerId="LiveId" clId="{8983C6C9-EC86-43D7-8F3E-9D079AE87B81}" dt="2023-09-06T10:23:40.214" v="214" actId="26606"/>
          <ac:grpSpMkLst>
            <pc:docMk/>
            <pc:sldMk cId="1674778715" sldId="258"/>
            <ac:grpSpMk id="638" creationId="{C664A566-6D08-4E84-9708-4916A20016FF}"/>
          </ac:grpSpMkLst>
        </pc:grpChg>
        <pc:grpChg chg="add del">
          <ac:chgData name="Maryna Tetelbaum" userId="f555851950226c5d" providerId="LiveId" clId="{8983C6C9-EC86-43D7-8F3E-9D079AE87B81}" dt="2023-09-06T10:23:40.214" v="214" actId="26606"/>
          <ac:grpSpMkLst>
            <pc:docMk/>
            <pc:sldMk cId="1674778715" sldId="258"/>
            <ac:grpSpMk id="641" creationId="{B83678BA-0A50-4D51-9E9E-08BB66F83C37}"/>
          </ac:grpSpMkLst>
        </pc:grpChg>
        <pc:grpChg chg="add del">
          <ac:chgData name="Maryna Tetelbaum" userId="f555851950226c5d" providerId="LiveId" clId="{8983C6C9-EC86-43D7-8F3E-9D079AE87B81}" dt="2023-09-06T10:24:13.717" v="219" actId="26606"/>
          <ac:grpSpMkLst>
            <pc:docMk/>
            <pc:sldMk cId="1674778715" sldId="258"/>
            <ac:grpSpMk id="651" creationId="{17C4610E-9C18-467B-BF10-BE6A974CC364}"/>
          </ac:grpSpMkLst>
        </pc:grpChg>
        <pc:grpChg chg="add del">
          <ac:chgData name="Maryna Tetelbaum" userId="f555851950226c5d" providerId="LiveId" clId="{8983C6C9-EC86-43D7-8F3E-9D079AE87B81}" dt="2023-09-06T10:24:13.717" v="219" actId="26606"/>
          <ac:grpSpMkLst>
            <pc:docMk/>
            <pc:sldMk cId="1674778715" sldId="258"/>
            <ac:grpSpMk id="672" creationId="{A899734C-500F-4274-9854-8BFA14A1D7EE}"/>
          </ac:grpSpMkLst>
        </pc:grpChg>
        <pc:grpChg chg="add del">
          <ac:chgData name="Maryna Tetelbaum" userId="f555851950226c5d" providerId="LiveId" clId="{8983C6C9-EC86-43D7-8F3E-9D079AE87B81}" dt="2023-09-06T10:24:13.717" v="219" actId="26606"/>
          <ac:grpSpMkLst>
            <pc:docMk/>
            <pc:sldMk cId="1674778715" sldId="258"/>
            <ac:grpSpMk id="679" creationId="{874C0C03-1202-4DC9-BA33-998DDFB3FB89}"/>
          </ac:grpSpMkLst>
        </pc:grpChg>
        <pc:grpChg chg="add del">
          <ac:chgData name="Maryna Tetelbaum" userId="f555851950226c5d" providerId="LiveId" clId="{8983C6C9-EC86-43D7-8F3E-9D079AE87B81}" dt="2023-09-06T10:25:04.338" v="230" actId="26606"/>
          <ac:grpSpMkLst>
            <pc:docMk/>
            <pc:sldMk cId="1674778715" sldId="258"/>
            <ac:grpSpMk id="707" creationId="{2DAE3342-9DFC-49D4-B09C-25E310769317}"/>
          </ac:grpSpMkLst>
        </pc:grpChg>
        <pc:grpChg chg="add del">
          <ac:chgData name="Maryna Tetelbaum" userId="f555851950226c5d" providerId="LiveId" clId="{8983C6C9-EC86-43D7-8F3E-9D079AE87B81}" dt="2023-09-06T10:25:04.338" v="230" actId="26606"/>
          <ac:grpSpMkLst>
            <pc:docMk/>
            <pc:sldMk cId="1674778715" sldId="258"/>
            <ac:grpSpMk id="728" creationId="{B54F73D8-62C2-4127-9D19-01219BBB9942}"/>
          </ac:grpSpMkLst>
        </pc:grpChg>
        <pc:grpChg chg="add del">
          <ac:chgData name="Maryna Tetelbaum" userId="f555851950226c5d" providerId="LiveId" clId="{8983C6C9-EC86-43D7-8F3E-9D079AE87B81}" dt="2023-09-06T10:24:39.263" v="223" actId="26606"/>
          <ac:grpSpMkLst>
            <pc:docMk/>
            <pc:sldMk cId="1674778715" sldId="258"/>
            <ac:grpSpMk id="766" creationId="{17C4610E-9C18-467B-BF10-BE6A974CC364}"/>
          </ac:grpSpMkLst>
        </pc:grpChg>
        <pc:grpChg chg="add del">
          <ac:chgData name="Maryna Tetelbaum" userId="f555851950226c5d" providerId="LiveId" clId="{8983C6C9-EC86-43D7-8F3E-9D079AE87B81}" dt="2023-09-06T10:24:39.263" v="223" actId="26606"/>
          <ac:grpSpMkLst>
            <pc:docMk/>
            <pc:sldMk cId="1674778715" sldId="258"/>
            <ac:grpSpMk id="787" creationId="{A899734C-500F-4274-9854-8BFA14A1D7EE}"/>
          </ac:grpSpMkLst>
        </pc:grpChg>
        <pc:grpChg chg="add del">
          <ac:chgData name="Maryna Tetelbaum" userId="f555851950226c5d" providerId="LiveId" clId="{8983C6C9-EC86-43D7-8F3E-9D079AE87B81}" dt="2023-09-06T10:24:39.263" v="223" actId="26606"/>
          <ac:grpSpMkLst>
            <pc:docMk/>
            <pc:sldMk cId="1674778715" sldId="258"/>
            <ac:grpSpMk id="794" creationId="{465DDECC-A11E-434E-87B2-8997CD3832FD}"/>
          </ac:grpSpMkLst>
        </pc:grpChg>
        <pc:grpChg chg="add del">
          <ac:chgData name="Maryna Tetelbaum" userId="f555851950226c5d" providerId="LiveId" clId="{8983C6C9-EC86-43D7-8F3E-9D079AE87B81}" dt="2023-09-06T10:24:41.856" v="225" actId="26606"/>
          <ac:grpSpMkLst>
            <pc:docMk/>
            <pc:sldMk cId="1674778715" sldId="258"/>
            <ac:grpSpMk id="819" creationId="{17C4610E-9C18-467B-BF10-BE6A974CC364}"/>
          </ac:grpSpMkLst>
        </pc:grpChg>
        <pc:grpChg chg="add del">
          <ac:chgData name="Maryna Tetelbaum" userId="f555851950226c5d" providerId="LiveId" clId="{8983C6C9-EC86-43D7-8F3E-9D079AE87B81}" dt="2023-09-06T10:24:41.856" v="225" actId="26606"/>
          <ac:grpSpMkLst>
            <pc:docMk/>
            <pc:sldMk cId="1674778715" sldId="258"/>
            <ac:grpSpMk id="840" creationId="{A899734C-500F-4274-9854-8BFA14A1D7EE}"/>
          </ac:grpSpMkLst>
        </pc:grpChg>
        <pc:grpChg chg="add del">
          <ac:chgData name="Maryna Tetelbaum" userId="f555851950226c5d" providerId="LiveId" clId="{8983C6C9-EC86-43D7-8F3E-9D079AE87B81}" dt="2023-09-06T10:24:41.856" v="225" actId="26606"/>
          <ac:grpSpMkLst>
            <pc:docMk/>
            <pc:sldMk cId="1674778715" sldId="258"/>
            <ac:grpSpMk id="845" creationId="{C664A566-6D08-4E84-9708-4916A20016FF}"/>
          </ac:grpSpMkLst>
        </pc:grpChg>
        <pc:grpChg chg="add del">
          <ac:chgData name="Maryna Tetelbaum" userId="f555851950226c5d" providerId="LiveId" clId="{8983C6C9-EC86-43D7-8F3E-9D079AE87B81}" dt="2023-09-06T10:24:41.856" v="225" actId="26606"/>
          <ac:grpSpMkLst>
            <pc:docMk/>
            <pc:sldMk cId="1674778715" sldId="258"/>
            <ac:grpSpMk id="865" creationId="{B83678BA-0A50-4D51-9E9E-08BB66F83C37}"/>
          </ac:grpSpMkLst>
        </pc:grpChg>
        <pc:grpChg chg="add del">
          <ac:chgData name="Maryna Tetelbaum" userId="f555851950226c5d" providerId="LiveId" clId="{8983C6C9-EC86-43D7-8F3E-9D079AE87B81}" dt="2023-09-06T10:24:42.906" v="227" actId="26606"/>
          <ac:grpSpMkLst>
            <pc:docMk/>
            <pc:sldMk cId="1674778715" sldId="258"/>
            <ac:grpSpMk id="868" creationId="{17C4610E-9C18-467B-BF10-BE6A974CC364}"/>
          </ac:grpSpMkLst>
        </pc:grpChg>
        <pc:grpChg chg="add del">
          <ac:chgData name="Maryna Tetelbaum" userId="f555851950226c5d" providerId="LiveId" clId="{8983C6C9-EC86-43D7-8F3E-9D079AE87B81}" dt="2023-09-06T10:24:42.906" v="227" actId="26606"/>
          <ac:grpSpMkLst>
            <pc:docMk/>
            <pc:sldMk cId="1674778715" sldId="258"/>
            <ac:grpSpMk id="869" creationId="{A899734C-500F-4274-9854-8BFA14A1D7EE}"/>
          </ac:grpSpMkLst>
        </pc:grpChg>
        <pc:grpChg chg="add del">
          <ac:chgData name="Maryna Tetelbaum" userId="f555851950226c5d" providerId="LiveId" clId="{8983C6C9-EC86-43D7-8F3E-9D079AE87B81}" dt="2023-09-06T10:24:42.906" v="227" actId="26606"/>
          <ac:grpSpMkLst>
            <pc:docMk/>
            <pc:sldMk cId="1674778715" sldId="258"/>
            <ac:grpSpMk id="871" creationId="{D8E9CF54-0466-4261-9E62-0249E60E1886}"/>
          </ac:grpSpMkLst>
        </pc:grpChg>
        <pc:grpChg chg="add del">
          <ac:chgData name="Maryna Tetelbaum" userId="f555851950226c5d" providerId="LiveId" clId="{8983C6C9-EC86-43D7-8F3E-9D079AE87B81}" dt="2023-09-06T10:25:04.310" v="229" actId="26606"/>
          <ac:grpSpMkLst>
            <pc:docMk/>
            <pc:sldMk cId="1674778715" sldId="258"/>
            <ac:grpSpMk id="874" creationId="{17C4610E-9C18-467B-BF10-BE6A974CC364}"/>
          </ac:grpSpMkLst>
        </pc:grpChg>
        <pc:grpChg chg="add del">
          <ac:chgData name="Maryna Tetelbaum" userId="f555851950226c5d" providerId="LiveId" clId="{8983C6C9-EC86-43D7-8F3E-9D079AE87B81}" dt="2023-09-06T10:25:04.310" v="229" actId="26606"/>
          <ac:grpSpMkLst>
            <pc:docMk/>
            <pc:sldMk cId="1674778715" sldId="258"/>
            <ac:grpSpMk id="875" creationId="{A899734C-500F-4274-9854-8BFA14A1D7EE}"/>
          </ac:grpSpMkLst>
        </pc:grpChg>
        <pc:grpChg chg="add del">
          <ac:chgData name="Maryna Tetelbaum" userId="f555851950226c5d" providerId="LiveId" clId="{8983C6C9-EC86-43D7-8F3E-9D079AE87B81}" dt="2023-09-06T10:25:04.310" v="229" actId="26606"/>
          <ac:grpSpMkLst>
            <pc:docMk/>
            <pc:sldMk cId="1674778715" sldId="258"/>
            <ac:grpSpMk id="877" creationId="{874C0C03-1202-4DC9-BA33-998DDFB3FB89}"/>
          </ac:grpSpMkLst>
        </pc:grpChg>
        <pc:grpChg chg="add">
          <ac:chgData name="Maryna Tetelbaum" userId="f555851950226c5d" providerId="LiveId" clId="{8983C6C9-EC86-43D7-8F3E-9D079AE87B81}" dt="2023-09-06T10:25:04.338" v="230" actId="26606"/>
          <ac:grpSpMkLst>
            <pc:docMk/>
            <pc:sldMk cId="1674778715" sldId="258"/>
            <ac:grpSpMk id="881" creationId="{2DAE3342-9DFC-49D4-B09C-25E310769317}"/>
          </ac:grpSpMkLst>
        </pc:grpChg>
        <pc:grpChg chg="add">
          <ac:chgData name="Maryna Tetelbaum" userId="f555851950226c5d" providerId="LiveId" clId="{8983C6C9-EC86-43D7-8F3E-9D079AE87B81}" dt="2023-09-06T10:25:04.338" v="230" actId="26606"/>
          <ac:grpSpMkLst>
            <pc:docMk/>
            <pc:sldMk cId="1674778715" sldId="258"/>
            <ac:grpSpMk id="901" creationId="{B54F73D8-62C2-4127-9D19-01219BBB9942}"/>
          </ac:grpSpMkLst>
        </pc:grpChg>
        <pc:grpChg chg="add">
          <ac:chgData name="Maryna Tetelbaum" userId="f555851950226c5d" providerId="LiveId" clId="{8983C6C9-EC86-43D7-8F3E-9D079AE87B81}" dt="2023-09-06T10:25:04.338" v="230" actId="26606"/>
          <ac:grpSpMkLst>
            <pc:docMk/>
            <pc:sldMk cId="1674778715" sldId="258"/>
            <ac:grpSpMk id="906" creationId="{6890A515-B90B-43BC-876F-580D2FC47EC0}"/>
          </ac:grpSpMkLst>
        </pc:grpChg>
        <pc:grpChg chg="add">
          <ac:chgData name="Maryna Tetelbaum" userId="f555851950226c5d" providerId="LiveId" clId="{8983C6C9-EC86-43D7-8F3E-9D079AE87B81}" dt="2023-09-06T10:25:04.338" v="230" actId="26606"/>
          <ac:grpSpMkLst>
            <pc:docMk/>
            <pc:sldMk cId="1674778715" sldId="258"/>
            <ac:grpSpMk id="926" creationId="{99502C85-D694-4534-81D2-BE2E526122E1}"/>
          </ac:grpSpMkLst>
        </pc:grpChg>
        <pc:picChg chg="mod ord">
          <ac:chgData name="Maryna Tetelbaum" userId="f555851950226c5d" providerId="LiveId" clId="{8983C6C9-EC86-43D7-8F3E-9D079AE87B81}" dt="2023-09-06T10:30:53.914" v="265" actId="1076"/>
          <ac:picMkLst>
            <pc:docMk/>
            <pc:sldMk cId="1674778715" sldId="258"/>
            <ac:picMk id="39" creationId="{94A8B033-2E27-4ED0-94A4-8B038417E10B}"/>
          </ac:picMkLst>
        </pc:picChg>
      </pc:sldChg>
      <pc:sldChg chg="addSp delSp modSp mod modTransition setBg setClrOvrMap">
        <pc:chgData name="Maryna Tetelbaum" userId="f555851950226c5d" providerId="LiveId" clId="{8983C6C9-EC86-43D7-8F3E-9D079AE87B81}" dt="2023-09-06T10:22:55.584" v="210"/>
        <pc:sldMkLst>
          <pc:docMk/>
          <pc:sldMk cId="4021368198" sldId="259"/>
        </pc:sldMkLst>
        <pc:spChg chg="mod">
          <ac:chgData name="Maryna Tetelbaum" userId="f555851950226c5d" providerId="LiveId" clId="{8983C6C9-EC86-43D7-8F3E-9D079AE87B81}" dt="2023-09-06T10:08:47.243" v="38" actId="26606"/>
          <ac:spMkLst>
            <pc:docMk/>
            <pc:sldMk cId="4021368198" sldId="259"/>
            <ac:spMk id="2" creationId="{E5418761-0232-4D8C-B801-2EDE4846A245}"/>
          </ac:spMkLst>
        </pc:spChg>
        <pc:spChg chg="mod ord">
          <ac:chgData name="Maryna Tetelbaum" userId="f555851950226c5d" providerId="LiveId" clId="{8983C6C9-EC86-43D7-8F3E-9D079AE87B81}" dt="2023-09-06T10:08:47.243" v="38" actId="26606"/>
          <ac:spMkLst>
            <pc:docMk/>
            <pc:sldMk cId="4021368198" sldId="259"/>
            <ac:spMk id="3" creationId="{E6EEEA92-B891-4506-9403-8B1BC1BBB85E}"/>
          </ac:spMkLst>
        </pc:spChg>
        <pc:spChg chg="mod ord">
          <ac:chgData name="Maryna Tetelbaum" userId="f555851950226c5d" providerId="LiveId" clId="{8983C6C9-EC86-43D7-8F3E-9D079AE87B81}" dt="2023-09-06T10:08:47.243" v="38" actId="26606"/>
          <ac:spMkLst>
            <pc:docMk/>
            <pc:sldMk cId="4021368198" sldId="259"/>
            <ac:spMk id="4" creationId="{1EB9C477-630A-43AF-A696-C53391AF671D}"/>
          </ac:spMkLst>
        </pc:spChg>
        <pc:spChg chg="add del">
          <ac:chgData name="Maryna Tetelbaum" userId="f555851950226c5d" providerId="LiveId" clId="{8983C6C9-EC86-43D7-8F3E-9D079AE87B81}" dt="2023-09-06T10:08:47.243" v="38" actId="26606"/>
          <ac:spMkLst>
            <pc:docMk/>
            <pc:sldMk cId="4021368198" sldId="259"/>
            <ac:spMk id="8" creationId="{E2366EBA-92FD-44AE-87A9-25E5135EB2C9}"/>
          </ac:spMkLst>
        </pc:spChg>
        <pc:spChg chg="add del">
          <ac:chgData name="Maryna Tetelbaum" userId="f555851950226c5d" providerId="LiveId" clId="{8983C6C9-EC86-43D7-8F3E-9D079AE87B81}" dt="2023-09-06T10:08:47.243" v="38" actId="26606"/>
          <ac:spMkLst>
            <pc:docMk/>
            <pc:sldMk cId="4021368198" sldId="259"/>
            <ac:spMk id="33" creationId="{7C462C46-EFB7-4580-9921-DFC346FCC3C2}"/>
          </ac:spMkLst>
        </pc:spChg>
        <pc:spChg chg="add del">
          <ac:chgData name="Maryna Tetelbaum" userId="f555851950226c5d" providerId="LiveId" clId="{8983C6C9-EC86-43D7-8F3E-9D079AE87B81}" dt="2023-09-06T10:08:47.243" v="38" actId="26606"/>
          <ac:spMkLst>
            <pc:docMk/>
            <pc:sldMk cId="4021368198" sldId="259"/>
            <ac:spMk id="35" creationId="{B8B918B4-AB10-4E3A-916E-A9625586EA47}"/>
          </ac:spMkLst>
        </pc:spChg>
        <pc:spChg chg="add del">
          <ac:chgData name="Maryna Tetelbaum" userId="f555851950226c5d" providerId="LiveId" clId="{8983C6C9-EC86-43D7-8F3E-9D079AE87B81}" dt="2023-09-06T10:08:18.660" v="22" actId="26606"/>
          <ac:spMkLst>
            <pc:docMk/>
            <pc:sldMk cId="4021368198" sldId="259"/>
            <ac:spMk id="40" creationId="{29831267-5CAE-41B8-A1CC-66FE1628A6A7}"/>
          </ac:spMkLst>
        </pc:spChg>
        <pc:spChg chg="add del">
          <ac:chgData name="Maryna Tetelbaum" userId="f555851950226c5d" providerId="LiveId" clId="{8983C6C9-EC86-43D7-8F3E-9D079AE87B81}" dt="2023-09-06T10:08:23.851" v="27" actId="26606"/>
          <ac:spMkLst>
            <pc:docMk/>
            <pc:sldMk cId="4021368198" sldId="259"/>
            <ac:spMk id="41" creationId="{A3BAF07C-C39E-42EB-BB22-8D46691D9735}"/>
          </ac:spMkLst>
        </pc:spChg>
        <pc:spChg chg="add">
          <ac:chgData name="Maryna Tetelbaum" userId="f555851950226c5d" providerId="LiveId" clId="{8983C6C9-EC86-43D7-8F3E-9D079AE87B81}" dt="2023-09-06T10:08:47.243" v="38" actId="26606"/>
          <ac:spMkLst>
            <pc:docMk/>
            <pc:sldMk cId="4021368198" sldId="259"/>
            <ac:spMk id="44" creationId="{73567C09-8B4D-49A6-A711-C44C5807D8DD}"/>
          </ac:spMkLst>
        </pc:spChg>
        <pc:spChg chg="add del">
          <ac:chgData name="Maryna Tetelbaum" userId="f555851950226c5d" providerId="LiveId" clId="{8983C6C9-EC86-43D7-8F3E-9D079AE87B81}" dt="2023-09-06T10:08:29.237" v="29" actId="26606"/>
          <ac:spMkLst>
            <pc:docMk/>
            <pc:sldMk cId="4021368198" sldId="259"/>
            <ac:spMk id="64" creationId="{F3C5918A-1DC5-4CF3-AA27-00AA3088AA9F}"/>
          </ac:spMkLst>
        </pc:spChg>
        <pc:spChg chg="add del">
          <ac:chgData name="Maryna Tetelbaum" userId="f555851950226c5d" providerId="LiveId" clId="{8983C6C9-EC86-43D7-8F3E-9D079AE87B81}" dt="2023-09-06T10:08:29.237" v="29" actId="26606"/>
          <ac:spMkLst>
            <pc:docMk/>
            <pc:sldMk cId="4021368198" sldId="259"/>
            <ac:spMk id="66" creationId="{B786683A-6FD6-4BF7-B3B0-DC397677391F}"/>
          </ac:spMkLst>
        </pc:spChg>
        <pc:spChg chg="add del">
          <ac:chgData name="Maryna Tetelbaum" userId="f555851950226c5d" providerId="LiveId" clId="{8983C6C9-EC86-43D7-8F3E-9D079AE87B81}" dt="2023-09-06T10:08:29.237" v="29" actId="26606"/>
          <ac:spMkLst>
            <pc:docMk/>
            <pc:sldMk cId="4021368198" sldId="259"/>
            <ac:spMk id="67" creationId="{05169E50-59FB-4AEE-B61D-44A882A4CD2C}"/>
          </ac:spMkLst>
        </pc:spChg>
        <pc:spChg chg="add del">
          <ac:chgData name="Maryna Tetelbaum" userId="f555851950226c5d" providerId="LiveId" clId="{8983C6C9-EC86-43D7-8F3E-9D079AE87B81}" dt="2023-09-06T10:08:29.237" v="29" actId="26606"/>
          <ac:spMkLst>
            <pc:docMk/>
            <pc:sldMk cId="4021368198" sldId="259"/>
            <ac:spMk id="68" creationId="{117C30F0-5A38-4B60-B632-3AF7C2780824}"/>
          </ac:spMkLst>
        </pc:spChg>
        <pc:spChg chg="add del">
          <ac:chgData name="Maryna Tetelbaum" userId="f555851950226c5d" providerId="LiveId" clId="{8983C6C9-EC86-43D7-8F3E-9D079AE87B81}" dt="2023-09-06T10:08:29.237" v="29" actId="26606"/>
          <ac:spMkLst>
            <pc:docMk/>
            <pc:sldMk cId="4021368198" sldId="259"/>
            <ac:spMk id="69" creationId="{A200CBA5-3F2B-4AAC-9F86-99AFECC19C1D}"/>
          </ac:spMkLst>
        </pc:spChg>
        <pc:spChg chg="add del">
          <ac:chgData name="Maryna Tetelbaum" userId="f555851950226c5d" providerId="LiveId" clId="{8983C6C9-EC86-43D7-8F3E-9D079AE87B81}" dt="2023-09-06T10:08:21.336" v="24" actId="26606"/>
          <ac:spMkLst>
            <pc:docMk/>
            <pc:sldMk cId="4021368198" sldId="259"/>
            <ac:spMk id="70" creationId="{EDB4298B-514D-4087-BFCF-5E0B7C9A9979}"/>
          </ac:spMkLst>
        </pc:spChg>
        <pc:spChg chg="add del">
          <ac:chgData name="Maryna Tetelbaum" userId="f555851950226c5d" providerId="LiveId" clId="{8983C6C9-EC86-43D7-8F3E-9D079AE87B81}" dt="2023-09-06T10:08:32.251" v="31" actId="26606"/>
          <ac:spMkLst>
            <pc:docMk/>
            <pc:sldMk cId="4021368198" sldId="259"/>
            <ac:spMk id="72" creationId="{D75627FE-0AC5-4349-AC08-45A58BEC9B8C}"/>
          </ac:spMkLst>
        </pc:spChg>
        <pc:spChg chg="add del">
          <ac:chgData name="Maryna Tetelbaum" userId="f555851950226c5d" providerId="LiveId" clId="{8983C6C9-EC86-43D7-8F3E-9D079AE87B81}" dt="2023-09-06T10:08:32.251" v="31" actId="26606"/>
          <ac:spMkLst>
            <pc:docMk/>
            <pc:sldMk cId="4021368198" sldId="259"/>
            <ac:spMk id="75" creationId="{BC2574CF-1D35-4994-87BD-5A3378E1AB34}"/>
          </ac:spMkLst>
        </pc:spChg>
        <pc:spChg chg="add del">
          <ac:chgData name="Maryna Tetelbaum" userId="f555851950226c5d" providerId="LiveId" clId="{8983C6C9-EC86-43D7-8F3E-9D079AE87B81}" dt="2023-09-06T10:08:34.330" v="33" actId="26606"/>
          <ac:spMkLst>
            <pc:docMk/>
            <pc:sldMk cId="4021368198" sldId="259"/>
            <ac:spMk id="78" creationId="{5EED486D-50DC-40B5-B6BB-E18A56619A99}"/>
          </ac:spMkLst>
        </pc:spChg>
        <pc:spChg chg="add del">
          <ac:chgData name="Maryna Tetelbaum" userId="f555851950226c5d" providerId="LiveId" clId="{8983C6C9-EC86-43D7-8F3E-9D079AE87B81}" dt="2023-09-06T10:08:34.330" v="33" actId="26606"/>
          <ac:spMkLst>
            <pc:docMk/>
            <pc:sldMk cId="4021368198" sldId="259"/>
            <ac:spMk id="101" creationId="{FD425171-B724-4A7F-81FB-15CC599D5BB7}"/>
          </ac:spMkLst>
        </pc:spChg>
        <pc:spChg chg="add del">
          <ac:chgData name="Maryna Tetelbaum" userId="f555851950226c5d" providerId="LiveId" clId="{8983C6C9-EC86-43D7-8F3E-9D079AE87B81}" dt="2023-09-06T10:08:34.330" v="33" actId="26606"/>
          <ac:spMkLst>
            <pc:docMk/>
            <pc:sldMk cId="4021368198" sldId="259"/>
            <ac:spMk id="102" creationId="{DD767DAD-8184-49CD-9312-531CBE37CB21}"/>
          </ac:spMkLst>
        </pc:spChg>
        <pc:spChg chg="add del">
          <ac:chgData name="Maryna Tetelbaum" userId="f555851950226c5d" providerId="LiveId" clId="{8983C6C9-EC86-43D7-8F3E-9D079AE87B81}" dt="2023-09-06T10:08:34.330" v="33" actId="26606"/>
          <ac:spMkLst>
            <pc:docMk/>
            <pc:sldMk cId="4021368198" sldId="259"/>
            <ac:spMk id="103" creationId="{48F895A8-954D-4E6F-A5B9-13CA653395DE}"/>
          </ac:spMkLst>
        </pc:spChg>
        <pc:spChg chg="add del">
          <ac:chgData name="Maryna Tetelbaum" userId="f555851950226c5d" providerId="LiveId" clId="{8983C6C9-EC86-43D7-8F3E-9D079AE87B81}" dt="2023-09-06T10:08:43.399" v="35" actId="26606"/>
          <ac:spMkLst>
            <pc:docMk/>
            <pc:sldMk cId="4021368198" sldId="259"/>
            <ac:spMk id="106" creationId="{C691060F-34FA-4A0D-8D92-11FBDC0268FF}"/>
          </ac:spMkLst>
        </pc:spChg>
        <pc:spChg chg="add del">
          <ac:chgData name="Maryna Tetelbaum" userId="f555851950226c5d" providerId="LiveId" clId="{8983C6C9-EC86-43D7-8F3E-9D079AE87B81}" dt="2023-09-06T10:08:47.224" v="37" actId="26606"/>
          <ac:spMkLst>
            <pc:docMk/>
            <pc:sldMk cId="4021368198" sldId="259"/>
            <ac:spMk id="115" creationId="{90F08744-9D7B-4693-B8D6-2A5210AE96F6}"/>
          </ac:spMkLst>
        </pc:spChg>
        <pc:spChg chg="add del">
          <ac:chgData name="Maryna Tetelbaum" userId="f555851950226c5d" providerId="LiveId" clId="{8983C6C9-EC86-43D7-8F3E-9D079AE87B81}" dt="2023-09-06T10:08:47.224" v="37" actId="26606"/>
          <ac:spMkLst>
            <pc:docMk/>
            <pc:sldMk cId="4021368198" sldId="259"/>
            <ac:spMk id="116" creationId="{5B2E630F-F386-44FA-B1A1-C10A9BF4346C}"/>
          </ac:spMkLst>
        </pc:spChg>
        <pc:spChg chg="add del">
          <ac:chgData name="Maryna Tetelbaum" userId="f555851950226c5d" providerId="LiveId" clId="{8983C6C9-EC86-43D7-8F3E-9D079AE87B81}" dt="2023-09-06T10:08:47.224" v="37" actId="26606"/>
          <ac:spMkLst>
            <pc:docMk/>
            <pc:sldMk cId="4021368198" sldId="259"/>
            <ac:spMk id="117" creationId="{73567C09-8B4D-49A6-A711-C44C5807D8DD}"/>
          </ac:spMkLst>
        </pc:spChg>
        <pc:spChg chg="add">
          <ac:chgData name="Maryna Tetelbaum" userId="f555851950226c5d" providerId="LiveId" clId="{8983C6C9-EC86-43D7-8F3E-9D079AE87B81}" dt="2023-09-06T10:08:47.243" v="38" actId="26606"/>
          <ac:spMkLst>
            <pc:docMk/>
            <pc:sldMk cId="4021368198" sldId="259"/>
            <ac:spMk id="119" creationId="{90F08744-9D7B-4693-B8D6-2A5210AE96F6}"/>
          </ac:spMkLst>
        </pc:spChg>
        <pc:spChg chg="add">
          <ac:chgData name="Maryna Tetelbaum" userId="f555851950226c5d" providerId="LiveId" clId="{8983C6C9-EC86-43D7-8F3E-9D079AE87B81}" dt="2023-09-06T10:08:47.243" v="38" actId="26606"/>
          <ac:spMkLst>
            <pc:docMk/>
            <pc:sldMk cId="4021368198" sldId="259"/>
            <ac:spMk id="120" creationId="{5B2E630F-F386-44FA-B1A1-C10A9BF4346C}"/>
          </ac:spMkLst>
        </pc:spChg>
        <pc:grpChg chg="add del">
          <ac:chgData name="Maryna Tetelbaum" userId="f555851950226c5d" providerId="LiveId" clId="{8983C6C9-EC86-43D7-8F3E-9D079AE87B81}" dt="2023-09-06T10:08:47.243" v="38" actId="26606"/>
          <ac:grpSpMkLst>
            <pc:docMk/>
            <pc:sldMk cId="4021368198" sldId="259"/>
            <ac:grpSpMk id="10" creationId="{B437F5FC-01F7-4EB4-81E7-C27D917E9554}"/>
          </ac:grpSpMkLst>
        </pc:grpChg>
        <pc:grpChg chg="add del">
          <ac:chgData name="Maryna Tetelbaum" userId="f555851950226c5d" providerId="LiveId" clId="{8983C6C9-EC86-43D7-8F3E-9D079AE87B81}" dt="2023-09-06T10:08:18.660" v="22" actId="26606"/>
          <ac:grpSpMkLst>
            <pc:docMk/>
            <pc:sldMk cId="4021368198" sldId="259"/>
            <ac:grpSpMk id="42" creationId="{379EE808-85F9-455B-B8F9-FBE90075FBB5}"/>
          </ac:grpSpMkLst>
        </pc:grpChg>
        <pc:grpChg chg="add del">
          <ac:chgData name="Maryna Tetelbaum" userId="f555851950226c5d" providerId="LiveId" clId="{8983C6C9-EC86-43D7-8F3E-9D079AE87B81}" dt="2023-09-06T10:08:23.851" v="27" actId="26606"/>
          <ac:grpSpMkLst>
            <pc:docMk/>
            <pc:sldMk cId="4021368198" sldId="259"/>
            <ac:grpSpMk id="43" creationId="{D8E9CF54-0466-4261-9E62-0249E60E1886}"/>
          </ac:grpSpMkLst>
        </pc:grpChg>
        <pc:grpChg chg="add del">
          <ac:chgData name="Maryna Tetelbaum" userId="f555851950226c5d" providerId="LiveId" clId="{8983C6C9-EC86-43D7-8F3E-9D079AE87B81}" dt="2023-09-06T10:08:18.660" v="22" actId="26606"/>
          <ac:grpSpMkLst>
            <pc:docMk/>
            <pc:sldMk cId="4021368198" sldId="259"/>
            <ac:grpSpMk id="65" creationId="{F8D580F2-1EDA-4B5F-98EB-EF8F18E9B7CF}"/>
          </ac:grpSpMkLst>
        </pc:grpChg>
        <pc:grpChg chg="add del">
          <ac:chgData name="Maryna Tetelbaum" userId="f555851950226c5d" providerId="LiveId" clId="{8983C6C9-EC86-43D7-8F3E-9D079AE87B81}" dt="2023-09-06T10:08:21.336" v="24" actId="26606"/>
          <ac:grpSpMkLst>
            <pc:docMk/>
            <pc:sldMk cId="4021368198" sldId="259"/>
            <ac:grpSpMk id="71" creationId="{04250D78-05C1-41CC-8744-FF361296252F}"/>
          </ac:grpSpMkLst>
        </pc:grpChg>
        <pc:grpChg chg="add del">
          <ac:chgData name="Maryna Tetelbaum" userId="f555851950226c5d" providerId="LiveId" clId="{8983C6C9-EC86-43D7-8F3E-9D079AE87B81}" dt="2023-09-06T10:08:32.251" v="31" actId="26606"/>
          <ac:grpSpMkLst>
            <pc:docMk/>
            <pc:sldMk cId="4021368198" sldId="259"/>
            <ac:grpSpMk id="73" creationId="{F87AAF7B-2090-475D-9C3E-FDC03DD87A88}"/>
          </ac:grpSpMkLst>
        </pc:grpChg>
        <pc:grpChg chg="add del">
          <ac:chgData name="Maryna Tetelbaum" userId="f555851950226c5d" providerId="LiveId" clId="{8983C6C9-EC86-43D7-8F3E-9D079AE87B81}" dt="2023-09-06T10:08:34.330" v="33" actId="26606"/>
          <ac:grpSpMkLst>
            <pc:docMk/>
            <pc:sldMk cId="4021368198" sldId="259"/>
            <ac:grpSpMk id="79" creationId="{44E06636-FD81-4CFB-877B-32085067C3D3}"/>
          </ac:grpSpMkLst>
        </pc:grpChg>
        <pc:grpChg chg="add del">
          <ac:chgData name="Maryna Tetelbaum" userId="f555851950226c5d" providerId="LiveId" clId="{8983C6C9-EC86-43D7-8F3E-9D079AE87B81}" dt="2023-09-06T10:08:43.399" v="35" actId="26606"/>
          <ac:grpSpMkLst>
            <pc:docMk/>
            <pc:sldMk cId="4021368198" sldId="259"/>
            <ac:grpSpMk id="107" creationId="{06AB73D0-D220-4D64-A1F1-4F7DB7C53ACF}"/>
          </ac:grpSpMkLst>
        </pc:grpChg>
        <pc:grpChg chg="add del">
          <ac:chgData name="Maryna Tetelbaum" userId="f555851950226c5d" providerId="LiveId" clId="{8983C6C9-EC86-43D7-8F3E-9D079AE87B81}" dt="2023-09-06T10:08:43.399" v="35" actId="26606"/>
          <ac:grpSpMkLst>
            <pc:docMk/>
            <pc:sldMk cId="4021368198" sldId="259"/>
            <ac:grpSpMk id="109" creationId="{A7AF4F1D-2649-4BA6-8241-9043DB477517}"/>
          </ac:grpSpMkLst>
        </pc:grpChg>
        <pc:picChg chg="add del">
          <ac:chgData name="Maryna Tetelbaum" userId="f555851950226c5d" providerId="LiveId" clId="{8983C6C9-EC86-43D7-8F3E-9D079AE87B81}" dt="2023-09-06T10:08:23.851" v="27" actId="26606"/>
          <ac:picMkLst>
            <pc:docMk/>
            <pc:sldMk cId="4021368198" sldId="259"/>
            <ac:picMk id="37" creationId="{E2DB0F07-79C3-DD25-DC44-AD8BCF96AB45}"/>
          </ac:picMkLst>
        </pc:picChg>
        <pc:picChg chg="add del">
          <ac:chgData name="Maryna Tetelbaum" userId="f555851950226c5d" providerId="LiveId" clId="{8983C6C9-EC86-43D7-8F3E-9D079AE87B81}" dt="2023-09-06T10:08:34.330" v="33" actId="26606"/>
          <ac:picMkLst>
            <pc:docMk/>
            <pc:sldMk cId="4021368198" sldId="259"/>
            <ac:picMk id="104" creationId="{FBE47E89-41B5-4548-3A14-7BBE89A75F78}"/>
          </ac:picMkLst>
        </pc:picChg>
        <pc:picChg chg="add del">
          <ac:chgData name="Maryna Tetelbaum" userId="f555851950226c5d" providerId="LiveId" clId="{8983C6C9-EC86-43D7-8F3E-9D079AE87B81}" dt="2023-09-06T10:08:43.399" v="35" actId="26606"/>
          <ac:picMkLst>
            <pc:docMk/>
            <pc:sldMk cId="4021368198" sldId="259"/>
            <ac:picMk id="113" creationId="{48CEDF51-3BD8-6472-77F7-DDD1EA5913A1}"/>
          </ac:picMkLst>
        </pc:picChg>
        <pc:cxnChg chg="add del">
          <ac:chgData name="Maryna Tetelbaum" userId="f555851950226c5d" providerId="LiveId" clId="{8983C6C9-EC86-43D7-8F3E-9D079AE87B81}" dt="2023-09-06T10:08:32.251" v="31" actId="26606"/>
          <ac:cxnSpMkLst>
            <pc:docMk/>
            <pc:sldMk cId="4021368198" sldId="259"/>
            <ac:cxnSpMk id="76" creationId="{68B6AB33-DFE6-4FE4-94FE-C9E25424AD16}"/>
          </ac:cxnSpMkLst>
        </pc:cxnChg>
      </pc:sldChg>
      <pc:sldChg chg="addSp delSp modSp mod">
        <pc:chgData name="Maryna Tetelbaum" userId="f555851950226c5d" providerId="LiveId" clId="{8983C6C9-EC86-43D7-8F3E-9D079AE87B81}" dt="2023-09-06T10:10:50.997" v="77" actId="14100"/>
        <pc:sldMkLst>
          <pc:docMk/>
          <pc:sldMk cId="1329324650" sldId="260"/>
        </pc:sldMkLst>
        <pc:spChg chg="mod">
          <ac:chgData name="Maryna Tetelbaum" userId="f555851950226c5d" providerId="LiveId" clId="{8983C6C9-EC86-43D7-8F3E-9D079AE87B81}" dt="2023-09-06T10:10:29.596" v="73" actId="26606"/>
          <ac:spMkLst>
            <pc:docMk/>
            <pc:sldMk cId="1329324650" sldId="260"/>
            <ac:spMk id="2" creationId="{2CD67384-EF86-45F3-8671-5FAB5D2B922F}"/>
          </ac:spMkLst>
        </pc:spChg>
        <pc:spChg chg="mod">
          <ac:chgData name="Maryna Tetelbaum" userId="f555851950226c5d" providerId="LiveId" clId="{8983C6C9-EC86-43D7-8F3E-9D079AE87B81}" dt="2023-09-06T10:10:29.596" v="73" actId="26606"/>
          <ac:spMkLst>
            <pc:docMk/>
            <pc:sldMk cId="1329324650" sldId="260"/>
            <ac:spMk id="3" creationId="{F9871644-8D3D-4003-9602-BD18AAED8740}"/>
          </ac:spMkLst>
        </pc:spChg>
        <pc:spChg chg="del">
          <ac:chgData name="Maryna Tetelbaum" userId="f555851950226c5d" providerId="LiveId" clId="{8983C6C9-EC86-43D7-8F3E-9D079AE87B81}" dt="2023-09-06T10:10:29.596" v="73" actId="26606"/>
          <ac:spMkLst>
            <pc:docMk/>
            <pc:sldMk cId="1329324650" sldId="260"/>
            <ac:spMk id="36" creationId="{A3BAF07C-C39E-42EB-BB22-8D46691D9735}"/>
          </ac:spMkLst>
        </pc:spChg>
        <pc:spChg chg="del">
          <ac:chgData name="Maryna Tetelbaum" userId="f555851950226c5d" providerId="LiveId" clId="{8983C6C9-EC86-43D7-8F3E-9D079AE87B81}" dt="2023-09-06T10:10:29.596" v="73" actId="26606"/>
          <ac:spMkLst>
            <pc:docMk/>
            <pc:sldMk cId="1329324650" sldId="260"/>
            <ac:spMk id="59" creationId="{A7795DFA-888F-47E2-B44E-DE1D3B3E46A4}"/>
          </ac:spMkLst>
        </pc:spChg>
        <pc:spChg chg="add">
          <ac:chgData name="Maryna Tetelbaum" userId="f555851950226c5d" providerId="LiveId" clId="{8983C6C9-EC86-43D7-8F3E-9D079AE87B81}" dt="2023-09-06T10:10:29.596" v="73" actId="26606"/>
          <ac:spMkLst>
            <pc:docMk/>
            <pc:sldMk cId="1329324650" sldId="260"/>
            <ac:spMk id="90" creationId="{34DD805B-2A7B-4ADA-9C4D-E0C9F192DBB3}"/>
          </ac:spMkLst>
        </pc:spChg>
        <pc:spChg chg="add">
          <ac:chgData name="Maryna Tetelbaum" userId="f555851950226c5d" providerId="LiveId" clId="{8983C6C9-EC86-43D7-8F3E-9D079AE87B81}" dt="2023-09-06T10:10:29.596" v="73" actId="26606"/>
          <ac:spMkLst>
            <pc:docMk/>
            <pc:sldMk cId="1329324650" sldId="260"/>
            <ac:spMk id="118" creationId="{9BF6EDB4-B4ED-4900-9E38-A7AE0EEEEA1F}"/>
          </ac:spMkLst>
        </pc:spChg>
        <pc:grpChg chg="del">
          <ac:chgData name="Maryna Tetelbaum" userId="f555851950226c5d" providerId="LiveId" clId="{8983C6C9-EC86-43D7-8F3E-9D079AE87B81}" dt="2023-09-06T10:10:29.596" v="73" actId="26606"/>
          <ac:grpSpMkLst>
            <pc:docMk/>
            <pc:sldMk cId="1329324650" sldId="260"/>
            <ac:grpSpMk id="10" creationId="{17C4610E-9C18-467B-BF10-BE6A974CC364}"/>
          </ac:grpSpMkLst>
        </pc:grpChg>
        <pc:grpChg chg="del">
          <ac:chgData name="Maryna Tetelbaum" userId="f555851950226c5d" providerId="LiveId" clId="{8983C6C9-EC86-43D7-8F3E-9D079AE87B81}" dt="2023-09-06T10:10:29.596" v="73" actId="26606"/>
          <ac:grpSpMkLst>
            <pc:docMk/>
            <pc:sldMk cId="1329324650" sldId="260"/>
            <ac:grpSpMk id="31" creationId="{A899734C-500F-4274-9854-8BFA14A1D7EE}"/>
          </ac:grpSpMkLst>
        </pc:grpChg>
        <pc:grpChg chg="del">
          <ac:chgData name="Maryna Tetelbaum" userId="f555851950226c5d" providerId="LiveId" clId="{8983C6C9-EC86-43D7-8F3E-9D079AE87B81}" dt="2023-09-06T10:10:29.596" v="73" actId="26606"/>
          <ac:grpSpMkLst>
            <pc:docMk/>
            <pc:sldMk cId="1329324650" sldId="260"/>
            <ac:grpSpMk id="38" creationId="{D8E9CF54-0466-4261-9E62-0249E60E1886}"/>
          </ac:grpSpMkLst>
        </pc:grpChg>
        <pc:grpChg chg="add">
          <ac:chgData name="Maryna Tetelbaum" userId="f555851950226c5d" providerId="LiveId" clId="{8983C6C9-EC86-43D7-8F3E-9D079AE87B81}" dt="2023-09-06T10:10:29.596" v="73" actId="26606"/>
          <ac:grpSpMkLst>
            <pc:docMk/>
            <pc:sldMk cId="1329324650" sldId="260"/>
            <ac:grpSpMk id="64" creationId="{17C4610E-9C18-467B-BF10-BE6A974CC364}"/>
          </ac:grpSpMkLst>
        </pc:grpChg>
        <pc:grpChg chg="add">
          <ac:chgData name="Maryna Tetelbaum" userId="f555851950226c5d" providerId="LiveId" clId="{8983C6C9-EC86-43D7-8F3E-9D079AE87B81}" dt="2023-09-06T10:10:29.596" v="73" actId="26606"/>
          <ac:grpSpMkLst>
            <pc:docMk/>
            <pc:sldMk cId="1329324650" sldId="260"/>
            <ac:grpSpMk id="85" creationId="{A899734C-500F-4274-9854-8BFA14A1D7EE}"/>
          </ac:grpSpMkLst>
        </pc:grpChg>
        <pc:grpChg chg="add">
          <ac:chgData name="Maryna Tetelbaum" userId="f555851950226c5d" providerId="LiveId" clId="{8983C6C9-EC86-43D7-8F3E-9D079AE87B81}" dt="2023-09-06T10:10:29.596" v="73" actId="26606"/>
          <ac:grpSpMkLst>
            <pc:docMk/>
            <pc:sldMk cId="1329324650" sldId="260"/>
            <ac:grpSpMk id="92" creationId="{C664A566-6D08-4E84-9708-4916A20016FF}"/>
          </ac:grpSpMkLst>
        </pc:grpChg>
        <pc:grpChg chg="add">
          <ac:chgData name="Maryna Tetelbaum" userId="f555851950226c5d" providerId="LiveId" clId="{8983C6C9-EC86-43D7-8F3E-9D079AE87B81}" dt="2023-09-06T10:10:29.596" v="73" actId="26606"/>
          <ac:grpSpMkLst>
            <pc:docMk/>
            <pc:sldMk cId="1329324650" sldId="260"/>
            <ac:grpSpMk id="113" creationId="{B83678BA-0A50-4D51-9E9E-08BB66F83C37}"/>
          </ac:grpSpMkLst>
        </pc:grpChg>
        <pc:picChg chg="mod ord">
          <ac:chgData name="Maryna Tetelbaum" userId="f555851950226c5d" providerId="LiveId" clId="{8983C6C9-EC86-43D7-8F3E-9D079AE87B81}" dt="2023-09-06T10:10:50.997" v="77" actId="14100"/>
          <ac:picMkLst>
            <pc:docMk/>
            <pc:sldMk cId="1329324650" sldId="260"/>
            <ac:picMk id="5" creationId="{819BA49D-DC35-42F9-9533-5A8BE14F82E7}"/>
          </ac:picMkLst>
        </pc:picChg>
      </pc:sldChg>
      <pc:sldChg chg="addSp delSp modSp mod setBg setClrOvrMap">
        <pc:chgData name="Maryna Tetelbaum" userId="f555851950226c5d" providerId="LiveId" clId="{8983C6C9-EC86-43D7-8F3E-9D079AE87B81}" dt="2023-09-06T10:14:16.748" v="136" actId="26606"/>
        <pc:sldMkLst>
          <pc:docMk/>
          <pc:sldMk cId="572350818" sldId="261"/>
        </pc:sldMkLst>
        <pc:spChg chg="mod ord">
          <ac:chgData name="Maryna Tetelbaum" userId="f555851950226c5d" providerId="LiveId" clId="{8983C6C9-EC86-43D7-8F3E-9D079AE87B81}" dt="2023-09-06T10:14:16.748" v="136" actId="26606"/>
          <ac:spMkLst>
            <pc:docMk/>
            <pc:sldMk cId="572350818" sldId="261"/>
            <ac:spMk id="2" creationId="{916AD47F-E01E-4771-B4D6-C1AB141D1578}"/>
          </ac:spMkLst>
        </pc:spChg>
        <pc:spChg chg="mod ord">
          <ac:chgData name="Maryna Tetelbaum" userId="f555851950226c5d" providerId="LiveId" clId="{8983C6C9-EC86-43D7-8F3E-9D079AE87B81}" dt="2023-09-06T10:13:03.238" v="125" actId="26606"/>
          <ac:spMkLst>
            <pc:docMk/>
            <pc:sldMk cId="572350818" sldId="261"/>
            <ac:spMk id="3" creationId="{0C329C54-9067-41B1-A297-9337EFBC9732}"/>
          </ac:spMkLst>
        </pc:spChg>
        <pc:spChg chg="del">
          <ac:chgData name="Maryna Tetelbaum" userId="f555851950226c5d" providerId="LiveId" clId="{8983C6C9-EC86-43D7-8F3E-9D079AE87B81}" dt="2023-09-06T10:10:57.979" v="78" actId="26606"/>
          <ac:spMkLst>
            <pc:docMk/>
            <pc:sldMk cId="572350818" sldId="261"/>
            <ac:spMk id="145" creationId="{48CAE4AE-A9DF-45AF-9A9C-1712BC63418E}"/>
          </ac:spMkLst>
        </pc:spChg>
        <pc:spChg chg="del">
          <ac:chgData name="Maryna Tetelbaum" userId="f555851950226c5d" providerId="LiveId" clId="{8983C6C9-EC86-43D7-8F3E-9D079AE87B81}" dt="2023-09-06T10:10:57.979" v="78" actId="26606"/>
          <ac:spMkLst>
            <pc:docMk/>
            <pc:sldMk cId="572350818" sldId="261"/>
            <ac:spMk id="168" creationId="{E972DE0D-2E53-4159-ABD3-C601524262C2}"/>
          </ac:spMkLst>
        </pc:spChg>
        <pc:spChg chg="add del mod ord">
          <ac:chgData name="Maryna Tetelbaum" userId="f555851950226c5d" providerId="LiveId" clId="{8983C6C9-EC86-43D7-8F3E-9D079AE87B81}" dt="2023-09-06T10:14:16.748" v="136" actId="26606"/>
          <ac:spMkLst>
            <pc:docMk/>
            <pc:sldMk cId="572350818" sldId="261"/>
            <ac:spMk id="169" creationId="{B04D5F84-B287-4D47-AE5F-B6F1291D2DA9}"/>
          </ac:spMkLst>
        </pc:spChg>
        <pc:spChg chg="add del">
          <ac:chgData name="Maryna Tetelbaum" userId="f555851950226c5d" providerId="LiveId" clId="{8983C6C9-EC86-43D7-8F3E-9D079AE87B81}" dt="2023-09-06T10:11:53.943" v="97" actId="26606"/>
          <ac:spMkLst>
            <pc:docMk/>
            <pc:sldMk cId="572350818" sldId="261"/>
            <ac:spMk id="174" creationId="{A3BAF07C-C39E-42EB-BB22-8D46691D9735}"/>
          </ac:spMkLst>
        </pc:spChg>
        <pc:spChg chg="add del">
          <ac:chgData name="Maryna Tetelbaum" userId="f555851950226c5d" providerId="LiveId" clId="{8983C6C9-EC86-43D7-8F3E-9D079AE87B81}" dt="2023-09-06T10:11:20.989" v="82" actId="26606"/>
          <ac:spMkLst>
            <pc:docMk/>
            <pc:sldMk cId="572350818" sldId="261"/>
            <ac:spMk id="200" creationId="{7CC9829A-26F6-4595-8608-1A9F57DA7504}"/>
          </ac:spMkLst>
        </pc:spChg>
        <pc:spChg chg="add del">
          <ac:chgData name="Maryna Tetelbaum" userId="f555851950226c5d" providerId="LiveId" clId="{8983C6C9-EC86-43D7-8F3E-9D079AE87B81}" dt="2023-09-06T10:11:29.119" v="90" actId="26606"/>
          <ac:spMkLst>
            <pc:docMk/>
            <pc:sldMk cId="572350818" sldId="261"/>
            <ac:spMk id="223" creationId="{44C110BA-81E8-4247-853A-5F2B93E92E46}"/>
          </ac:spMkLst>
        </pc:spChg>
        <pc:spChg chg="add del">
          <ac:chgData name="Maryna Tetelbaum" userId="f555851950226c5d" providerId="LiveId" clId="{8983C6C9-EC86-43D7-8F3E-9D079AE87B81}" dt="2023-09-06T10:11:24.790" v="86" actId="26606"/>
          <ac:spMkLst>
            <pc:docMk/>
            <pc:sldMk cId="572350818" sldId="261"/>
            <ac:spMk id="227" creationId="{227E50E2-800F-4574-8926-D1DB68914B2C}"/>
          </ac:spMkLst>
        </pc:spChg>
        <pc:spChg chg="add del">
          <ac:chgData name="Maryna Tetelbaum" userId="f555851950226c5d" providerId="LiveId" clId="{8983C6C9-EC86-43D7-8F3E-9D079AE87B81}" dt="2023-09-06T10:11:23.071" v="84" actId="26606"/>
          <ac:spMkLst>
            <pc:docMk/>
            <pc:sldMk cId="572350818" sldId="261"/>
            <ac:spMk id="229" creationId="{7DC56226-648F-4399-93F6-94D24B604695}"/>
          </ac:spMkLst>
        </pc:spChg>
        <pc:spChg chg="add del">
          <ac:chgData name="Maryna Tetelbaum" userId="f555851950226c5d" providerId="LiveId" clId="{8983C6C9-EC86-43D7-8F3E-9D079AE87B81}" dt="2023-09-06T10:11:23.071" v="84" actId="26606"/>
          <ac:spMkLst>
            <pc:docMk/>
            <pc:sldMk cId="572350818" sldId="261"/>
            <ac:spMk id="230" creationId="{59C0AD34-689A-4954-B857-28A56A031CCA}"/>
          </ac:spMkLst>
        </pc:spChg>
        <pc:spChg chg="add del">
          <ac:chgData name="Maryna Tetelbaum" userId="f555851950226c5d" providerId="LiveId" clId="{8983C6C9-EC86-43D7-8F3E-9D079AE87B81}" dt="2023-09-06T10:11:23.071" v="84" actId="26606"/>
          <ac:spMkLst>
            <pc:docMk/>
            <pc:sldMk cId="572350818" sldId="261"/>
            <ac:spMk id="253" creationId="{0D46847E-DF7B-4BE5-BA10-97AFF961CC86}"/>
          </ac:spMkLst>
        </pc:spChg>
        <pc:spChg chg="add del">
          <ac:chgData name="Maryna Tetelbaum" userId="f555851950226c5d" providerId="LiveId" clId="{8983C6C9-EC86-43D7-8F3E-9D079AE87B81}" dt="2023-09-06T10:11:23.071" v="84" actId="26606"/>
          <ac:spMkLst>
            <pc:docMk/>
            <pc:sldMk cId="572350818" sldId="261"/>
            <ac:spMk id="254" creationId="{227E50E2-800F-4574-8926-D1DB68914B2C}"/>
          </ac:spMkLst>
        </pc:spChg>
        <pc:spChg chg="add del">
          <ac:chgData name="Maryna Tetelbaum" userId="f555851950226c5d" providerId="LiveId" clId="{8983C6C9-EC86-43D7-8F3E-9D079AE87B81}" dt="2023-09-06T10:11:24.790" v="86" actId="26606"/>
          <ac:spMkLst>
            <pc:docMk/>
            <pc:sldMk cId="572350818" sldId="261"/>
            <ac:spMk id="256" creationId="{59C0AD34-689A-4954-B857-28A56A031CCA}"/>
          </ac:spMkLst>
        </pc:spChg>
        <pc:spChg chg="add del">
          <ac:chgData name="Maryna Tetelbaum" userId="f555851950226c5d" providerId="LiveId" clId="{8983C6C9-EC86-43D7-8F3E-9D079AE87B81}" dt="2023-09-06T10:11:24.790" v="86" actId="26606"/>
          <ac:spMkLst>
            <pc:docMk/>
            <pc:sldMk cId="572350818" sldId="261"/>
            <ac:spMk id="258" creationId="{0D46847E-DF7B-4BE5-BA10-97AFF961CC86}"/>
          </ac:spMkLst>
        </pc:spChg>
        <pc:spChg chg="add del">
          <ac:chgData name="Maryna Tetelbaum" userId="f555851950226c5d" providerId="LiveId" clId="{8983C6C9-EC86-43D7-8F3E-9D079AE87B81}" dt="2023-09-06T10:11:24.790" v="86" actId="26606"/>
          <ac:spMkLst>
            <pc:docMk/>
            <pc:sldMk cId="572350818" sldId="261"/>
            <ac:spMk id="259" creationId="{7DC56226-648F-4399-93F6-94D24B604695}"/>
          </ac:spMkLst>
        </pc:spChg>
        <pc:spChg chg="add del">
          <ac:chgData name="Maryna Tetelbaum" userId="f555851950226c5d" providerId="LiveId" clId="{8983C6C9-EC86-43D7-8F3E-9D079AE87B81}" dt="2023-09-06T10:11:27.750" v="88" actId="26606"/>
          <ac:spMkLst>
            <pc:docMk/>
            <pc:sldMk cId="572350818" sldId="261"/>
            <ac:spMk id="261" creationId="{DD192C9E-5048-45EF-872F-57480C35B753}"/>
          </ac:spMkLst>
        </pc:spChg>
        <pc:spChg chg="add del">
          <ac:chgData name="Maryna Tetelbaum" userId="f555851950226c5d" providerId="LiveId" clId="{8983C6C9-EC86-43D7-8F3E-9D079AE87B81}" dt="2023-09-06T10:11:27.750" v="88" actId="26606"/>
          <ac:spMkLst>
            <pc:docMk/>
            <pc:sldMk cId="572350818" sldId="261"/>
            <ac:spMk id="262" creationId="{A5B0CC4D-5179-42F0-9DDF-8ACC5138D888}"/>
          </ac:spMkLst>
        </pc:spChg>
        <pc:spChg chg="add del">
          <ac:chgData name="Maryna Tetelbaum" userId="f555851950226c5d" providerId="LiveId" clId="{8983C6C9-EC86-43D7-8F3E-9D079AE87B81}" dt="2023-09-06T10:11:29.119" v="90" actId="26606"/>
          <ac:spMkLst>
            <pc:docMk/>
            <pc:sldMk cId="572350818" sldId="261"/>
            <ac:spMk id="288" creationId="{A3BAF07C-C39E-42EB-BB22-8D46691D9735}"/>
          </ac:spMkLst>
        </pc:spChg>
        <pc:spChg chg="add del">
          <ac:chgData name="Maryna Tetelbaum" userId="f555851950226c5d" providerId="LiveId" clId="{8983C6C9-EC86-43D7-8F3E-9D079AE87B81}" dt="2023-09-06T10:11:32.438" v="92" actId="26606"/>
          <ac:spMkLst>
            <pc:docMk/>
            <pc:sldMk cId="572350818" sldId="261"/>
            <ac:spMk id="291" creationId="{1DCECA6D-996A-491F-9000-A1C6DDAB351A}"/>
          </ac:spMkLst>
        </pc:spChg>
        <pc:spChg chg="add del">
          <ac:chgData name="Maryna Tetelbaum" userId="f555851950226c5d" providerId="LiveId" clId="{8983C6C9-EC86-43D7-8F3E-9D079AE87B81}" dt="2023-09-06T10:11:32.438" v="92" actId="26606"/>
          <ac:spMkLst>
            <pc:docMk/>
            <pc:sldMk cId="572350818" sldId="261"/>
            <ac:spMk id="292" creationId="{71B9E7F2-705C-4516-9EC3-E4E766F29B0B}"/>
          </ac:spMkLst>
        </pc:spChg>
        <pc:spChg chg="add del">
          <ac:chgData name="Maryna Tetelbaum" userId="f555851950226c5d" providerId="LiveId" clId="{8983C6C9-EC86-43D7-8F3E-9D079AE87B81}" dt="2023-09-06T10:11:45.185" v="94" actId="26606"/>
          <ac:spMkLst>
            <pc:docMk/>
            <pc:sldMk cId="572350818" sldId="261"/>
            <ac:spMk id="317" creationId="{975EFB90-94AC-4C14-9376-D01F2C1A15D8}"/>
          </ac:spMkLst>
        </pc:spChg>
        <pc:spChg chg="add del">
          <ac:chgData name="Maryna Tetelbaum" userId="f555851950226c5d" providerId="LiveId" clId="{8983C6C9-EC86-43D7-8F3E-9D079AE87B81}" dt="2023-09-06T10:11:45.185" v="94" actId="26606"/>
          <ac:spMkLst>
            <pc:docMk/>
            <pc:sldMk cId="572350818" sldId="261"/>
            <ac:spMk id="324" creationId="{C582C1C4-F4D7-44A9-B571-03BE2D6C211A}"/>
          </ac:spMkLst>
        </pc:spChg>
        <pc:spChg chg="add del">
          <ac:chgData name="Maryna Tetelbaum" userId="f555851950226c5d" providerId="LiveId" clId="{8983C6C9-EC86-43D7-8F3E-9D079AE87B81}" dt="2023-09-06T10:11:53.916" v="96" actId="26606"/>
          <ac:spMkLst>
            <pc:docMk/>
            <pc:sldMk cId="572350818" sldId="261"/>
            <ac:spMk id="326" creationId="{48CAE4AE-A9DF-45AF-9A9C-1712BC63418E}"/>
          </ac:spMkLst>
        </pc:spChg>
        <pc:spChg chg="add del">
          <ac:chgData name="Maryna Tetelbaum" userId="f555851950226c5d" providerId="LiveId" clId="{8983C6C9-EC86-43D7-8F3E-9D079AE87B81}" dt="2023-09-06T10:11:53.916" v="96" actId="26606"/>
          <ac:spMkLst>
            <pc:docMk/>
            <pc:sldMk cId="572350818" sldId="261"/>
            <ac:spMk id="348" creationId="{E972DE0D-2E53-4159-ABD3-C601524262C2}"/>
          </ac:spMkLst>
        </pc:spChg>
        <pc:spChg chg="add del">
          <ac:chgData name="Maryna Tetelbaum" userId="f555851950226c5d" providerId="LiveId" clId="{8983C6C9-EC86-43D7-8F3E-9D079AE87B81}" dt="2023-09-06T10:14:16.748" v="136" actId="26606"/>
          <ac:spMkLst>
            <pc:docMk/>
            <pc:sldMk cId="572350818" sldId="261"/>
            <ac:spMk id="350" creationId="{828D1E49-2A21-4A83-A0E0-FB1597B4B2ED}"/>
          </ac:spMkLst>
        </pc:spChg>
        <pc:spChg chg="add del">
          <ac:chgData name="Maryna Tetelbaum" userId="f555851950226c5d" providerId="LiveId" clId="{8983C6C9-EC86-43D7-8F3E-9D079AE87B81}" dt="2023-09-06T10:14:16.748" v="136" actId="26606"/>
          <ac:spMkLst>
            <pc:docMk/>
            <pc:sldMk cId="572350818" sldId="261"/>
            <ac:spMk id="354" creationId="{E972DE0D-2E53-4159-ABD3-C601524262C2}"/>
          </ac:spMkLst>
        </pc:spChg>
        <pc:spChg chg="add">
          <ac:chgData name="Maryna Tetelbaum" userId="f555851950226c5d" providerId="LiveId" clId="{8983C6C9-EC86-43D7-8F3E-9D079AE87B81}" dt="2023-09-06T10:14:16.748" v="136" actId="26606"/>
          <ac:spMkLst>
            <pc:docMk/>
            <pc:sldMk cId="572350818" sldId="261"/>
            <ac:spMk id="357" creationId="{48CAE4AE-A9DF-45AF-9A9C-1712BC63418E}"/>
          </ac:spMkLst>
        </pc:spChg>
        <pc:spChg chg="add del">
          <ac:chgData name="Maryna Tetelbaum" userId="f555851950226c5d" providerId="LiveId" clId="{8983C6C9-EC86-43D7-8F3E-9D079AE87B81}" dt="2023-09-06T10:12:50.102" v="111" actId="26606"/>
          <ac:spMkLst>
            <pc:docMk/>
            <pc:sldMk cId="572350818" sldId="261"/>
            <ac:spMk id="359" creationId="{A3BAF07C-C39E-42EB-BB22-8D46691D9735}"/>
          </ac:spMkLst>
        </pc:spChg>
        <pc:spChg chg="add">
          <ac:chgData name="Maryna Tetelbaum" userId="f555851950226c5d" providerId="LiveId" clId="{8983C6C9-EC86-43D7-8F3E-9D079AE87B81}" dt="2023-09-06T10:14:16.748" v="136" actId="26606"/>
          <ac:spMkLst>
            <pc:docMk/>
            <pc:sldMk cId="572350818" sldId="261"/>
            <ac:spMk id="360" creationId="{E972DE0D-2E53-4159-ABD3-C601524262C2}"/>
          </ac:spMkLst>
        </pc:spChg>
        <pc:spChg chg="add del">
          <ac:chgData name="Maryna Tetelbaum" userId="f555851950226c5d" providerId="LiveId" clId="{8983C6C9-EC86-43D7-8F3E-9D079AE87B81}" dt="2023-09-06T10:12:52.014" v="113" actId="26606"/>
          <ac:spMkLst>
            <pc:docMk/>
            <pc:sldMk cId="572350818" sldId="261"/>
            <ac:spMk id="383" creationId="{828D1E49-2A21-4A83-A0E0-FB1597B4B2ED}"/>
          </ac:spMkLst>
        </pc:spChg>
        <pc:spChg chg="add del">
          <ac:chgData name="Maryna Tetelbaum" userId="f555851950226c5d" providerId="LiveId" clId="{8983C6C9-EC86-43D7-8F3E-9D079AE87B81}" dt="2023-09-06T10:12:52.014" v="113" actId="26606"/>
          <ac:spMkLst>
            <pc:docMk/>
            <pc:sldMk cId="572350818" sldId="261"/>
            <ac:spMk id="384" creationId="{E972DE0D-2E53-4159-ABD3-C601524262C2}"/>
          </ac:spMkLst>
        </pc:spChg>
        <pc:spChg chg="add del">
          <ac:chgData name="Maryna Tetelbaum" userId="f555851950226c5d" providerId="LiveId" clId="{8983C6C9-EC86-43D7-8F3E-9D079AE87B81}" dt="2023-09-06T10:12:59.569" v="121" actId="26606"/>
          <ac:spMkLst>
            <pc:docMk/>
            <pc:sldMk cId="572350818" sldId="261"/>
            <ac:spMk id="386" creationId="{227E50E2-800F-4574-8926-D1DB68914B2C}"/>
          </ac:spMkLst>
        </pc:spChg>
        <pc:spChg chg="add del">
          <ac:chgData name="Maryna Tetelbaum" userId="f555851950226c5d" providerId="LiveId" clId="{8983C6C9-EC86-43D7-8F3E-9D079AE87B81}" dt="2023-09-06T10:12:59.569" v="121" actId="26606"/>
          <ac:spMkLst>
            <pc:docMk/>
            <pc:sldMk cId="572350818" sldId="261"/>
            <ac:spMk id="388" creationId="{7DC56226-648F-4399-93F6-94D24B604695}"/>
          </ac:spMkLst>
        </pc:spChg>
        <pc:spChg chg="add del">
          <ac:chgData name="Maryna Tetelbaum" userId="f555851950226c5d" providerId="LiveId" clId="{8983C6C9-EC86-43D7-8F3E-9D079AE87B81}" dt="2023-09-06T10:13:03.238" v="125" actId="26606"/>
          <ac:spMkLst>
            <pc:docMk/>
            <pc:sldMk cId="572350818" sldId="261"/>
            <ac:spMk id="390" creationId="{B2DF6337-9683-4A06-B3D5-CB22C7F4F2BE}"/>
          </ac:spMkLst>
        </pc:spChg>
        <pc:spChg chg="add del">
          <ac:chgData name="Maryna Tetelbaum" userId="f555851950226c5d" providerId="LiveId" clId="{8983C6C9-EC86-43D7-8F3E-9D079AE87B81}" dt="2023-09-06T10:12:53.486" v="115" actId="26606"/>
          <ac:spMkLst>
            <pc:docMk/>
            <pc:sldMk cId="572350818" sldId="261"/>
            <ac:spMk id="406" creationId="{59C0AD34-689A-4954-B857-28A56A031CCA}"/>
          </ac:spMkLst>
        </pc:spChg>
        <pc:spChg chg="add del">
          <ac:chgData name="Maryna Tetelbaum" userId="f555851950226c5d" providerId="LiveId" clId="{8983C6C9-EC86-43D7-8F3E-9D079AE87B81}" dt="2023-09-06T10:12:53.486" v="115" actId="26606"/>
          <ac:spMkLst>
            <pc:docMk/>
            <pc:sldMk cId="572350818" sldId="261"/>
            <ac:spMk id="410" creationId="{0D46847E-DF7B-4BE5-BA10-97AFF961CC86}"/>
          </ac:spMkLst>
        </pc:spChg>
        <pc:spChg chg="add del">
          <ac:chgData name="Maryna Tetelbaum" userId="f555851950226c5d" providerId="LiveId" clId="{8983C6C9-EC86-43D7-8F3E-9D079AE87B81}" dt="2023-09-06T10:12:53.486" v="115" actId="26606"/>
          <ac:spMkLst>
            <pc:docMk/>
            <pc:sldMk cId="572350818" sldId="261"/>
            <ac:spMk id="411" creationId="{227E50E2-800F-4574-8926-D1DB68914B2C}"/>
          </ac:spMkLst>
        </pc:spChg>
        <pc:spChg chg="add del">
          <ac:chgData name="Maryna Tetelbaum" userId="f555851950226c5d" providerId="LiveId" clId="{8983C6C9-EC86-43D7-8F3E-9D079AE87B81}" dt="2023-09-06T10:12:53.486" v="115" actId="26606"/>
          <ac:spMkLst>
            <pc:docMk/>
            <pc:sldMk cId="572350818" sldId="261"/>
            <ac:spMk id="412" creationId="{7DC56226-648F-4399-93F6-94D24B604695}"/>
          </ac:spMkLst>
        </pc:spChg>
        <pc:spChg chg="add del">
          <ac:chgData name="Maryna Tetelbaum" userId="f555851950226c5d" providerId="LiveId" clId="{8983C6C9-EC86-43D7-8F3E-9D079AE87B81}" dt="2023-09-06T10:12:56.277" v="117" actId="26606"/>
          <ac:spMkLst>
            <pc:docMk/>
            <pc:sldMk cId="572350818" sldId="261"/>
            <ac:spMk id="414" creationId="{48CAE4AE-A9DF-45AF-9A9C-1712BC63418E}"/>
          </ac:spMkLst>
        </pc:spChg>
        <pc:spChg chg="add del">
          <ac:chgData name="Maryna Tetelbaum" userId="f555851950226c5d" providerId="LiveId" clId="{8983C6C9-EC86-43D7-8F3E-9D079AE87B81}" dt="2023-09-06T10:12:56.277" v="117" actId="26606"/>
          <ac:spMkLst>
            <pc:docMk/>
            <pc:sldMk cId="572350818" sldId="261"/>
            <ac:spMk id="435" creationId="{E972DE0D-2E53-4159-ABD3-C601524262C2}"/>
          </ac:spMkLst>
        </pc:spChg>
        <pc:spChg chg="add del">
          <ac:chgData name="Maryna Tetelbaum" userId="f555851950226c5d" providerId="LiveId" clId="{8983C6C9-EC86-43D7-8F3E-9D079AE87B81}" dt="2023-09-06T10:12:58.098" v="119" actId="26606"/>
          <ac:spMkLst>
            <pc:docMk/>
            <pc:sldMk cId="572350818" sldId="261"/>
            <ac:spMk id="437" creationId="{828D1E49-2A21-4A83-A0E0-FB1597B4B2ED}"/>
          </ac:spMkLst>
        </pc:spChg>
        <pc:spChg chg="add del">
          <ac:chgData name="Maryna Tetelbaum" userId="f555851950226c5d" providerId="LiveId" clId="{8983C6C9-EC86-43D7-8F3E-9D079AE87B81}" dt="2023-09-06T10:12:58.098" v="119" actId="26606"/>
          <ac:spMkLst>
            <pc:docMk/>
            <pc:sldMk cId="572350818" sldId="261"/>
            <ac:spMk id="441" creationId="{E972DE0D-2E53-4159-ABD3-C601524262C2}"/>
          </ac:spMkLst>
        </pc:spChg>
        <pc:spChg chg="add del">
          <ac:chgData name="Maryna Tetelbaum" userId="f555851950226c5d" providerId="LiveId" clId="{8983C6C9-EC86-43D7-8F3E-9D079AE87B81}" dt="2023-09-06T10:12:59.569" v="121" actId="26606"/>
          <ac:spMkLst>
            <pc:docMk/>
            <pc:sldMk cId="572350818" sldId="261"/>
            <ac:spMk id="443" creationId="{59C0AD34-689A-4954-B857-28A56A031CCA}"/>
          </ac:spMkLst>
        </pc:spChg>
        <pc:spChg chg="add del">
          <ac:chgData name="Maryna Tetelbaum" userId="f555851950226c5d" providerId="LiveId" clId="{8983C6C9-EC86-43D7-8F3E-9D079AE87B81}" dt="2023-09-06T10:12:59.569" v="121" actId="26606"/>
          <ac:spMkLst>
            <pc:docMk/>
            <pc:sldMk cId="572350818" sldId="261"/>
            <ac:spMk id="464" creationId="{0D46847E-DF7B-4BE5-BA10-97AFF961CC86}"/>
          </ac:spMkLst>
        </pc:spChg>
        <pc:spChg chg="add del">
          <ac:chgData name="Maryna Tetelbaum" userId="f555851950226c5d" providerId="LiveId" clId="{8983C6C9-EC86-43D7-8F3E-9D079AE87B81}" dt="2023-09-06T10:13:00.640" v="123" actId="26606"/>
          <ac:spMkLst>
            <pc:docMk/>
            <pc:sldMk cId="572350818" sldId="261"/>
            <ac:spMk id="466" creationId="{48CAE4AE-A9DF-45AF-9A9C-1712BC63418E}"/>
          </ac:spMkLst>
        </pc:spChg>
        <pc:spChg chg="add del">
          <ac:chgData name="Maryna Tetelbaum" userId="f555851950226c5d" providerId="LiveId" clId="{8983C6C9-EC86-43D7-8F3E-9D079AE87B81}" dt="2023-09-06T10:13:00.640" v="123" actId="26606"/>
          <ac:spMkLst>
            <pc:docMk/>
            <pc:sldMk cId="572350818" sldId="261"/>
            <ac:spMk id="470" creationId="{E972DE0D-2E53-4159-ABD3-C601524262C2}"/>
          </ac:spMkLst>
        </pc:spChg>
        <pc:spChg chg="add del">
          <ac:chgData name="Maryna Tetelbaum" userId="f555851950226c5d" providerId="LiveId" clId="{8983C6C9-EC86-43D7-8F3E-9D079AE87B81}" dt="2023-09-06T10:13:03.238" v="125" actId="26606"/>
          <ac:spMkLst>
            <pc:docMk/>
            <pc:sldMk cId="572350818" sldId="261"/>
            <ac:spMk id="472" creationId="{398E8958-A0BD-4366-8F61-3A496C51CD60}"/>
          </ac:spMkLst>
        </pc:spChg>
        <pc:spChg chg="add del">
          <ac:chgData name="Maryna Tetelbaum" userId="f555851950226c5d" providerId="LiveId" clId="{8983C6C9-EC86-43D7-8F3E-9D079AE87B81}" dt="2023-09-06T10:13:03.238" v="125" actId="26606"/>
          <ac:spMkLst>
            <pc:docMk/>
            <pc:sldMk cId="572350818" sldId="261"/>
            <ac:spMk id="493" creationId="{1429180E-866D-447C-A170-484000E48972}"/>
          </ac:spMkLst>
        </pc:spChg>
        <pc:spChg chg="add del">
          <ac:chgData name="Maryna Tetelbaum" userId="f555851950226c5d" providerId="LiveId" clId="{8983C6C9-EC86-43D7-8F3E-9D079AE87B81}" dt="2023-09-06T10:13:03.238" v="125" actId="26606"/>
          <ac:spMkLst>
            <pc:docMk/>
            <pc:sldMk cId="572350818" sldId="261"/>
            <ac:spMk id="494" creationId="{FEE51AA4-287D-4CB8-8CD4-D6986106F43C}"/>
          </ac:spMkLst>
        </pc:spChg>
        <pc:spChg chg="add del">
          <ac:chgData name="Maryna Tetelbaum" userId="f555851950226c5d" providerId="LiveId" clId="{8983C6C9-EC86-43D7-8F3E-9D079AE87B81}" dt="2023-09-06T10:13:03.238" v="125" actId="26606"/>
          <ac:spMkLst>
            <pc:docMk/>
            <pc:sldMk cId="572350818" sldId="261"/>
            <ac:spMk id="495" creationId="{0177ACA7-E71A-4888-9EBD-074801D881CC}"/>
          </ac:spMkLst>
        </pc:spChg>
        <pc:spChg chg="add del">
          <ac:chgData name="Maryna Tetelbaum" userId="f555851950226c5d" providerId="LiveId" clId="{8983C6C9-EC86-43D7-8F3E-9D079AE87B81}" dt="2023-09-06T10:13:05.832" v="127" actId="26606"/>
          <ac:spMkLst>
            <pc:docMk/>
            <pc:sldMk cId="572350818" sldId="261"/>
            <ac:spMk id="497" creationId="{828D1E49-2A21-4A83-A0E0-FB1597B4B2ED}"/>
          </ac:spMkLst>
        </pc:spChg>
        <pc:spChg chg="add del">
          <ac:chgData name="Maryna Tetelbaum" userId="f555851950226c5d" providerId="LiveId" clId="{8983C6C9-EC86-43D7-8F3E-9D079AE87B81}" dt="2023-09-06T10:13:05.832" v="127" actId="26606"/>
          <ac:spMkLst>
            <pc:docMk/>
            <pc:sldMk cId="572350818" sldId="261"/>
            <ac:spMk id="520" creationId="{E972DE0D-2E53-4159-ABD3-C601524262C2}"/>
          </ac:spMkLst>
        </pc:spChg>
        <pc:spChg chg="add del">
          <ac:chgData name="Maryna Tetelbaum" userId="f555851950226c5d" providerId="LiveId" clId="{8983C6C9-EC86-43D7-8F3E-9D079AE87B81}" dt="2023-09-06T10:13:17.629" v="129" actId="26606"/>
          <ac:spMkLst>
            <pc:docMk/>
            <pc:sldMk cId="572350818" sldId="261"/>
            <ac:spMk id="522" creationId="{828D1E49-2A21-4A83-A0E0-FB1597B4B2ED}"/>
          </ac:spMkLst>
        </pc:spChg>
        <pc:spChg chg="add del">
          <ac:chgData name="Maryna Tetelbaum" userId="f555851950226c5d" providerId="LiveId" clId="{8983C6C9-EC86-43D7-8F3E-9D079AE87B81}" dt="2023-09-06T10:13:17.629" v="129" actId="26606"/>
          <ac:spMkLst>
            <pc:docMk/>
            <pc:sldMk cId="572350818" sldId="261"/>
            <ac:spMk id="545" creationId="{E972DE0D-2E53-4159-ABD3-C601524262C2}"/>
          </ac:spMkLst>
        </pc:spChg>
        <pc:spChg chg="add del">
          <ac:chgData name="Maryna Tetelbaum" userId="f555851950226c5d" providerId="LiveId" clId="{8983C6C9-EC86-43D7-8F3E-9D079AE87B81}" dt="2023-09-06T10:13:25.306" v="131" actId="26606"/>
          <ac:spMkLst>
            <pc:docMk/>
            <pc:sldMk cId="572350818" sldId="261"/>
            <ac:spMk id="548" creationId="{828D1E49-2A21-4A83-A0E0-FB1597B4B2ED}"/>
          </ac:spMkLst>
        </pc:spChg>
        <pc:spChg chg="add del">
          <ac:chgData name="Maryna Tetelbaum" userId="f555851950226c5d" providerId="LiveId" clId="{8983C6C9-EC86-43D7-8F3E-9D079AE87B81}" dt="2023-09-06T10:13:25.306" v="131" actId="26606"/>
          <ac:spMkLst>
            <pc:docMk/>
            <pc:sldMk cId="572350818" sldId="261"/>
            <ac:spMk id="571" creationId="{E972DE0D-2E53-4159-ABD3-C601524262C2}"/>
          </ac:spMkLst>
        </pc:spChg>
        <pc:grpChg chg="del">
          <ac:chgData name="Maryna Tetelbaum" userId="f555851950226c5d" providerId="LiveId" clId="{8983C6C9-EC86-43D7-8F3E-9D079AE87B81}" dt="2023-09-06T10:10:57.979" v="78" actId="26606"/>
          <ac:grpSpMkLst>
            <pc:docMk/>
            <pc:sldMk cId="572350818" sldId="261"/>
            <ac:grpSpMk id="146" creationId="{6C272060-BC98-4C91-A58F-4DFEC566CF7F}"/>
          </ac:grpSpMkLst>
        </pc:grpChg>
        <pc:grpChg chg="add del">
          <ac:chgData name="Maryna Tetelbaum" userId="f555851950226c5d" providerId="LiveId" clId="{8983C6C9-EC86-43D7-8F3E-9D079AE87B81}" dt="2023-09-06T10:11:53.943" v="97" actId="26606"/>
          <ac:grpSpMkLst>
            <pc:docMk/>
            <pc:sldMk cId="572350818" sldId="261"/>
            <ac:grpSpMk id="176" creationId="{D8E9CF54-0466-4261-9E62-0249E60E1886}"/>
          </ac:grpSpMkLst>
        </pc:grpChg>
        <pc:grpChg chg="add del">
          <ac:chgData name="Maryna Tetelbaum" userId="f555851950226c5d" providerId="LiveId" clId="{8983C6C9-EC86-43D7-8F3E-9D079AE87B81}" dt="2023-09-06T10:11:20.989" v="82" actId="26606"/>
          <ac:grpSpMkLst>
            <pc:docMk/>
            <pc:sldMk cId="572350818" sldId="261"/>
            <ac:grpSpMk id="202" creationId="{75343792-FB15-4868-8582-6FB07FD06552}"/>
          </ac:grpSpMkLst>
        </pc:grpChg>
        <pc:grpChg chg="add del">
          <ac:chgData name="Maryna Tetelbaum" userId="f555851950226c5d" providerId="LiveId" clId="{8983C6C9-EC86-43D7-8F3E-9D079AE87B81}" dt="2023-09-06T10:11:20.989" v="82" actId="26606"/>
          <ac:grpSpMkLst>
            <pc:docMk/>
            <pc:sldMk cId="572350818" sldId="261"/>
            <ac:grpSpMk id="225" creationId="{F594A2EF-2FF2-48A2-91C9-02790030750B}"/>
          </ac:grpSpMkLst>
        </pc:grpChg>
        <pc:grpChg chg="add del">
          <ac:chgData name="Maryna Tetelbaum" userId="f555851950226c5d" providerId="LiveId" clId="{8983C6C9-EC86-43D7-8F3E-9D079AE87B81}" dt="2023-09-06T10:11:23.071" v="84" actId="26606"/>
          <ac:grpSpMkLst>
            <pc:docMk/>
            <pc:sldMk cId="572350818" sldId="261"/>
            <ac:grpSpMk id="231" creationId="{2EF251E5-B061-410C-B249-58C6857613E1}"/>
          </ac:grpSpMkLst>
        </pc:grpChg>
        <pc:grpChg chg="add del">
          <ac:chgData name="Maryna Tetelbaum" userId="f555851950226c5d" providerId="LiveId" clId="{8983C6C9-EC86-43D7-8F3E-9D079AE87B81}" dt="2023-09-06T10:11:24.790" v="86" actId="26606"/>
          <ac:grpSpMkLst>
            <pc:docMk/>
            <pc:sldMk cId="572350818" sldId="261"/>
            <ac:grpSpMk id="257" creationId="{2EF251E5-B061-410C-B249-58C6857613E1}"/>
          </ac:grpSpMkLst>
        </pc:grpChg>
        <pc:grpChg chg="add del">
          <ac:chgData name="Maryna Tetelbaum" userId="f555851950226c5d" providerId="LiveId" clId="{8983C6C9-EC86-43D7-8F3E-9D079AE87B81}" dt="2023-09-06T10:11:27.750" v="88" actId="26606"/>
          <ac:grpSpMkLst>
            <pc:docMk/>
            <pc:sldMk cId="572350818" sldId="261"/>
            <ac:grpSpMk id="263" creationId="{7CB39D17-872D-4673-926B-43DB210DE765}"/>
          </ac:grpSpMkLst>
        </pc:grpChg>
        <pc:grpChg chg="add del">
          <ac:chgData name="Maryna Tetelbaum" userId="f555851950226c5d" providerId="LiveId" clId="{8983C6C9-EC86-43D7-8F3E-9D079AE87B81}" dt="2023-09-06T10:11:27.750" v="88" actId="26606"/>
          <ac:grpSpMkLst>
            <pc:docMk/>
            <pc:sldMk cId="572350818" sldId="261"/>
            <ac:grpSpMk id="284" creationId="{1E036FD2-416E-4EE4-9883-07FBB2F136C0}"/>
          </ac:grpSpMkLst>
        </pc:grpChg>
        <pc:grpChg chg="add del">
          <ac:chgData name="Maryna Tetelbaum" userId="f555851950226c5d" providerId="LiveId" clId="{8983C6C9-EC86-43D7-8F3E-9D079AE87B81}" dt="2023-09-06T10:11:29.119" v="90" actId="26606"/>
          <ac:grpSpMkLst>
            <pc:docMk/>
            <pc:sldMk cId="572350818" sldId="261"/>
            <ac:grpSpMk id="289" creationId="{D8E9CF54-0466-4261-9E62-0249E60E1886}"/>
          </ac:grpSpMkLst>
        </pc:grpChg>
        <pc:grpChg chg="add del">
          <ac:chgData name="Maryna Tetelbaum" userId="f555851950226c5d" providerId="LiveId" clId="{8983C6C9-EC86-43D7-8F3E-9D079AE87B81}" dt="2023-09-06T10:11:32.438" v="92" actId="26606"/>
          <ac:grpSpMkLst>
            <pc:docMk/>
            <pc:sldMk cId="572350818" sldId="261"/>
            <ac:grpSpMk id="293" creationId="{94D407F9-E967-4A7C-ABD7-F02C785FD52E}"/>
          </ac:grpSpMkLst>
        </pc:grpChg>
        <pc:grpChg chg="add del">
          <ac:chgData name="Maryna Tetelbaum" userId="f555851950226c5d" providerId="LiveId" clId="{8983C6C9-EC86-43D7-8F3E-9D079AE87B81}" dt="2023-09-06T10:11:32.438" v="92" actId="26606"/>
          <ac:grpSpMkLst>
            <pc:docMk/>
            <pc:sldMk cId="572350818" sldId="261"/>
            <ac:grpSpMk id="313" creationId="{96B6439A-6986-4ED1-9F17-A87907F27777}"/>
          </ac:grpSpMkLst>
        </pc:grpChg>
        <pc:grpChg chg="add del">
          <ac:chgData name="Maryna Tetelbaum" userId="f555851950226c5d" providerId="LiveId" clId="{8983C6C9-EC86-43D7-8F3E-9D079AE87B81}" dt="2023-09-06T10:11:45.185" v="94" actId="26606"/>
          <ac:grpSpMkLst>
            <pc:docMk/>
            <pc:sldMk cId="572350818" sldId="261"/>
            <ac:grpSpMk id="318" creationId="{91B1573E-AF3F-4D80-BF80-44A28E1C6409}"/>
          </ac:grpSpMkLst>
        </pc:grpChg>
        <pc:grpChg chg="add del">
          <ac:chgData name="Maryna Tetelbaum" userId="f555851950226c5d" providerId="LiveId" clId="{8983C6C9-EC86-43D7-8F3E-9D079AE87B81}" dt="2023-09-06T10:11:45.185" v="94" actId="26606"/>
          <ac:grpSpMkLst>
            <pc:docMk/>
            <pc:sldMk cId="572350818" sldId="261"/>
            <ac:grpSpMk id="321" creationId="{52BF226F-1E3A-4B66-9054-4A5A2E3B4D18}"/>
          </ac:grpSpMkLst>
        </pc:grpChg>
        <pc:grpChg chg="add del">
          <ac:chgData name="Maryna Tetelbaum" userId="f555851950226c5d" providerId="LiveId" clId="{8983C6C9-EC86-43D7-8F3E-9D079AE87B81}" dt="2023-09-06T10:11:53.916" v="96" actId="26606"/>
          <ac:grpSpMkLst>
            <pc:docMk/>
            <pc:sldMk cId="572350818" sldId="261"/>
            <ac:grpSpMk id="327" creationId="{6C272060-BC98-4C91-A58F-4DFEC566CF7F}"/>
          </ac:grpSpMkLst>
        </pc:grpChg>
        <pc:grpChg chg="add del">
          <ac:chgData name="Maryna Tetelbaum" userId="f555851950226c5d" providerId="LiveId" clId="{8983C6C9-EC86-43D7-8F3E-9D079AE87B81}" dt="2023-09-06T10:14:16.748" v="136" actId="26606"/>
          <ac:grpSpMkLst>
            <pc:docMk/>
            <pc:sldMk cId="572350818" sldId="261"/>
            <ac:grpSpMk id="351" creationId="{088B852E-5494-418B-A833-75CF016A9E20}"/>
          </ac:grpSpMkLst>
        </pc:grpChg>
        <pc:grpChg chg="add">
          <ac:chgData name="Maryna Tetelbaum" userId="f555851950226c5d" providerId="LiveId" clId="{8983C6C9-EC86-43D7-8F3E-9D079AE87B81}" dt="2023-09-06T10:14:16.748" v="136" actId="26606"/>
          <ac:grpSpMkLst>
            <pc:docMk/>
            <pc:sldMk cId="572350818" sldId="261"/>
            <ac:grpSpMk id="358" creationId="{6C272060-BC98-4C91-A58F-4DFEC566CF7F}"/>
          </ac:grpSpMkLst>
        </pc:grpChg>
        <pc:grpChg chg="add del">
          <ac:chgData name="Maryna Tetelbaum" userId="f555851950226c5d" providerId="LiveId" clId="{8983C6C9-EC86-43D7-8F3E-9D079AE87B81}" dt="2023-09-06T10:12:50.102" v="111" actId="26606"/>
          <ac:grpSpMkLst>
            <pc:docMk/>
            <pc:sldMk cId="572350818" sldId="261"/>
            <ac:grpSpMk id="361" creationId="{D8E9CF54-0466-4261-9E62-0249E60E1886}"/>
          </ac:grpSpMkLst>
        </pc:grpChg>
        <pc:grpChg chg="add del">
          <ac:chgData name="Maryna Tetelbaum" userId="f555851950226c5d" providerId="LiveId" clId="{8983C6C9-EC86-43D7-8F3E-9D079AE87B81}" dt="2023-09-06T10:12:52.014" v="113" actId="26606"/>
          <ac:grpSpMkLst>
            <pc:docMk/>
            <pc:sldMk cId="572350818" sldId="261"/>
            <ac:grpSpMk id="385" creationId="{088B852E-5494-418B-A833-75CF016A9E20}"/>
          </ac:grpSpMkLst>
        </pc:grpChg>
        <pc:grpChg chg="add del">
          <ac:chgData name="Maryna Tetelbaum" userId="f555851950226c5d" providerId="LiveId" clId="{8983C6C9-EC86-43D7-8F3E-9D079AE87B81}" dt="2023-09-06T10:12:53.486" v="115" actId="26606"/>
          <ac:grpSpMkLst>
            <pc:docMk/>
            <pc:sldMk cId="572350818" sldId="261"/>
            <ac:grpSpMk id="407" creationId="{2EF251E5-B061-410C-B249-58C6857613E1}"/>
          </ac:grpSpMkLst>
        </pc:grpChg>
        <pc:grpChg chg="add del">
          <ac:chgData name="Maryna Tetelbaum" userId="f555851950226c5d" providerId="LiveId" clId="{8983C6C9-EC86-43D7-8F3E-9D079AE87B81}" dt="2023-09-06T10:12:56.277" v="117" actId="26606"/>
          <ac:grpSpMkLst>
            <pc:docMk/>
            <pc:sldMk cId="572350818" sldId="261"/>
            <ac:grpSpMk id="415" creationId="{6C272060-BC98-4C91-A58F-4DFEC566CF7F}"/>
          </ac:grpSpMkLst>
        </pc:grpChg>
        <pc:grpChg chg="add del">
          <ac:chgData name="Maryna Tetelbaum" userId="f555851950226c5d" providerId="LiveId" clId="{8983C6C9-EC86-43D7-8F3E-9D079AE87B81}" dt="2023-09-06T10:12:58.098" v="119" actId="26606"/>
          <ac:grpSpMkLst>
            <pc:docMk/>
            <pc:sldMk cId="572350818" sldId="261"/>
            <ac:grpSpMk id="438" creationId="{088B852E-5494-418B-A833-75CF016A9E20}"/>
          </ac:grpSpMkLst>
        </pc:grpChg>
        <pc:grpChg chg="add del">
          <ac:chgData name="Maryna Tetelbaum" userId="f555851950226c5d" providerId="LiveId" clId="{8983C6C9-EC86-43D7-8F3E-9D079AE87B81}" dt="2023-09-06T10:12:59.569" v="121" actId="26606"/>
          <ac:grpSpMkLst>
            <pc:docMk/>
            <pc:sldMk cId="572350818" sldId="261"/>
            <ac:grpSpMk id="444" creationId="{2EF251E5-B061-410C-B249-58C6857613E1}"/>
          </ac:grpSpMkLst>
        </pc:grpChg>
        <pc:grpChg chg="add del">
          <ac:chgData name="Maryna Tetelbaum" userId="f555851950226c5d" providerId="LiveId" clId="{8983C6C9-EC86-43D7-8F3E-9D079AE87B81}" dt="2023-09-06T10:13:00.640" v="123" actId="26606"/>
          <ac:grpSpMkLst>
            <pc:docMk/>
            <pc:sldMk cId="572350818" sldId="261"/>
            <ac:grpSpMk id="467" creationId="{6C272060-BC98-4C91-A58F-4DFEC566CF7F}"/>
          </ac:grpSpMkLst>
        </pc:grpChg>
        <pc:grpChg chg="add del">
          <ac:chgData name="Maryna Tetelbaum" userId="f555851950226c5d" providerId="LiveId" clId="{8983C6C9-EC86-43D7-8F3E-9D079AE87B81}" dt="2023-09-06T10:13:03.238" v="125" actId="26606"/>
          <ac:grpSpMkLst>
            <pc:docMk/>
            <pc:sldMk cId="572350818" sldId="261"/>
            <ac:grpSpMk id="473" creationId="{D445862C-E73D-4EFB-9DD5-8A5E3473E113}"/>
          </ac:grpSpMkLst>
        </pc:grpChg>
        <pc:grpChg chg="add del">
          <ac:chgData name="Maryna Tetelbaum" userId="f555851950226c5d" providerId="LiveId" clId="{8983C6C9-EC86-43D7-8F3E-9D079AE87B81}" dt="2023-09-06T10:13:05.832" v="127" actId="26606"/>
          <ac:grpSpMkLst>
            <pc:docMk/>
            <pc:sldMk cId="572350818" sldId="261"/>
            <ac:grpSpMk id="498" creationId="{088B852E-5494-418B-A833-75CF016A9E20}"/>
          </ac:grpSpMkLst>
        </pc:grpChg>
        <pc:grpChg chg="add del">
          <ac:chgData name="Maryna Tetelbaum" userId="f555851950226c5d" providerId="LiveId" clId="{8983C6C9-EC86-43D7-8F3E-9D079AE87B81}" dt="2023-09-06T10:13:17.629" v="129" actId="26606"/>
          <ac:grpSpMkLst>
            <pc:docMk/>
            <pc:sldMk cId="572350818" sldId="261"/>
            <ac:grpSpMk id="523" creationId="{088B852E-5494-418B-A833-75CF016A9E20}"/>
          </ac:grpSpMkLst>
        </pc:grpChg>
        <pc:grpChg chg="add del">
          <ac:chgData name="Maryna Tetelbaum" userId="f555851950226c5d" providerId="LiveId" clId="{8983C6C9-EC86-43D7-8F3E-9D079AE87B81}" dt="2023-09-06T10:13:25.306" v="131" actId="26606"/>
          <ac:grpSpMkLst>
            <pc:docMk/>
            <pc:sldMk cId="572350818" sldId="261"/>
            <ac:grpSpMk id="549" creationId="{088B852E-5494-418B-A833-75CF016A9E20}"/>
          </ac:grpSpMkLst>
        </pc:grpChg>
        <pc:graphicFrameChg chg="add del">
          <ac:chgData name="Maryna Tetelbaum" userId="f555851950226c5d" providerId="LiveId" clId="{8983C6C9-EC86-43D7-8F3E-9D079AE87B81}" dt="2023-09-06T10:13:05.832" v="127" actId="26606"/>
          <ac:graphicFrameMkLst>
            <pc:docMk/>
            <pc:sldMk cId="572350818" sldId="261"/>
            <ac:graphicFrameMk id="356" creationId="{3DEF14C2-3130-6270-78FC-42909F5D39E9}"/>
          </ac:graphicFrameMkLst>
        </pc:graphicFrameChg>
        <pc:graphicFrameChg chg="add del">
          <ac:chgData name="Maryna Tetelbaum" userId="f555851950226c5d" providerId="LiveId" clId="{8983C6C9-EC86-43D7-8F3E-9D079AE87B81}" dt="2023-09-06T10:13:17.629" v="129" actId="26606"/>
          <ac:graphicFrameMkLst>
            <pc:docMk/>
            <pc:sldMk cId="572350818" sldId="261"/>
            <ac:graphicFrameMk id="546" creationId="{A75C65E8-C4C1-29B6-F473-58C5582B2AF5}"/>
          </ac:graphicFrameMkLst>
        </pc:graphicFrameChg>
        <pc:graphicFrameChg chg="add del">
          <ac:chgData name="Maryna Tetelbaum" userId="f555851950226c5d" providerId="LiveId" clId="{8983C6C9-EC86-43D7-8F3E-9D079AE87B81}" dt="2023-09-06T10:13:25.306" v="131" actId="26606"/>
          <ac:graphicFrameMkLst>
            <pc:docMk/>
            <pc:sldMk cId="572350818" sldId="261"/>
            <ac:graphicFrameMk id="572" creationId="{AEBCF00C-C7D1-38AE-072B-A77883F512C1}"/>
          </ac:graphicFrameMkLst>
        </pc:graphicFrameChg>
        <pc:picChg chg="mod ord">
          <ac:chgData name="Maryna Tetelbaum" userId="f555851950226c5d" providerId="LiveId" clId="{8983C6C9-EC86-43D7-8F3E-9D079AE87B81}" dt="2023-09-06T10:14:16.748" v="136" actId="26606"/>
          <ac:picMkLst>
            <pc:docMk/>
            <pc:sldMk cId="572350818" sldId="261"/>
            <ac:picMk id="9" creationId="{7832F07F-4641-4B09-9593-7BD1A67C5FD9}"/>
          </ac:picMkLst>
        </pc:picChg>
      </pc:sldChg>
      <pc:sldChg chg="addSp delSp modSp mod setBg setClrOvrMap">
        <pc:chgData name="Maryna Tetelbaum" userId="f555851950226c5d" providerId="LiveId" clId="{8983C6C9-EC86-43D7-8F3E-9D079AE87B81}" dt="2023-09-06T10:15:39.259" v="143" actId="26606"/>
        <pc:sldMkLst>
          <pc:docMk/>
          <pc:sldMk cId="973684198" sldId="263"/>
        </pc:sldMkLst>
        <pc:spChg chg="mod">
          <ac:chgData name="Maryna Tetelbaum" userId="f555851950226c5d" providerId="LiveId" clId="{8983C6C9-EC86-43D7-8F3E-9D079AE87B81}" dt="2023-09-06T10:15:39.259" v="143" actId="26606"/>
          <ac:spMkLst>
            <pc:docMk/>
            <pc:sldMk cId="973684198" sldId="263"/>
            <ac:spMk id="2" creationId="{5DC0E406-4163-49D7-8761-F2DF60B7F74B}"/>
          </ac:spMkLst>
        </pc:spChg>
        <pc:spChg chg="mod ord">
          <ac:chgData name="Maryna Tetelbaum" userId="f555851950226c5d" providerId="LiveId" clId="{8983C6C9-EC86-43D7-8F3E-9D079AE87B81}" dt="2023-09-06T10:15:39.259" v="143" actId="26606"/>
          <ac:spMkLst>
            <pc:docMk/>
            <pc:sldMk cId="973684198" sldId="263"/>
            <ac:spMk id="3" creationId="{4E988ADE-292E-4E19-9E53-E2375C9409DC}"/>
          </ac:spMkLst>
        </pc:spChg>
        <pc:spChg chg="mod ord">
          <ac:chgData name="Maryna Tetelbaum" userId="f555851950226c5d" providerId="LiveId" clId="{8983C6C9-EC86-43D7-8F3E-9D079AE87B81}" dt="2023-09-06T10:15:39.259" v="143" actId="26606"/>
          <ac:spMkLst>
            <pc:docMk/>
            <pc:sldMk cId="973684198" sldId="263"/>
            <ac:spMk id="4" creationId="{08F023EA-ECDA-45FB-9937-2867C87DE2CF}"/>
          </ac:spMkLst>
        </pc:spChg>
        <pc:spChg chg="add del">
          <ac:chgData name="Maryna Tetelbaum" userId="f555851950226c5d" providerId="LiveId" clId="{8983C6C9-EC86-43D7-8F3E-9D079AE87B81}" dt="2023-09-06T10:15:39.259" v="143" actId="26606"/>
          <ac:spMkLst>
            <pc:docMk/>
            <pc:sldMk cId="973684198" sldId="263"/>
            <ac:spMk id="8" creationId="{E2366EBA-92FD-44AE-87A9-25E5135EB2C9}"/>
          </ac:spMkLst>
        </pc:spChg>
        <pc:spChg chg="add del">
          <ac:chgData name="Maryna Tetelbaum" userId="f555851950226c5d" providerId="LiveId" clId="{8983C6C9-EC86-43D7-8F3E-9D079AE87B81}" dt="2023-09-06T10:15:39.259" v="143" actId="26606"/>
          <ac:spMkLst>
            <pc:docMk/>
            <pc:sldMk cId="973684198" sldId="263"/>
            <ac:spMk id="33" creationId="{7C462C46-EFB7-4580-9921-DFC346FCC3C2}"/>
          </ac:spMkLst>
        </pc:spChg>
        <pc:spChg chg="add del">
          <ac:chgData name="Maryna Tetelbaum" userId="f555851950226c5d" providerId="LiveId" clId="{8983C6C9-EC86-43D7-8F3E-9D079AE87B81}" dt="2023-09-06T10:15:39.259" v="143" actId="26606"/>
          <ac:spMkLst>
            <pc:docMk/>
            <pc:sldMk cId="973684198" sldId="263"/>
            <ac:spMk id="35" creationId="{B8B918B4-AB10-4E3A-916E-A9625586EA47}"/>
          </ac:spMkLst>
        </pc:spChg>
        <pc:spChg chg="add del">
          <ac:chgData name="Maryna Tetelbaum" userId="f555851950226c5d" providerId="LiveId" clId="{8983C6C9-EC86-43D7-8F3E-9D079AE87B81}" dt="2023-09-06T10:15:35.020" v="140" actId="26606"/>
          <ac:spMkLst>
            <pc:docMk/>
            <pc:sldMk cId="973684198" sldId="263"/>
            <ac:spMk id="40" creationId="{90F08744-9D7B-4693-B8D6-2A5210AE96F6}"/>
          </ac:spMkLst>
        </pc:spChg>
        <pc:spChg chg="add del">
          <ac:chgData name="Maryna Tetelbaum" userId="f555851950226c5d" providerId="LiveId" clId="{8983C6C9-EC86-43D7-8F3E-9D079AE87B81}" dt="2023-09-06T10:15:30.483" v="138" actId="26606"/>
          <ac:spMkLst>
            <pc:docMk/>
            <pc:sldMk cId="973684198" sldId="263"/>
            <ac:spMk id="41" creationId="{A3BAF07C-C39E-42EB-BB22-8D46691D9735}"/>
          </ac:spMkLst>
        </pc:spChg>
        <pc:spChg chg="add del">
          <ac:chgData name="Maryna Tetelbaum" userId="f555851950226c5d" providerId="LiveId" clId="{8983C6C9-EC86-43D7-8F3E-9D079AE87B81}" dt="2023-09-06T10:15:35.020" v="140" actId="26606"/>
          <ac:spMkLst>
            <pc:docMk/>
            <pc:sldMk cId="973684198" sldId="263"/>
            <ac:spMk id="42" creationId="{5B2E630F-F386-44FA-B1A1-C10A9BF4346C}"/>
          </ac:spMkLst>
        </pc:spChg>
        <pc:spChg chg="add del">
          <ac:chgData name="Maryna Tetelbaum" userId="f555851950226c5d" providerId="LiveId" clId="{8983C6C9-EC86-43D7-8F3E-9D079AE87B81}" dt="2023-09-06T10:15:35.020" v="140" actId="26606"/>
          <ac:spMkLst>
            <pc:docMk/>
            <pc:sldMk cId="973684198" sldId="263"/>
            <ac:spMk id="64" creationId="{73567C09-8B4D-49A6-A711-C44C5807D8DD}"/>
          </ac:spMkLst>
        </pc:spChg>
        <pc:spChg chg="add del">
          <ac:chgData name="Maryna Tetelbaum" userId="f555851950226c5d" providerId="LiveId" clId="{8983C6C9-EC86-43D7-8F3E-9D079AE87B81}" dt="2023-09-06T10:15:39.236" v="142" actId="26606"/>
          <ac:spMkLst>
            <pc:docMk/>
            <pc:sldMk cId="973684198" sldId="263"/>
            <ac:spMk id="65" creationId="{7C462C46-EFB7-4580-9921-DFC346FCC3C2}"/>
          </ac:spMkLst>
        </pc:spChg>
        <pc:spChg chg="add del">
          <ac:chgData name="Maryna Tetelbaum" userId="f555851950226c5d" providerId="LiveId" clId="{8983C6C9-EC86-43D7-8F3E-9D079AE87B81}" dt="2023-09-06T10:15:39.236" v="142" actId="26606"/>
          <ac:spMkLst>
            <pc:docMk/>
            <pc:sldMk cId="973684198" sldId="263"/>
            <ac:spMk id="66" creationId="{E2366EBA-92FD-44AE-87A9-25E5135EB2C9}"/>
          </ac:spMkLst>
        </pc:spChg>
        <pc:spChg chg="add del">
          <ac:chgData name="Maryna Tetelbaum" userId="f555851950226c5d" providerId="LiveId" clId="{8983C6C9-EC86-43D7-8F3E-9D079AE87B81}" dt="2023-09-06T10:15:39.236" v="142" actId="26606"/>
          <ac:spMkLst>
            <pc:docMk/>
            <pc:sldMk cId="973684198" sldId="263"/>
            <ac:spMk id="67" creationId="{B8B918B4-AB10-4E3A-916E-A9625586EA47}"/>
          </ac:spMkLst>
        </pc:spChg>
        <pc:spChg chg="add">
          <ac:chgData name="Maryna Tetelbaum" userId="f555851950226c5d" providerId="LiveId" clId="{8983C6C9-EC86-43D7-8F3E-9D079AE87B81}" dt="2023-09-06T10:15:39.259" v="143" actId="26606"/>
          <ac:spMkLst>
            <pc:docMk/>
            <pc:sldMk cId="973684198" sldId="263"/>
            <ac:spMk id="71" creationId="{29831267-5CAE-41B8-A1CC-66FE1628A6A7}"/>
          </ac:spMkLst>
        </pc:spChg>
        <pc:grpChg chg="add del">
          <ac:chgData name="Maryna Tetelbaum" userId="f555851950226c5d" providerId="LiveId" clId="{8983C6C9-EC86-43D7-8F3E-9D079AE87B81}" dt="2023-09-06T10:15:39.259" v="143" actId="26606"/>
          <ac:grpSpMkLst>
            <pc:docMk/>
            <pc:sldMk cId="973684198" sldId="263"/>
            <ac:grpSpMk id="10" creationId="{B437F5FC-01F7-4EB4-81E7-C27D917E9554}"/>
          </ac:grpSpMkLst>
        </pc:grpChg>
        <pc:grpChg chg="add del">
          <ac:chgData name="Maryna Tetelbaum" userId="f555851950226c5d" providerId="LiveId" clId="{8983C6C9-EC86-43D7-8F3E-9D079AE87B81}" dt="2023-09-06T10:15:30.483" v="138" actId="26606"/>
          <ac:grpSpMkLst>
            <pc:docMk/>
            <pc:sldMk cId="973684198" sldId="263"/>
            <ac:grpSpMk id="43" creationId="{D8E9CF54-0466-4261-9E62-0249E60E1886}"/>
          </ac:grpSpMkLst>
        </pc:grpChg>
        <pc:grpChg chg="add del">
          <ac:chgData name="Maryna Tetelbaum" userId="f555851950226c5d" providerId="LiveId" clId="{8983C6C9-EC86-43D7-8F3E-9D079AE87B81}" dt="2023-09-06T10:15:39.236" v="142" actId="26606"/>
          <ac:grpSpMkLst>
            <pc:docMk/>
            <pc:sldMk cId="973684198" sldId="263"/>
            <ac:grpSpMk id="68" creationId="{B437F5FC-01F7-4EB4-81E7-C27D917E9554}"/>
          </ac:grpSpMkLst>
        </pc:grpChg>
        <pc:grpChg chg="add">
          <ac:chgData name="Maryna Tetelbaum" userId="f555851950226c5d" providerId="LiveId" clId="{8983C6C9-EC86-43D7-8F3E-9D079AE87B81}" dt="2023-09-06T10:15:39.259" v="143" actId="26606"/>
          <ac:grpSpMkLst>
            <pc:docMk/>
            <pc:sldMk cId="973684198" sldId="263"/>
            <ac:grpSpMk id="72" creationId="{379EE808-85F9-455B-B8F9-FBE90075FBB5}"/>
          </ac:grpSpMkLst>
        </pc:grpChg>
        <pc:grpChg chg="add">
          <ac:chgData name="Maryna Tetelbaum" userId="f555851950226c5d" providerId="LiveId" clId="{8983C6C9-EC86-43D7-8F3E-9D079AE87B81}" dt="2023-09-06T10:15:39.259" v="143" actId="26606"/>
          <ac:grpSpMkLst>
            <pc:docMk/>
            <pc:sldMk cId="973684198" sldId="263"/>
            <ac:grpSpMk id="94" creationId="{F8D580F2-1EDA-4B5F-98EB-EF8F18E9B7CF}"/>
          </ac:grpSpMkLst>
        </pc:grpChg>
        <pc:picChg chg="add del">
          <ac:chgData name="Maryna Tetelbaum" userId="f555851950226c5d" providerId="LiveId" clId="{8983C6C9-EC86-43D7-8F3E-9D079AE87B81}" dt="2023-09-06T10:15:30.483" v="138" actId="26606"/>
          <ac:picMkLst>
            <pc:docMk/>
            <pc:sldMk cId="973684198" sldId="263"/>
            <ac:picMk id="37" creationId="{8D733EF2-15F4-48F3-C61E-3F3FE223371E}"/>
          </ac:picMkLst>
        </pc:picChg>
      </pc:sldChg>
      <pc:sldChg chg="addSp delSp modSp mod setClrOvrMap">
        <pc:chgData name="Maryna Tetelbaum" userId="f555851950226c5d" providerId="LiveId" clId="{8983C6C9-EC86-43D7-8F3E-9D079AE87B81}" dt="2023-09-06T10:13:27.718" v="133" actId="26606"/>
        <pc:sldMkLst>
          <pc:docMk/>
          <pc:sldMk cId="2696022830" sldId="264"/>
        </pc:sldMkLst>
        <pc:spChg chg="mod">
          <ac:chgData name="Maryna Tetelbaum" userId="f555851950226c5d" providerId="LiveId" clId="{8983C6C9-EC86-43D7-8F3E-9D079AE87B81}" dt="2023-09-06T10:13:27.718" v="133" actId="26606"/>
          <ac:spMkLst>
            <pc:docMk/>
            <pc:sldMk cId="2696022830" sldId="264"/>
            <ac:spMk id="2" creationId="{8A638981-1C4E-46A2-8975-7B7D53EEFE1A}"/>
          </ac:spMkLst>
        </pc:spChg>
        <pc:spChg chg="mod ord">
          <ac:chgData name="Maryna Tetelbaum" userId="f555851950226c5d" providerId="LiveId" clId="{8983C6C9-EC86-43D7-8F3E-9D079AE87B81}" dt="2023-09-06T10:13:27.718" v="133" actId="26606"/>
          <ac:spMkLst>
            <pc:docMk/>
            <pc:sldMk cId="2696022830" sldId="264"/>
            <ac:spMk id="3" creationId="{FAC9403D-8738-4039-B283-09FFE390F003}"/>
          </ac:spMkLst>
        </pc:spChg>
        <pc:spChg chg="mod">
          <ac:chgData name="Maryna Tetelbaum" userId="f555851950226c5d" providerId="LiveId" clId="{8983C6C9-EC86-43D7-8F3E-9D079AE87B81}" dt="2023-09-06T10:13:27.718" v="133" actId="26606"/>
          <ac:spMkLst>
            <pc:docMk/>
            <pc:sldMk cId="2696022830" sldId="264"/>
            <ac:spMk id="9" creationId="{DAE88DD3-4BAF-4725-983E-9D982C11A023}"/>
          </ac:spMkLst>
        </pc:spChg>
        <pc:spChg chg="add del">
          <ac:chgData name="Maryna Tetelbaum" userId="f555851950226c5d" providerId="LiveId" clId="{8983C6C9-EC86-43D7-8F3E-9D079AE87B81}" dt="2023-09-06T10:13:27.718" v="133" actId="26606"/>
          <ac:spMkLst>
            <pc:docMk/>
            <pc:sldMk cId="2696022830" sldId="264"/>
            <ac:spMk id="12" creationId="{48CAE4AE-A9DF-45AF-9A9C-1712BC63418E}"/>
          </ac:spMkLst>
        </pc:spChg>
        <pc:spChg chg="add del">
          <ac:chgData name="Maryna Tetelbaum" userId="f555851950226c5d" providerId="LiveId" clId="{8983C6C9-EC86-43D7-8F3E-9D079AE87B81}" dt="2023-09-06T10:13:27.718" v="133" actId="26606"/>
          <ac:spMkLst>
            <pc:docMk/>
            <pc:sldMk cId="2696022830" sldId="264"/>
            <ac:spMk id="37" creationId="{E972DE0D-2E53-4159-ABD3-C601524262C2}"/>
          </ac:spMkLst>
        </pc:spChg>
        <pc:spChg chg="add del">
          <ac:chgData name="Maryna Tetelbaum" userId="f555851950226c5d" providerId="LiveId" clId="{8983C6C9-EC86-43D7-8F3E-9D079AE87B81}" dt="2023-09-06T10:13:27.718" v="133" actId="26606"/>
          <ac:spMkLst>
            <pc:docMk/>
            <pc:sldMk cId="2696022830" sldId="264"/>
            <ac:spMk id="42" creationId="{828D1E49-2A21-4A83-A0E0-FB1597B4B2ED}"/>
          </ac:spMkLst>
        </pc:spChg>
        <pc:spChg chg="add del">
          <ac:chgData name="Maryna Tetelbaum" userId="f555851950226c5d" providerId="LiveId" clId="{8983C6C9-EC86-43D7-8F3E-9D079AE87B81}" dt="2023-09-06T10:13:27.718" v="133" actId="26606"/>
          <ac:spMkLst>
            <pc:docMk/>
            <pc:sldMk cId="2696022830" sldId="264"/>
            <ac:spMk id="67" creationId="{E972DE0D-2E53-4159-ABD3-C601524262C2}"/>
          </ac:spMkLst>
        </pc:spChg>
        <pc:spChg chg="add del">
          <ac:chgData name="Maryna Tetelbaum" userId="f555851950226c5d" providerId="LiveId" clId="{8983C6C9-EC86-43D7-8F3E-9D079AE87B81}" dt="2023-09-06T10:12:14.319" v="101" actId="26606"/>
          <ac:spMkLst>
            <pc:docMk/>
            <pc:sldMk cId="2696022830" sldId="264"/>
            <ac:spMk id="72" creationId="{828D1E49-2A21-4A83-A0E0-FB1597B4B2ED}"/>
          </ac:spMkLst>
        </pc:spChg>
        <pc:spChg chg="add del">
          <ac:chgData name="Maryna Tetelbaum" userId="f555851950226c5d" providerId="LiveId" clId="{8983C6C9-EC86-43D7-8F3E-9D079AE87B81}" dt="2023-09-06T10:12:14.319" v="101" actId="26606"/>
          <ac:spMkLst>
            <pc:docMk/>
            <pc:sldMk cId="2696022830" sldId="264"/>
            <ac:spMk id="97" creationId="{E972DE0D-2E53-4159-ABD3-C601524262C2}"/>
          </ac:spMkLst>
        </pc:spChg>
        <pc:spChg chg="add del">
          <ac:chgData name="Maryna Tetelbaum" userId="f555851950226c5d" providerId="LiveId" clId="{8983C6C9-EC86-43D7-8F3E-9D079AE87B81}" dt="2023-09-06T10:12:16.944" v="103" actId="26606"/>
          <ac:spMkLst>
            <pc:docMk/>
            <pc:sldMk cId="2696022830" sldId="264"/>
            <ac:spMk id="99" creationId="{48CAE4AE-A9DF-45AF-9A9C-1712BC63418E}"/>
          </ac:spMkLst>
        </pc:spChg>
        <pc:spChg chg="add del">
          <ac:chgData name="Maryna Tetelbaum" userId="f555851950226c5d" providerId="LiveId" clId="{8983C6C9-EC86-43D7-8F3E-9D079AE87B81}" dt="2023-09-06T10:12:16.944" v="103" actId="26606"/>
          <ac:spMkLst>
            <pc:docMk/>
            <pc:sldMk cId="2696022830" sldId="264"/>
            <ac:spMk id="122" creationId="{E972DE0D-2E53-4159-ABD3-C601524262C2}"/>
          </ac:spMkLst>
        </pc:spChg>
        <pc:spChg chg="add del">
          <ac:chgData name="Maryna Tetelbaum" userId="f555851950226c5d" providerId="LiveId" clId="{8983C6C9-EC86-43D7-8F3E-9D079AE87B81}" dt="2023-09-06T10:12:33.484" v="109" actId="26606"/>
          <ac:spMkLst>
            <pc:docMk/>
            <pc:sldMk cId="2696022830" sldId="264"/>
            <ac:spMk id="124" creationId="{A3BAF07C-C39E-42EB-BB22-8D46691D9735}"/>
          </ac:spMkLst>
        </pc:spChg>
        <pc:grpChg chg="add del">
          <ac:chgData name="Maryna Tetelbaum" userId="f555851950226c5d" providerId="LiveId" clId="{8983C6C9-EC86-43D7-8F3E-9D079AE87B81}" dt="2023-09-06T10:13:27.718" v="133" actId="26606"/>
          <ac:grpSpMkLst>
            <pc:docMk/>
            <pc:sldMk cId="2696022830" sldId="264"/>
            <ac:grpSpMk id="14" creationId="{6C272060-BC98-4C91-A58F-4DFEC566CF7F}"/>
          </ac:grpSpMkLst>
        </pc:grpChg>
        <pc:grpChg chg="add del">
          <ac:chgData name="Maryna Tetelbaum" userId="f555851950226c5d" providerId="LiveId" clId="{8983C6C9-EC86-43D7-8F3E-9D079AE87B81}" dt="2023-09-06T10:13:27.718" v="133" actId="26606"/>
          <ac:grpSpMkLst>
            <pc:docMk/>
            <pc:sldMk cId="2696022830" sldId="264"/>
            <ac:grpSpMk id="44" creationId="{088B852E-5494-418B-A833-75CF016A9E20}"/>
          </ac:grpSpMkLst>
        </pc:grpChg>
        <pc:grpChg chg="add del">
          <ac:chgData name="Maryna Tetelbaum" userId="f555851950226c5d" providerId="LiveId" clId="{8983C6C9-EC86-43D7-8F3E-9D079AE87B81}" dt="2023-09-06T10:12:14.319" v="101" actId="26606"/>
          <ac:grpSpMkLst>
            <pc:docMk/>
            <pc:sldMk cId="2696022830" sldId="264"/>
            <ac:grpSpMk id="74" creationId="{088B852E-5494-418B-A833-75CF016A9E20}"/>
          </ac:grpSpMkLst>
        </pc:grpChg>
        <pc:grpChg chg="add del">
          <ac:chgData name="Maryna Tetelbaum" userId="f555851950226c5d" providerId="LiveId" clId="{8983C6C9-EC86-43D7-8F3E-9D079AE87B81}" dt="2023-09-06T10:12:16.944" v="103" actId="26606"/>
          <ac:grpSpMkLst>
            <pc:docMk/>
            <pc:sldMk cId="2696022830" sldId="264"/>
            <ac:grpSpMk id="100" creationId="{6C272060-BC98-4C91-A58F-4DFEC566CF7F}"/>
          </ac:grpSpMkLst>
        </pc:grpChg>
        <pc:grpChg chg="add del">
          <ac:chgData name="Maryna Tetelbaum" userId="f555851950226c5d" providerId="LiveId" clId="{8983C6C9-EC86-43D7-8F3E-9D079AE87B81}" dt="2023-09-06T10:12:33.484" v="109" actId="26606"/>
          <ac:grpSpMkLst>
            <pc:docMk/>
            <pc:sldMk cId="2696022830" sldId="264"/>
            <ac:grpSpMk id="125" creationId="{D8E9CF54-0466-4261-9E62-0249E60E1886}"/>
          </ac:grpSpMkLst>
        </pc:grpChg>
        <pc:picChg chg="mod">
          <ac:chgData name="Maryna Tetelbaum" userId="f555851950226c5d" providerId="LiveId" clId="{8983C6C9-EC86-43D7-8F3E-9D079AE87B81}" dt="2023-09-06T10:13:27.718" v="133" actId="26606"/>
          <ac:picMkLst>
            <pc:docMk/>
            <pc:sldMk cId="2696022830" sldId="264"/>
            <ac:picMk id="5" creationId="{F09D1F05-470C-4102-A177-EF75B3D72D1F}"/>
          </ac:picMkLst>
        </pc:picChg>
      </pc:sldChg>
      <pc:sldChg chg="addSp delSp modSp mod modTransition">
        <pc:chgData name="Maryna Tetelbaum" userId="f555851950226c5d" providerId="LiveId" clId="{8983C6C9-EC86-43D7-8F3E-9D079AE87B81}" dt="2023-09-06T10:22:18.823" v="196"/>
        <pc:sldMkLst>
          <pc:docMk/>
          <pc:sldMk cId="1787796013" sldId="265"/>
        </pc:sldMkLst>
        <pc:spChg chg="mod">
          <ac:chgData name="Maryna Tetelbaum" userId="f555851950226c5d" providerId="LiveId" clId="{8983C6C9-EC86-43D7-8F3E-9D079AE87B81}" dt="2023-09-06T10:07:35.350" v="11" actId="26606"/>
          <ac:spMkLst>
            <pc:docMk/>
            <pc:sldMk cId="1787796013" sldId="265"/>
            <ac:spMk id="2" creationId="{81C00D6C-9E77-40BF-A7B4-02090E6935E5}"/>
          </ac:spMkLst>
        </pc:spChg>
        <pc:spChg chg="del">
          <ac:chgData name="Maryna Tetelbaum" userId="f555851950226c5d" providerId="LiveId" clId="{8983C6C9-EC86-43D7-8F3E-9D079AE87B81}" dt="2023-09-06T10:07:35.350" v="11" actId="26606"/>
          <ac:spMkLst>
            <pc:docMk/>
            <pc:sldMk cId="1787796013" sldId="265"/>
            <ac:spMk id="3" creationId="{7CA503F6-1738-4092-BD44-09CE48872057}"/>
          </ac:spMkLst>
        </pc:spChg>
        <pc:spChg chg="ord">
          <ac:chgData name="Maryna Tetelbaum" userId="f555851950226c5d" providerId="LiveId" clId="{8983C6C9-EC86-43D7-8F3E-9D079AE87B81}" dt="2023-09-06T10:07:35.350" v="11" actId="26606"/>
          <ac:spMkLst>
            <pc:docMk/>
            <pc:sldMk cId="1787796013" sldId="265"/>
            <ac:spMk id="4" creationId="{8D4A55C6-7390-42A1-B71D-D9CDC5D52645}"/>
          </ac:spMkLst>
        </pc:spChg>
        <pc:spChg chg="del">
          <ac:chgData name="Maryna Tetelbaum" userId="f555851950226c5d" providerId="LiveId" clId="{8983C6C9-EC86-43D7-8F3E-9D079AE87B81}" dt="2023-09-06T10:07:35.350" v="11" actId="26606"/>
          <ac:spMkLst>
            <pc:docMk/>
            <pc:sldMk cId="1787796013" sldId="265"/>
            <ac:spMk id="9" creationId="{EDB4298B-514D-4087-BFCF-5E0B7C9A9979}"/>
          </ac:spMkLst>
        </pc:spChg>
        <pc:spChg chg="add">
          <ac:chgData name="Maryna Tetelbaum" userId="f555851950226c5d" providerId="LiveId" clId="{8983C6C9-EC86-43D7-8F3E-9D079AE87B81}" dt="2023-09-06T10:07:35.350" v="11" actId="26606"/>
          <ac:spMkLst>
            <pc:docMk/>
            <pc:sldMk cId="1787796013" sldId="265"/>
            <ac:spMk id="38" creationId="{982413CC-69E6-4BDA-A88D-E4EF8F95B27D}"/>
          </ac:spMkLst>
        </pc:spChg>
        <pc:grpChg chg="del">
          <ac:chgData name="Maryna Tetelbaum" userId="f555851950226c5d" providerId="LiveId" clId="{8983C6C9-EC86-43D7-8F3E-9D079AE87B81}" dt="2023-09-06T10:07:35.350" v="11" actId="26606"/>
          <ac:grpSpMkLst>
            <pc:docMk/>
            <pc:sldMk cId="1787796013" sldId="265"/>
            <ac:grpSpMk id="11" creationId="{04250D78-05C1-41CC-8744-FF361296252F}"/>
          </ac:grpSpMkLst>
        </pc:grpChg>
        <pc:grpChg chg="add">
          <ac:chgData name="Maryna Tetelbaum" userId="f555851950226c5d" providerId="LiveId" clId="{8983C6C9-EC86-43D7-8F3E-9D079AE87B81}" dt="2023-09-06T10:07:35.350" v="11" actId="26606"/>
          <ac:grpSpMkLst>
            <pc:docMk/>
            <pc:sldMk cId="1787796013" sldId="265"/>
            <ac:grpSpMk id="40" creationId="{4F1F7357-8633-4CE7-BF80-475EE8A2FAEA}"/>
          </ac:grpSpMkLst>
        </pc:grpChg>
        <pc:graphicFrameChg chg="add">
          <ac:chgData name="Maryna Tetelbaum" userId="f555851950226c5d" providerId="LiveId" clId="{8983C6C9-EC86-43D7-8F3E-9D079AE87B81}" dt="2023-09-06T10:07:35.350" v="11" actId="26606"/>
          <ac:graphicFrameMkLst>
            <pc:docMk/>
            <pc:sldMk cId="1787796013" sldId="265"/>
            <ac:graphicFrameMk id="34" creationId="{504EC0D6-8C8E-BC49-955D-6A449D6BA1EF}"/>
          </ac:graphicFrameMkLst>
        </pc:graphicFrameChg>
      </pc:sldChg>
      <pc:sldChg chg="addSp delSp modSp mod modTransition setBg setClrOvrMap">
        <pc:chgData name="Maryna Tetelbaum" userId="f555851950226c5d" providerId="LiveId" clId="{8983C6C9-EC86-43D7-8F3E-9D079AE87B81}" dt="2023-09-06T10:22:43.312" v="207"/>
        <pc:sldMkLst>
          <pc:docMk/>
          <pc:sldMk cId="3789373646" sldId="266"/>
        </pc:sldMkLst>
        <pc:spChg chg="mod">
          <ac:chgData name="Maryna Tetelbaum" userId="f555851950226c5d" providerId="LiveId" clId="{8983C6C9-EC86-43D7-8F3E-9D079AE87B81}" dt="2023-09-06T10:07:57.786" v="20" actId="26606"/>
          <ac:spMkLst>
            <pc:docMk/>
            <pc:sldMk cId="3789373646" sldId="266"/>
            <ac:spMk id="2" creationId="{39030B7D-186C-4544-A0BC-B6B4A9FE108D}"/>
          </ac:spMkLst>
        </pc:spChg>
        <pc:spChg chg="mod">
          <ac:chgData name="Maryna Tetelbaum" userId="f555851950226c5d" providerId="LiveId" clId="{8983C6C9-EC86-43D7-8F3E-9D079AE87B81}" dt="2023-09-06T10:07:57.786" v="20" actId="26606"/>
          <ac:spMkLst>
            <pc:docMk/>
            <pc:sldMk cId="3789373646" sldId="266"/>
            <ac:spMk id="3" creationId="{D4A26E19-4A38-4F29-9723-53157C5B0AA8}"/>
          </ac:spMkLst>
        </pc:spChg>
        <pc:spChg chg="add del">
          <ac:chgData name="Maryna Tetelbaum" userId="f555851950226c5d" providerId="LiveId" clId="{8983C6C9-EC86-43D7-8F3E-9D079AE87B81}" dt="2023-09-06T10:07:57.786" v="20" actId="26606"/>
          <ac:spMkLst>
            <pc:docMk/>
            <pc:sldMk cId="3789373646" sldId="266"/>
            <ac:spMk id="5" creationId="{0FD09B58-1BBA-4018-A8AA-0507253C8DE4}"/>
          </ac:spMkLst>
        </pc:spChg>
        <pc:spChg chg="add del">
          <ac:chgData name="Maryna Tetelbaum" userId="f555851950226c5d" providerId="LiveId" clId="{8983C6C9-EC86-43D7-8F3E-9D079AE87B81}" dt="2023-09-06T10:07:56.575" v="17" actId="26606"/>
          <ac:spMkLst>
            <pc:docMk/>
            <pc:sldMk cId="3789373646" sldId="266"/>
            <ac:spMk id="38" creationId="{D75627FE-0AC5-4349-AC08-45A58BEC9B8C}"/>
          </ac:spMkLst>
        </pc:spChg>
        <pc:spChg chg="add del">
          <ac:chgData name="Maryna Tetelbaum" userId="f555851950226c5d" providerId="LiveId" clId="{8983C6C9-EC86-43D7-8F3E-9D079AE87B81}" dt="2023-09-06T10:07:51.955" v="13" actId="26606"/>
          <ac:spMkLst>
            <pc:docMk/>
            <pc:sldMk cId="3789373646" sldId="266"/>
            <ac:spMk id="39" creationId="{982413CC-69E6-4BDA-A88D-E4EF8F95B27D}"/>
          </ac:spMkLst>
        </pc:spChg>
        <pc:spChg chg="add del">
          <ac:chgData name="Maryna Tetelbaum" userId="f555851950226c5d" providerId="LiveId" clId="{8983C6C9-EC86-43D7-8F3E-9D079AE87B81}" dt="2023-09-06T10:07:56.575" v="17" actId="26606"/>
          <ac:spMkLst>
            <pc:docMk/>
            <pc:sldMk cId="3789373646" sldId="266"/>
            <ac:spMk id="63" creationId="{BC2574CF-1D35-4994-87BD-5A3378E1AB34}"/>
          </ac:spMkLst>
        </pc:spChg>
        <pc:spChg chg="add del">
          <ac:chgData name="Maryna Tetelbaum" userId="f555851950226c5d" providerId="LiveId" clId="{8983C6C9-EC86-43D7-8F3E-9D079AE87B81}" dt="2023-09-06T10:07:57.738" v="19" actId="26606"/>
          <ac:spMkLst>
            <pc:docMk/>
            <pc:sldMk cId="3789373646" sldId="266"/>
            <ac:spMk id="65" creationId="{B8B918B4-AB10-4E3A-916E-A9625586EA47}"/>
          </ac:spMkLst>
        </pc:spChg>
        <pc:spChg chg="add del">
          <ac:chgData name="Maryna Tetelbaum" userId="f555851950226c5d" providerId="LiveId" clId="{8983C6C9-EC86-43D7-8F3E-9D079AE87B81}" dt="2023-09-06T10:07:55.071" v="15" actId="26606"/>
          <ac:spMkLst>
            <pc:docMk/>
            <pc:sldMk cId="3789373646" sldId="266"/>
            <ac:spMk id="90" creationId="{982413CC-69E6-4BDA-A88D-E4EF8F95B27D}"/>
          </ac:spMkLst>
        </pc:spChg>
        <pc:spChg chg="add del">
          <ac:chgData name="Maryna Tetelbaum" userId="f555851950226c5d" providerId="LiveId" clId="{8983C6C9-EC86-43D7-8F3E-9D079AE87B81}" dt="2023-09-06T10:07:56.575" v="17" actId="26606"/>
          <ac:spMkLst>
            <pc:docMk/>
            <pc:sldMk cId="3789373646" sldId="266"/>
            <ac:spMk id="119" creationId="{0FD09B58-1BBA-4018-A8AA-0507253C8DE4}"/>
          </ac:spMkLst>
        </pc:spChg>
        <pc:spChg chg="add del">
          <ac:chgData name="Maryna Tetelbaum" userId="f555851950226c5d" providerId="LiveId" clId="{8983C6C9-EC86-43D7-8F3E-9D079AE87B81}" dt="2023-09-06T10:07:57.738" v="19" actId="26606"/>
          <ac:spMkLst>
            <pc:docMk/>
            <pc:sldMk cId="3789373646" sldId="266"/>
            <ac:spMk id="147" creationId="{E2366EBA-92FD-44AE-87A9-25E5135EB2C9}"/>
          </ac:spMkLst>
        </pc:spChg>
        <pc:spChg chg="add del">
          <ac:chgData name="Maryna Tetelbaum" userId="f555851950226c5d" providerId="LiveId" clId="{8983C6C9-EC86-43D7-8F3E-9D079AE87B81}" dt="2023-09-06T10:07:57.738" v="19" actId="26606"/>
          <ac:spMkLst>
            <pc:docMk/>
            <pc:sldMk cId="3789373646" sldId="266"/>
            <ac:spMk id="170" creationId="{7C462C46-EFB7-4580-9921-DFC346FCC3C2}"/>
          </ac:spMkLst>
        </pc:spChg>
        <pc:spChg chg="add del">
          <ac:chgData name="Maryna Tetelbaum" userId="f555851950226c5d" providerId="LiveId" clId="{8983C6C9-EC86-43D7-8F3E-9D079AE87B81}" dt="2023-09-06T10:07:57.738" v="19" actId="26606"/>
          <ac:spMkLst>
            <pc:docMk/>
            <pc:sldMk cId="3789373646" sldId="266"/>
            <ac:spMk id="171" creationId="{0FD09B58-1BBA-4018-A8AA-0507253C8DE4}"/>
          </ac:spMkLst>
        </pc:spChg>
        <pc:grpChg chg="add del">
          <ac:chgData name="Maryna Tetelbaum" userId="f555851950226c5d" providerId="LiveId" clId="{8983C6C9-EC86-43D7-8F3E-9D079AE87B81}" dt="2023-09-06T10:07:56.575" v="17" actId="26606"/>
          <ac:grpSpMkLst>
            <pc:docMk/>
            <pc:sldMk cId="3789373646" sldId="266"/>
            <ac:grpSpMk id="10" creationId="{15E1AC81-83F2-45A8-9054-15570F4E2557}"/>
          </ac:grpSpMkLst>
        </pc:grpChg>
        <pc:grpChg chg="add del">
          <ac:chgData name="Maryna Tetelbaum" userId="f555851950226c5d" providerId="LiveId" clId="{8983C6C9-EC86-43D7-8F3E-9D079AE87B81}" dt="2023-09-06T10:07:51.955" v="13" actId="26606"/>
          <ac:grpSpMkLst>
            <pc:docMk/>
            <pc:sldMk cId="3789373646" sldId="266"/>
            <ac:grpSpMk id="11" creationId="{5B5504F5-A44D-4727-B62D-D306EE4C0C9D}"/>
          </ac:grpSpMkLst>
        </pc:grpChg>
        <pc:grpChg chg="add del">
          <ac:chgData name="Maryna Tetelbaum" userId="f555851950226c5d" providerId="LiveId" clId="{8983C6C9-EC86-43D7-8F3E-9D079AE87B81}" dt="2023-09-06T10:07:56.575" v="17" actId="26606"/>
          <ac:grpSpMkLst>
            <pc:docMk/>
            <pc:sldMk cId="3789373646" sldId="266"/>
            <ac:grpSpMk id="33" creationId="{FBF129BC-EA9E-4D20-898B-399F7727DFB9}"/>
          </ac:grpSpMkLst>
        </pc:grpChg>
        <pc:grpChg chg="add del">
          <ac:chgData name="Maryna Tetelbaum" userId="f555851950226c5d" providerId="LiveId" clId="{8983C6C9-EC86-43D7-8F3E-9D079AE87B81}" dt="2023-09-06T10:07:51.955" v="13" actId="26606"/>
          <ac:grpSpMkLst>
            <pc:docMk/>
            <pc:sldMk cId="3789373646" sldId="266"/>
            <ac:grpSpMk id="34" creationId="{02A5D777-C3C4-4D83-B4A3-0C83DBE1CB12}"/>
          </ac:grpSpMkLst>
        </pc:grpChg>
        <pc:grpChg chg="add del">
          <ac:chgData name="Maryna Tetelbaum" userId="f555851950226c5d" providerId="LiveId" clId="{8983C6C9-EC86-43D7-8F3E-9D079AE87B81}" dt="2023-09-06T10:07:56.575" v="17" actId="26606"/>
          <ac:grpSpMkLst>
            <pc:docMk/>
            <pc:sldMk cId="3789373646" sldId="266"/>
            <ac:grpSpMk id="40" creationId="{F87AAF7B-2090-475D-9C3E-FDC03DD87A88}"/>
          </ac:grpSpMkLst>
        </pc:grpChg>
        <pc:grpChg chg="add del">
          <ac:chgData name="Maryna Tetelbaum" userId="f555851950226c5d" providerId="LiveId" clId="{8983C6C9-EC86-43D7-8F3E-9D079AE87B81}" dt="2023-09-06T10:07:51.955" v="13" actId="26606"/>
          <ac:grpSpMkLst>
            <pc:docMk/>
            <pc:sldMk cId="3789373646" sldId="266"/>
            <ac:grpSpMk id="41" creationId="{4F1F7357-8633-4CE7-BF80-475EE8A2FAEA}"/>
          </ac:grpSpMkLst>
        </pc:grpChg>
        <pc:grpChg chg="add del">
          <ac:chgData name="Maryna Tetelbaum" userId="f555851950226c5d" providerId="LiveId" clId="{8983C6C9-EC86-43D7-8F3E-9D079AE87B81}" dt="2023-09-06T10:07:55.071" v="15" actId="26606"/>
          <ac:grpSpMkLst>
            <pc:docMk/>
            <pc:sldMk cId="3789373646" sldId="266"/>
            <ac:grpSpMk id="64" creationId="{5B5504F5-A44D-4727-B62D-D306EE4C0C9D}"/>
          </ac:grpSpMkLst>
        </pc:grpChg>
        <pc:grpChg chg="add del">
          <ac:chgData name="Maryna Tetelbaum" userId="f555851950226c5d" providerId="LiveId" clId="{8983C6C9-EC86-43D7-8F3E-9D079AE87B81}" dt="2023-09-06T10:07:55.071" v="15" actId="26606"/>
          <ac:grpSpMkLst>
            <pc:docMk/>
            <pc:sldMk cId="3789373646" sldId="266"/>
            <ac:grpSpMk id="86" creationId="{02A5D777-C3C4-4D83-B4A3-0C83DBE1CB12}"/>
          </ac:grpSpMkLst>
        </pc:grpChg>
        <pc:grpChg chg="add del">
          <ac:chgData name="Maryna Tetelbaum" userId="f555851950226c5d" providerId="LiveId" clId="{8983C6C9-EC86-43D7-8F3E-9D079AE87B81}" dt="2023-09-06T10:07:55.071" v="15" actId="26606"/>
          <ac:grpSpMkLst>
            <pc:docMk/>
            <pc:sldMk cId="3789373646" sldId="266"/>
            <ac:grpSpMk id="91" creationId="{4F1F7357-8633-4CE7-BF80-475EE8A2FAEA}"/>
          </ac:grpSpMkLst>
        </pc:grpChg>
        <pc:grpChg chg="add del">
          <ac:chgData name="Maryna Tetelbaum" userId="f555851950226c5d" providerId="LiveId" clId="{8983C6C9-EC86-43D7-8F3E-9D079AE87B81}" dt="2023-09-06T10:07:57.738" v="19" actId="26606"/>
          <ac:grpSpMkLst>
            <pc:docMk/>
            <pc:sldMk cId="3789373646" sldId="266"/>
            <ac:grpSpMk id="121" creationId="{15E1AC81-83F2-45A8-9054-15570F4E2557}"/>
          </ac:grpSpMkLst>
        </pc:grpChg>
        <pc:grpChg chg="add del">
          <ac:chgData name="Maryna Tetelbaum" userId="f555851950226c5d" providerId="LiveId" clId="{8983C6C9-EC86-43D7-8F3E-9D079AE87B81}" dt="2023-09-06T10:07:57.738" v="19" actId="26606"/>
          <ac:grpSpMkLst>
            <pc:docMk/>
            <pc:sldMk cId="3789373646" sldId="266"/>
            <ac:grpSpMk id="143" creationId="{FBF129BC-EA9E-4D20-898B-399F7727DFB9}"/>
          </ac:grpSpMkLst>
        </pc:grpChg>
        <pc:grpChg chg="add del">
          <ac:chgData name="Maryna Tetelbaum" userId="f555851950226c5d" providerId="LiveId" clId="{8983C6C9-EC86-43D7-8F3E-9D079AE87B81}" dt="2023-09-06T10:07:57.738" v="19" actId="26606"/>
          <ac:grpSpMkLst>
            <pc:docMk/>
            <pc:sldMk cId="3789373646" sldId="266"/>
            <ac:grpSpMk id="148" creationId="{B437F5FC-01F7-4EB4-81E7-C27D917E9554}"/>
          </ac:grpSpMkLst>
        </pc:grpChg>
        <pc:grpChg chg="add">
          <ac:chgData name="Maryna Tetelbaum" userId="f555851950226c5d" providerId="LiveId" clId="{8983C6C9-EC86-43D7-8F3E-9D079AE87B81}" dt="2023-09-06T10:07:57.786" v="20" actId="26606"/>
          <ac:grpSpMkLst>
            <pc:docMk/>
            <pc:sldMk cId="3789373646" sldId="266"/>
            <ac:grpSpMk id="173" creationId="{5B5504F5-A44D-4727-B62D-D306EE4C0C9D}"/>
          </ac:grpSpMkLst>
        </pc:grpChg>
        <pc:grpChg chg="add">
          <ac:chgData name="Maryna Tetelbaum" userId="f555851950226c5d" providerId="LiveId" clId="{8983C6C9-EC86-43D7-8F3E-9D079AE87B81}" dt="2023-09-06T10:07:57.786" v="20" actId="26606"/>
          <ac:grpSpMkLst>
            <pc:docMk/>
            <pc:sldMk cId="3789373646" sldId="266"/>
            <ac:grpSpMk id="174" creationId="{02A5D777-C3C4-4D83-B4A3-0C83DBE1CB12}"/>
          </ac:grpSpMkLst>
        </pc:grpChg>
        <pc:graphicFrameChg chg="add del">
          <ac:chgData name="Maryna Tetelbaum" userId="f555851950226c5d" providerId="LiveId" clId="{8983C6C9-EC86-43D7-8F3E-9D079AE87B81}" dt="2023-09-06T10:07:51.955" v="13" actId="26606"/>
          <ac:graphicFrameMkLst>
            <pc:docMk/>
            <pc:sldMk cId="3789373646" sldId="266"/>
            <ac:graphicFrameMk id="7" creationId="{CFDAAC5C-78EA-B04A-3EDF-46203A260CFC}"/>
          </ac:graphicFrameMkLst>
        </pc:graphicFrameChg>
        <pc:graphicFrameChg chg="add del">
          <ac:chgData name="Maryna Tetelbaum" userId="f555851950226c5d" providerId="LiveId" clId="{8983C6C9-EC86-43D7-8F3E-9D079AE87B81}" dt="2023-09-06T10:07:55.071" v="15" actId="26606"/>
          <ac:graphicFrameMkLst>
            <pc:docMk/>
            <pc:sldMk cId="3789373646" sldId="266"/>
            <ac:graphicFrameMk id="113" creationId="{AD0D34EF-2014-D7B9-753E-7B1521D47A25}"/>
          </ac:graphicFrameMkLst>
        </pc:graphicFrameChg>
        <pc:graphicFrameChg chg="add">
          <ac:chgData name="Maryna Tetelbaum" userId="f555851950226c5d" providerId="LiveId" clId="{8983C6C9-EC86-43D7-8F3E-9D079AE87B81}" dt="2023-09-06T10:07:57.786" v="20" actId="26606"/>
          <ac:graphicFrameMkLst>
            <pc:docMk/>
            <pc:sldMk cId="3789373646" sldId="266"/>
            <ac:graphicFrameMk id="175" creationId="{4DF2E9BD-B510-1725-10BD-C3B299EF7D5D}"/>
          </ac:graphicFrameMkLst>
        </pc:graphicFrameChg>
        <pc:cxnChg chg="add del">
          <ac:chgData name="Maryna Tetelbaum" userId="f555851950226c5d" providerId="LiveId" clId="{8983C6C9-EC86-43D7-8F3E-9D079AE87B81}" dt="2023-09-06T10:07:56.575" v="17" actId="26606"/>
          <ac:cxnSpMkLst>
            <pc:docMk/>
            <pc:sldMk cId="3789373646" sldId="266"/>
            <ac:cxnSpMk id="118" creationId="{68B6AB33-DFE6-4FE4-94FE-C9E25424AD16}"/>
          </ac:cxnSpMkLst>
        </pc:cxnChg>
      </pc:sldChg>
      <pc:sldChg chg="addSp modSp new mod setBg">
        <pc:chgData name="Maryna Tetelbaum" userId="f555851950226c5d" providerId="LiveId" clId="{8983C6C9-EC86-43D7-8F3E-9D079AE87B81}" dt="2023-09-06T10:36:30.530" v="337" actId="14100"/>
        <pc:sldMkLst>
          <pc:docMk/>
          <pc:sldMk cId="3231127427" sldId="268"/>
        </pc:sldMkLst>
        <pc:spChg chg="mod">
          <ac:chgData name="Maryna Tetelbaum" userId="f555851950226c5d" providerId="LiveId" clId="{8983C6C9-EC86-43D7-8F3E-9D079AE87B81}" dt="2023-09-06T10:36:30.530" v="337" actId="14100"/>
          <ac:spMkLst>
            <pc:docMk/>
            <pc:sldMk cId="3231127427" sldId="268"/>
            <ac:spMk id="2" creationId="{312C7F6F-0E68-3DD4-5C00-A29A8C60C222}"/>
          </ac:spMkLst>
        </pc:spChg>
        <pc:spChg chg="mod">
          <ac:chgData name="Maryna Tetelbaum" userId="f555851950226c5d" providerId="LiveId" clId="{8983C6C9-EC86-43D7-8F3E-9D079AE87B81}" dt="2023-09-06T10:32:21.385" v="273" actId="26606"/>
          <ac:spMkLst>
            <pc:docMk/>
            <pc:sldMk cId="3231127427" sldId="268"/>
            <ac:spMk id="3" creationId="{2BEF8175-A46D-1A03-93E5-0A0D524A519E}"/>
          </ac:spMkLst>
        </pc:spChg>
        <pc:spChg chg="add">
          <ac:chgData name="Maryna Tetelbaum" userId="f555851950226c5d" providerId="LiveId" clId="{8983C6C9-EC86-43D7-8F3E-9D079AE87B81}" dt="2023-09-06T10:32:21.385" v="273" actId="26606"/>
          <ac:spMkLst>
            <pc:docMk/>
            <pc:sldMk cId="3231127427" sldId="268"/>
            <ac:spMk id="35" creationId="{FD8F1113-2E3C-46E3-B54F-B7F421EEFD11}"/>
          </ac:spMkLst>
        </pc:spChg>
        <pc:spChg chg="add">
          <ac:chgData name="Maryna Tetelbaum" userId="f555851950226c5d" providerId="LiveId" clId="{8983C6C9-EC86-43D7-8F3E-9D079AE87B81}" dt="2023-09-06T10:32:21.385" v="273" actId="26606"/>
          <ac:spMkLst>
            <pc:docMk/>
            <pc:sldMk cId="3231127427" sldId="268"/>
            <ac:spMk id="58" creationId="{4F37E7FB-7372-47E3-914E-7CF7E94B1C49}"/>
          </ac:spMkLst>
        </pc:spChg>
        <pc:spChg chg="add">
          <ac:chgData name="Maryna Tetelbaum" userId="f555851950226c5d" providerId="LiveId" clId="{8983C6C9-EC86-43D7-8F3E-9D079AE87B81}" dt="2023-09-06T10:32:21.385" v="273" actId="26606"/>
          <ac:spMkLst>
            <pc:docMk/>
            <pc:sldMk cId="3231127427" sldId="268"/>
            <ac:spMk id="60" creationId="{16E168E2-3256-43A5-9298-9E5A6AE8F736}"/>
          </ac:spMkLst>
        </pc:spChg>
        <pc:grpChg chg="add">
          <ac:chgData name="Maryna Tetelbaum" userId="f555851950226c5d" providerId="LiveId" clId="{8983C6C9-EC86-43D7-8F3E-9D079AE87B81}" dt="2023-09-06T10:32:21.385" v="273" actId="26606"/>
          <ac:grpSpMkLst>
            <pc:docMk/>
            <pc:sldMk cId="3231127427" sldId="268"/>
            <ac:grpSpMk id="9" creationId="{17C4610E-9C18-467B-BF10-BE6A974CC364}"/>
          </ac:grpSpMkLst>
        </pc:grpChg>
        <pc:grpChg chg="add">
          <ac:chgData name="Maryna Tetelbaum" userId="f555851950226c5d" providerId="LiveId" clId="{8983C6C9-EC86-43D7-8F3E-9D079AE87B81}" dt="2023-09-06T10:32:21.385" v="273" actId="26606"/>
          <ac:grpSpMkLst>
            <pc:docMk/>
            <pc:sldMk cId="3231127427" sldId="268"/>
            <ac:grpSpMk id="30" creationId="{A899734C-500F-4274-9854-8BFA14A1D7EE}"/>
          </ac:grpSpMkLst>
        </pc:grpChg>
        <pc:grpChg chg="add">
          <ac:chgData name="Maryna Tetelbaum" userId="f555851950226c5d" providerId="LiveId" clId="{8983C6C9-EC86-43D7-8F3E-9D079AE87B81}" dt="2023-09-06T10:32:21.385" v="273" actId="26606"/>
          <ac:grpSpMkLst>
            <pc:docMk/>
            <pc:sldMk cId="3231127427" sldId="268"/>
            <ac:grpSpMk id="37" creationId="{465DDECC-A11E-434E-87B2-8997CD3832FD}"/>
          </ac:grpSpMkLst>
        </pc:grpChg>
        <pc:picChg chg="add mod">
          <ac:chgData name="Maryna Tetelbaum" userId="f555851950226c5d" providerId="LiveId" clId="{8983C6C9-EC86-43D7-8F3E-9D079AE87B81}" dt="2023-09-06T10:32:39.975" v="276" actId="14100"/>
          <ac:picMkLst>
            <pc:docMk/>
            <pc:sldMk cId="3231127427" sldId="268"/>
            <ac:picMk id="4" creationId="{8E7BB683-F5DD-6F21-3A90-DB358B26A5F8}"/>
          </ac:picMkLst>
        </pc:picChg>
      </pc:sldChg>
    </pc:docChg>
  </pc:docChgLst>
  <pc:docChgLst>
    <pc:chgData name="Maryna Pekh" userId="f555851950226c5d" providerId="LiveId" clId="{2BAF305B-EE04-4783-A679-F31EC9BA588C}"/>
    <pc:docChg chg="undo custSel addSld delSld modSld sldOrd">
      <pc:chgData name="Maryna Pekh" userId="f555851950226c5d" providerId="LiveId" clId="{2BAF305B-EE04-4783-A679-F31EC9BA588C}" dt="2021-06-08T16:46:11.445" v="4032" actId="207"/>
      <pc:docMkLst>
        <pc:docMk/>
      </pc:docMkLst>
      <pc:sldChg chg="addSp delSp modSp add mod">
        <pc:chgData name="Maryna Pekh" userId="f555851950226c5d" providerId="LiveId" clId="{2BAF305B-EE04-4783-A679-F31EC9BA588C}" dt="2021-06-07T16:20:25.408" v="73" actId="21"/>
        <pc:sldMkLst>
          <pc:docMk/>
          <pc:sldMk cId="3583681245" sldId="256"/>
        </pc:sldMkLst>
        <pc:spChg chg="mod">
          <ac:chgData name="Maryna Pekh" userId="f555851950226c5d" providerId="LiveId" clId="{2BAF305B-EE04-4783-A679-F31EC9BA588C}" dt="2021-06-07T13:18:23.104" v="4" actId="255"/>
          <ac:spMkLst>
            <pc:docMk/>
            <pc:sldMk cId="3583681245" sldId="256"/>
            <ac:spMk id="2" creationId="{D09A8142-2FDF-4559-94C8-8F4DE7C4AE4B}"/>
          </ac:spMkLst>
        </pc:spChg>
        <pc:spChg chg="mod">
          <ac:chgData name="Maryna Pekh" userId="f555851950226c5d" providerId="LiveId" clId="{2BAF305B-EE04-4783-A679-F31EC9BA588C}" dt="2021-06-07T16:19:59.705" v="71" actId="20577"/>
          <ac:spMkLst>
            <pc:docMk/>
            <pc:sldMk cId="3583681245" sldId="256"/>
            <ac:spMk id="3" creationId="{9E7F633B-E4DA-4036-B4CF-C713EBAC9487}"/>
          </ac:spMkLst>
        </pc:spChg>
        <pc:spChg chg="add del">
          <ac:chgData name="Maryna Pekh" userId="f555851950226c5d" providerId="LiveId" clId="{2BAF305B-EE04-4783-A679-F31EC9BA588C}" dt="2021-06-07T16:20:25.408" v="73" actId="21"/>
          <ac:spMkLst>
            <pc:docMk/>
            <pc:sldMk cId="3583681245" sldId="256"/>
            <ac:spMk id="5" creationId="{9EDD210A-BAAB-4383-AF26-FBFD4549D86E}"/>
          </ac:spMkLst>
        </pc:spChg>
      </pc:sldChg>
      <pc:sldChg chg="addSp delSp modSp new del mod setBg modShow">
        <pc:chgData name="Maryna Pekh" userId="f555851950226c5d" providerId="LiveId" clId="{2BAF305B-EE04-4783-A679-F31EC9BA588C}" dt="2021-06-07T17:25:26.848" v="107" actId="2696"/>
        <pc:sldMkLst>
          <pc:docMk/>
          <pc:sldMk cId="4258679292" sldId="257"/>
        </pc:sldMkLst>
        <pc:spChg chg="mod">
          <ac:chgData name="Maryna Pekh" userId="f555851950226c5d" providerId="LiveId" clId="{2BAF305B-EE04-4783-A679-F31EC9BA588C}" dt="2021-06-07T16:21:09.769" v="102" actId="26606"/>
          <ac:spMkLst>
            <pc:docMk/>
            <pc:sldMk cId="4258679292" sldId="257"/>
            <ac:spMk id="2" creationId="{D252CB0C-2515-4820-A8A5-52B4D7F23B85}"/>
          </ac:spMkLst>
        </pc:spChg>
        <pc:spChg chg="del mod">
          <ac:chgData name="Maryna Pekh" userId="f555851950226c5d" providerId="LiveId" clId="{2BAF305B-EE04-4783-A679-F31EC9BA588C}" dt="2021-06-07T16:23:39.326" v="103" actId="22"/>
          <ac:spMkLst>
            <pc:docMk/>
            <pc:sldMk cId="4258679292" sldId="257"/>
            <ac:spMk id="3" creationId="{A3277029-1694-4CB8-9D75-48CD176FD130}"/>
          </ac:spMkLst>
        </pc:spChg>
        <pc:spChg chg="add mod">
          <ac:chgData name="Maryna Pekh" userId="f555851950226c5d" providerId="LiveId" clId="{2BAF305B-EE04-4783-A679-F31EC9BA588C}" dt="2021-06-07T16:23:54.956" v="105" actId="21"/>
          <ac:spMkLst>
            <pc:docMk/>
            <pc:sldMk cId="4258679292" sldId="257"/>
            <ac:spMk id="7" creationId="{216DF866-3135-478C-ACEF-734954C64984}"/>
          </ac:spMkLst>
        </pc:spChg>
        <pc:spChg chg="add">
          <ac:chgData name="Maryna Pekh" userId="f555851950226c5d" providerId="LiveId" clId="{2BAF305B-EE04-4783-A679-F31EC9BA588C}" dt="2021-06-07T16:21:09.769" v="102" actId="26606"/>
          <ac:spMkLst>
            <pc:docMk/>
            <pc:sldMk cId="4258679292" sldId="257"/>
            <ac:spMk id="8" creationId="{F3C5918A-1DC5-4CF3-AA27-00AA3088AA9F}"/>
          </ac:spMkLst>
        </pc:spChg>
        <pc:spChg chg="add">
          <ac:chgData name="Maryna Pekh" userId="f555851950226c5d" providerId="LiveId" clId="{2BAF305B-EE04-4783-A679-F31EC9BA588C}" dt="2021-06-07T16:21:09.769" v="102" actId="26606"/>
          <ac:spMkLst>
            <pc:docMk/>
            <pc:sldMk cId="4258679292" sldId="257"/>
            <ac:spMk id="10" creationId="{B786683A-6FD6-4BF7-B3B0-DC397677391F}"/>
          </ac:spMkLst>
        </pc:spChg>
        <pc:spChg chg="add">
          <ac:chgData name="Maryna Pekh" userId="f555851950226c5d" providerId="LiveId" clId="{2BAF305B-EE04-4783-A679-F31EC9BA588C}" dt="2021-06-07T16:21:09.769" v="102" actId="26606"/>
          <ac:spMkLst>
            <pc:docMk/>
            <pc:sldMk cId="4258679292" sldId="257"/>
            <ac:spMk id="12" creationId="{05169E50-59FB-4AEE-B61D-44A882A4CD2C}"/>
          </ac:spMkLst>
        </pc:spChg>
        <pc:spChg chg="add">
          <ac:chgData name="Maryna Pekh" userId="f555851950226c5d" providerId="LiveId" clId="{2BAF305B-EE04-4783-A679-F31EC9BA588C}" dt="2021-06-07T16:21:09.769" v="102" actId="26606"/>
          <ac:spMkLst>
            <pc:docMk/>
            <pc:sldMk cId="4258679292" sldId="257"/>
            <ac:spMk id="14" creationId="{117C30F0-5A38-4B60-B632-3AF7C2780824}"/>
          </ac:spMkLst>
        </pc:spChg>
        <pc:spChg chg="add">
          <ac:chgData name="Maryna Pekh" userId="f555851950226c5d" providerId="LiveId" clId="{2BAF305B-EE04-4783-A679-F31EC9BA588C}" dt="2021-06-07T16:21:09.769" v="102" actId="26606"/>
          <ac:spMkLst>
            <pc:docMk/>
            <pc:sldMk cId="4258679292" sldId="257"/>
            <ac:spMk id="16" creationId="{A200CBA5-3F2B-4AAC-9F86-99AFECC19C1D}"/>
          </ac:spMkLst>
        </pc:spChg>
        <pc:picChg chg="add del mod ord">
          <ac:chgData name="Maryna Pekh" userId="f555851950226c5d" providerId="LiveId" clId="{2BAF305B-EE04-4783-A679-F31EC9BA588C}" dt="2021-06-07T16:23:54.956" v="105" actId="21"/>
          <ac:picMkLst>
            <pc:docMk/>
            <pc:sldMk cId="4258679292" sldId="257"/>
            <ac:picMk id="5" creationId="{A6EB5BA5-226C-4C34-9299-C7C3FACEDEB6}"/>
          </ac:picMkLst>
        </pc:picChg>
      </pc:sldChg>
      <pc:sldChg chg="addSp delSp modSp new mod ord setBg setClrOvrMap">
        <pc:chgData name="Maryna Pekh" userId="f555851950226c5d" providerId="LiveId" clId="{2BAF305B-EE04-4783-A679-F31EC9BA588C}" dt="2021-06-08T14:20:01.823" v="3147"/>
        <pc:sldMkLst>
          <pc:docMk/>
          <pc:sldMk cId="1674778715" sldId="258"/>
        </pc:sldMkLst>
        <pc:spChg chg="mod">
          <ac:chgData name="Maryna Pekh" userId="f555851950226c5d" providerId="LiveId" clId="{2BAF305B-EE04-4783-A679-F31EC9BA588C}" dt="2021-06-08T11:44:10.590" v="3132" actId="12"/>
          <ac:spMkLst>
            <pc:docMk/>
            <pc:sldMk cId="1674778715" sldId="258"/>
            <ac:spMk id="2" creationId="{0C678779-5962-49E9-815D-83114EF86D1A}"/>
          </ac:spMkLst>
        </pc:spChg>
        <pc:spChg chg="del">
          <ac:chgData name="Maryna Pekh" userId="f555851950226c5d" providerId="LiveId" clId="{2BAF305B-EE04-4783-A679-F31EC9BA588C}" dt="2021-06-07T17:25:51.920" v="108" actId="931"/>
          <ac:spMkLst>
            <pc:docMk/>
            <pc:sldMk cId="1674778715" sldId="258"/>
            <ac:spMk id="3" creationId="{AC437A70-81F4-4A39-A7F6-676840EC60D0}"/>
          </ac:spMkLst>
        </pc:spChg>
        <pc:spChg chg="add del mod">
          <ac:chgData name="Maryna Pekh" userId="f555851950226c5d" providerId="LiveId" clId="{2BAF305B-EE04-4783-A679-F31EC9BA588C}" dt="2021-06-07T17:43:24.925" v="471" actId="931"/>
          <ac:spMkLst>
            <pc:docMk/>
            <pc:sldMk cId="1674778715" sldId="258"/>
            <ac:spMk id="7" creationId="{D902E9B2-2DA7-4732-AC5A-5EC7DB736861}"/>
          </ac:spMkLst>
        </pc:spChg>
        <pc:spChg chg="add del">
          <ac:chgData name="Maryna Pekh" userId="f555851950226c5d" providerId="LiveId" clId="{2BAF305B-EE04-4783-A679-F31EC9BA588C}" dt="2021-06-07T17:26:23.117" v="114" actId="26606"/>
          <ac:spMkLst>
            <pc:docMk/>
            <pc:sldMk cId="1674778715" sldId="258"/>
            <ac:spMk id="9" creationId="{6C4740F3-5ACC-469D-BA86-1A478D7F6178}"/>
          </ac:spMkLst>
        </pc:spChg>
        <pc:spChg chg="add del">
          <ac:chgData name="Maryna Pekh" userId="f555851950226c5d" providerId="LiveId" clId="{2BAF305B-EE04-4783-A679-F31EC9BA588C}" dt="2021-06-07T17:26:23.117" v="114" actId="26606"/>
          <ac:spMkLst>
            <pc:docMk/>
            <pc:sldMk cId="1674778715" sldId="258"/>
            <ac:spMk id="12" creationId="{48CAE4AE-A9DF-45AF-9A9C-1712BC63418E}"/>
          </ac:spMkLst>
        </pc:spChg>
        <pc:spChg chg="add del">
          <ac:chgData name="Maryna Pekh" userId="f555851950226c5d" providerId="LiveId" clId="{2BAF305B-EE04-4783-A679-F31EC9BA588C}" dt="2021-06-07T17:26:07.547" v="112" actId="26606"/>
          <ac:spMkLst>
            <pc:docMk/>
            <pc:sldMk cId="1674778715" sldId="258"/>
            <ac:spMk id="36" creationId="{FD8F1113-2E3C-46E3-B54F-B7F421EEFD11}"/>
          </ac:spMkLst>
        </pc:spChg>
        <pc:spChg chg="add del">
          <ac:chgData name="Maryna Pekh" userId="f555851950226c5d" providerId="LiveId" clId="{2BAF305B-EE04-4783-A679-F31EC9BA588C}" dt="2021-06-07T17:26:23.117" v="114" actId="26606"/>
          <ac:spMkLst>
            <pc:docMk/>
            <pc:sldMk cId="1674778715" sldId="258"/>
            <ac:spMk id="37" creationId="{E972DE0D-2E53-4159-ABD3-C601524262C2}"/>
          </ac:spMkLst>
        </pc:spChg>
        <pc:spChg chg="add del">
          <ac:chgData name="Maryna Pekh" userId="f555851950226c5d" providerId="LiveId" clId="{2BAF305B-EE04-4783-A679-F31EC9BA588C}" dt="2021-06-07T17:26:07.547" v="112" actId="26606"/>
          <ac:spMkLst>
            <pc:docMk/>
            <pc:sldMk cId="1674778715" sldId="258"/>
            <ac:spMk id="38" creationId="{B54A4D14-513F-4121-92D3-5CCB46896211}"/>
          </ac:spMkLst>
        </pc:spChg>
        <pc:spChg chg="add del">
          <ac:chgData name="Maryna Pekh" userId="f555851950226c5d" providerId="LiveId" clId="{2BAF305B-EE04-4783-A679-F31EC9BA588C}" dt="2021-06-07T17:26:07.547" v="112" actId="26606"/>
          <ac:spMkLst>
            <pc:docMk/>
            <pc:sldMk cId="1674778715" sldId="258"/>
            <ac:spMk id="40" creationId="{6C3411F1-AD17-499D-AFEF-2F300F6DF0F3}"/>
          </ac:spMkLst>
        </pc:spChg>
        <pc:spChg chg="add del">
          <ac:chgData name="Maryna Pekh" userId="f555851950226c5d" providerId="LiveId" clId="{2BAF305B-EE04-4783-A679-F31EC9BA588C}" dt="2021-06-07T17:26:07.547" v="112" actId="26606"/>
          <ac:spMkLst>
            <pc:docMk/>
            <pc:sldMk cId="1674778715" sldId="258"/>
            <ac:spMk id="42" creationId="{60BF2CBE-B1E9-4C42-89DC-C35E4E651648}"/>
          </ac:spMkLst>
        </pc:spChg>
        <pc:spChg chg="add del">
          <ac:chgData name="Maryna Pekh" userId="f555851950226c5d" providerId="LiveId" clId="{2BAF305B-EE04-4783-A679-F31EC9BA588C}" dt="2021-06-07T17:26:07.547" v="112" actId="26606"/>
          <ac:spMkLst>
            <pc:docMk/>
            <pc:sldMk cId="1674778715" sldId="258"/>
            <ac:spMk id="44" creationId="{72C95A87-DCDB-41C4-B774-744B3ECBE8CB}"/>
          </ac:spMkLst>
        </pc:spChg>
        <pc:spChg chg="add del">
          <ac:chgData name="Maryna Pekh" userId="f555851950226c5d" providerId="LiveId" clId="{2BAF305B-EE04-4783-A679-F31EC9BA588C}" dt="2021-06-07T17:26:07.547" v="112" actId="26606"/>
          <ac:spMkLst>
            <pc:docMk/>
            <pc:sldMk cId="1674778715" sldId="258"/>
            <ac:spMk id="46" creationId="{BCB97515-32FF-43A6-A51C-B140193ABB66}"/>
          </ac:spMkLst>
        </pc:spChg>
        <pc:spChg chg="add del">
          <ac:chgData name="Maryna Pekh" userId="f555851950226c5d" providerId="LiveId" clId="{2BAF305B-EE04-4783-A679-F31EC9BA588C}" dt="2021-06-07T17:26:07.547" v="112" actId="26606"/>
          <ac:spMkLst>
            <pc:docMk/>
            <pc:sldMk cId="1674778715" sldId="258"/>
            <ac:spMk id="48" creationId="{9C6379D3-7045-4B76-9409-6D23D753D054}"/>
          </ac:spMkLst>
        </pc:spChg>
        <pc:spChg chg="add del">
          <ac:chgData name="Maryna Pekh" userId="f555851950226c5d" providerId="LiveId" clId="{2BAF305B-EE04-4783-A679-F31EC9BA588C}" dt="2021-06-07T17:26:07.547" v="112" actId="26606"/>
          <ac:spMkLst>
            <pc:docMk/>
            <pc:sldMk cId="1674778715" sldId="258"/>
            <ac:spMk id="50" creationId="{61B1C1DE-4201-4989-BE65-41ADC2472550}"/>
          </ac:spMkLst>
        </pc:spChg>
        <pc:spChg chg="add del">
          <ac:chgData name="Maryna Pekh" userId="f555851950226c5d" providerId="LiveId" clId="{2BAF305B-EE04-4783-A679-F31EC9BA588C}" dt="2021-06-07T17:26:07.547" v="112" actId="26606"/>
          <ac:spMkLst>
            <pc:docMk/>
            <pc:sldMk cId="1674778715" sldId="258"/>
            <ac:spMk id="52" creationId="{806398CC-D327-4E06-838C-31119BD56F81}"/>
          </ac:spMkLst>
        </pc:spChg>
        <pc:spChg chg="add del">
          <ac:chgData name="Maryna Pekh" userId="f555851950226c5d" providerId="LiveId" clId="{2BAF305B-EE04-4783-A679-F31EC9BA588C}" dt="2021-06-07T17:26:07.547" v="112" actId="26606"/>
          <ac:spMkLst>
            <pc:docMk/>
            <pc:sldMk cId="1674778715" sldId="258"/>
            <ac:spMk id="54" creationId="{70A741CC-E736-448A-A94E-5C8BB9711DCD}"/>
          </ac:spMkLst>
        </pc:spChg>
        <pc:spChg chg="add del">
          <ac:chgData name="Maryna Pekh" userId="f555851950226c5d" providerId="LiveId" clId="{2BAF305B-EE04-4783-A679-F31EC9BA588C}" dt="2021-06-07T17:26:07.547" v="112" actId="26606"/>
          <ac:spMkLst>
            <pc:docMk/>
            <pc:sldMk cId="1674778715" sldId="258"/>
            <ac:spMk id="56" creationId="{7C324CDD-B30F-47DD-8627-E2171D5E8399}"/>
          </ac:spMkLst>
        </pc:spChg>
        <pc:spChg chg="add del">
          <ac:chgData name="Maryna Pekh" userId="f555851950226c5d" providerId="LiveId" clId="{2BAF305B-EE04-4783-A679-F31EC9BA588C}" dt="2021-06-07T17:26:07.547" v="112" actId="26606"/>
          <ac:spMkLst>
            <pc:docMk/>
            <pc:sldMk cId="1674778715" sldId="258"/>
            <ac:spMk id="58" creationId="{79C8D19E-E3D6-45A6-BCA2-5918A37D7ACC}"/>
          </ac:spMkLst>
        </pc:spChg>
        <pc:spChg chg="add del">
          <ac:chgData name="Maryna Pekh" userId="f555851950226c5d" providerId="LiveId" clId="{2BAF305B-EE04-4783-A679-F31EC9BA588C}" dt="2021-06-07T17:26:07.547" v="112" actId="26606"/>
          <ac:spMkLst>
            <pc:docMk/>
            <pc:sldMk cId="1674778715" sldId="258"/>
            <ac:spMk id="60" creationId="{43280283-E04A-43CA-BFA1-F285486A2F00}"/>
          </ac:spMkLst>
        </pc:spChg>
        <pc:spChg chg="add del">
          <ac:chgData name="Maryna Pekh" userId="f555851950226c5d" providerId="LiveId" clId="{2BAF305B-EE04-4783-A679-F31EC9BA588C}" dt="2021-06-07T17:26:07.547" v="112" actId="26606"/>
          <ac:spMkLst>
            <pc:docMk/>
            <pc:sldMk cId="1674778715" sldId="258"/>
            <ac:spMk id="62" creationId="{38328CB6-0FC5-4AEA-BC7E-489267CB6F19}"/>
          </ac:spMkLst>
        </pc:spChg>
        <pc:spChg chg="add del">
          <ac:chgData name="Maryna Pekh" userId="f555851950226c5d" providerId="LiveId" clId="{2BAF305B-EE04-4783-A679-F31EC9BA588C}" dt="2021-06-07T17:26:07.547" v="112" actId="26606"/>
          <ac:spMkLst>
            <pc:docMk/>
            <pc:sldMk cId="1674778715" sldId="258"/>
            <ac:spMk id="64" creationId="{138AF5D2-3A9C-4E8F-B879-36865366A1D5}"/>
          </ac:spMkLst>
        </pc:spChg>
        <pc:spChg chg="add del">
          <ac:chgData name="Maryna Pekh" userId="f555851950226c5d" providerId="LiveId" clId="{2BAF305B-EE04-4783-A679-F31EC9BA588C}" dt="2021-06-07T17:26:49.866" v="120" actId="26606"/>
          <ac:spMkLst>
            <pc:docMk/>
            <pc:sldMk cId="1674778715" sldId="258"/>
            <ac:spMk id="68" creationId="{A3BAF07C-C39E-42EB-BB22-8D46691D9735}"/>
          </ac:spMkLst>
        </pc:spChg>
        <pc:spChg chg="add del">
          <ac:chgData name="Maryna Pekh" userId="f555851950226c5d" providerId="LiveId" clId="{2BAF305B-EE04-4783-A679-F31EC9BA588C}" dt="2021-06-07T17:26:49.866" v="120" actId="26606"/>
          <ac:spMkLst>
            <pc:docMk/>
            <pc:sldMk cId="1674778715" sldId="258"/>
            <ac:spMk id="89" creationId="{2C937EC4-EC63-418D-8BE6-E4731C67FEB5}"/>
          </ac:spMkLst>
        </pc:spChg>
        <pc:spChg chg="add del">
          <ac:chgData name="Maryna Pekh" userId="f555851950226c5d" providerId="LiveId" clId="{2BAF305B-EE04-4783-A679-F31EC9BA588C}" dt="2021-06-07T17:26:49.848" v="119" actId="26606"/>
          <ac:spMkLst>
            <pc:docMk/>
            <pc:sldMk cId="1674778715" sldId="258"/>
            <ac:spMk id="120" creationId="{FD8F1113-2E3C-46E3-B54F-B7F421EEFD11}"/>
          </ac:spMkLst>
        </pc:spChg>
        <pc:spChg chg="add del">
          <ac:chgData name="Maryna Pekh" userId="f555851950226c5d" providerId="LiveId" clId="{2BAF305B-EE04-4783-A679-F31EC9BA588C}" dt="2021-06-07T17:26:49.848" v="119" actId="26606"/>
          <ac:spMkLst>
            <pc:docMk/>
            <pc:sldMk cId="1674778715" sldId="258"/>
            <ac:spMk id="143" creationId="{4F37E7FB-7372-47E3-914E-7CF7E94B1C49}"/>
          </ac:spMkLst>
        </pc:spChg>
        <pc:spChg chg="add del">
          <ac:chgData name="Maryna Pekh" userId="f555851950226c5d" providerId="LiveId" clId="{2BAF305B-EE04-4783-A679-F31EC9BA588C}" dt="2021-06-07T17:26:49.848" v="119" actId="26606"/>
          <ac:spMkLst>
            <pc:docMk/>
            <pc:sldMk cId="1674778715" sldId="258"/>
            <ac:spMk id="145" creationId="{16E168E2-3256-43A5-9298-9E5A6AE8F736}"/>
          </ac:spMkLst>
        </pc:spChg>
        <pc:spChg chg="add del">
          <ac:chgData name="Maryna Pekh" userId="f555851950226c5d" providerId="LiveId" clId="{2BAF305B-EE04-4783-A679-F31EC9BA588C}" dt="2021-06-07T17:43:07.633" v="468" actId="26606"/>
          <ac:spMkLst>
            <pc:docMk/>
            <pc:sldMk cId="1674778715" sldId="258"/>
            <ac:spMk id="149" creationId="{A3BAF07C-C39E-42EB-BB22-8D46691D9735}"/>
          </ac:spMkLst>
        </pc:spChg>
        <pc:spChg chg="add del">
          <ac:chgData name="Maryna Pekh" userId="f555851950226c5d" providerId="LiveId" clId="{2BAF305B-EE04-4783-A679-F31EC9BA588C}" dt="2021-06-07T17:43:07.633" v="468" actId="26606"/>
          <ac:spMkLst>
            <pc:docMk/>
            <pc:sldMk cId="1674778715" sldId="258"/>
            <ac:spMk id="170" creationId="{A7795DFA-888F-47E2-B44E-DE1D3B3E46A4}"/>
          </ac:spMkLst>
        </pc:spChg>
        <pc:spChg chg="add del">
          <ac:chgData name="Maryna Pekh" userId="f555851950226c5d" providerId="LiveId" clId="{2BAF305B-EE04-4783-A679-F31EC9BA588C}" dt="2021-06-07T17:43:34.686" v="477" actId="26606"/>
          <ac:spMkLst>
            <pc:docMk/>
            <pc:sldMk cId="1674778715" sldId="258"/>
            <ac:spMk id="201" creationId="{A3BAF07C-C39E-42EB-BB22-8D46691D9735}"/>
          </ac:spMkLst>
        </pc:spChg>
        <pc:spChg chg="add del">
          <ac:chgData name="Maryna Pekh" userId="f555851950226c5d" providerId="LiveId" clId="{2BAF305B-EE04-4783-A679-F31EC9BA588C}" dt="2021-06-07T17:43:34.686" v="477" actId="26606"/>
          <ac:spMkLst>
            <pc:docMk/>
            <pc:sldMk cId="1674778715" sldId="258"/>
            <ac:spMk id="224" creationId="{A7795DFA-888F-47E2-B44E-DE1D3B3E46A4}"/>
          </ac:spMkLst>
        </pc:spChg>
        <pc:spChg chg="add del">
          <ac:chgData name="Maryna Pekh" userId="f555851950226c5d" providerId="LiveId" clId="{2BAF305B-EE04-4783-A679-F31EC9BA588C}" dt="2021-06-07T17:43:34.667" v="476" actId="26606"/>
          <ac:spMkLst>
            <pc:docMk/>
            <pc:sldMk cId="1674778715" sldId="258"/>
            <ac:spMk id="228" creationId="{8C34ADF3-8597-4DCE-89E8-D657869841AF}"/>
          </ac:spMkLst>
        </pc:spChg>
        <pc:spChg chg="add del">
          <ac:chgData name="Maryna Pekh" userId="f555851950226c5d" providerId="LiveId" clId="{2BAF305B-EE04-4783-A679-F31EC9BA588C}" dt="2021-06-07T17:43:34.667" v="476" actId="26606"/>
          <ac:spMkLst>
            <pc:docMk/>
            <pc:sldMk cId="1674778715" sldId="258"/>
            <ac:spMk id="231" creationId="{7CC9829A-26F6-4595-8608-1A9F57DA7504}"/>
          </ac:spMkLst>
        </pc:spChg>
        <pc:spChg chg="add">
          <ac:chgData name="Maryna Pekh" userId="f555851950226c5d" providerId="LiveId" clId="{2BAF305B-EE04-4783-A679-F31EC9BA588C}" dt="2021-06-07T17:43:34.686" v="477" actId="26606"/>
          <ac:spMkLst>
            <pc:docMk/>
            <pc:sldMk cId="1674778715" sldId="258"/>
            <ac:spMk id="255" creationId="{A3BAF07C-C39E-42EB-BB22-8D46691D9735}"/>
          </ac:spMkLst>
        </pc:spChg>
        <pc:spChg chg="add">
          <ac:chgData name="Maryna Pekh" userId="f555851950226c5d" providerId="LiveId" clId="{2BAF305B-EE04-4783-A679-F31EC9BA588C}" dt="2021-06-07T17:43:34.686" v="477" actId="26606"/>
          <ac:spMkLst>
            <pc:docMk/>
            <pc:sldMk cId="1674778715" sldId="258"/>
            <ac:spMk id="278" creationId="{A7795DFA-888F-47E2-B44E-DE1D3B3E46A4}"/>
          </ac:spMkLst>
        </pc:spChg>
        <pc:grpChg chg="add del">
          <ac:chgData name="Maryna Pekh" userId="f555851950226c5d" providerId="LiveId" clId="{2BAF305B-EE04-4783-A679-F31EC9BA588C}" dt="2021-06-07T17:26:07.547" v="112" actId="26606"/>
          <ac:grpSpMkLst>
            <pc:docMk/>
            <pc:sldMk cId="1674778715" sldId="258"/>
            <ac:grpSpMk id="10" creationId="{2DAE3342-9DFC-49D4-B09C-25E310769317}"/>
          </ac:grpSpMkLst>
        </pc:grpChg>
        <pc:grpChg chg="add del">
          <ac:chgData name="Maryna Pekh" userId="f555851950226c5d" providerId="LiveId" clId="{2BAF305B-EE04-4783-A679-F31EC9BA588C}" dt="2021-06-07T17:26:23.117" v="114" actId="26606"/>
          <ac:grpSpMkLst>
            <pc:docMk/>
            <pc:sldMk cId="1674778715" sldId="258"/>
            <ac:grpSpMk id="14" creationId="{6C272060-BC98-4C91-A58F-4DFEC566CF7F}"/>
          </ac:grpSpMkLst>
        </pc:grpChg>
        <pc:grpChg chg="add del">
          <ac:chgData name="Maryna Pekh" userId="f555851950226c5d" providerId="LiveId" clId="{2BAF305B-EE04-4783-A679-F31EC9BA588C}" dt="2021-06-07T17:26:07.547" v="112" actId="26606"/>
          <ac:grpSpMkLst>
            <pc:docMk/>
            <pc:sldMk cId="1674778715" sldId="258"/>
            <ac:grpSpMk id="31" creationId="{B54F73D8-62C2-4127-9D19-01219BBB9942}"/>
          </ac:grpSpMkLst>
        </pc:grpChg>
        <pc:grpChg chg="add del">
          <ac:chgData name="Maryna Pekh" userId="f555851950226c5d" providerId="LiveId" clId="{2BAF305B-EE04-4783-A679-F31EC9BA588C}" dt="2021-06-07T17:26:49.866" v="120" actId="26606"/>
          <ac:grpSpMkLst>
            <pc:docMk/>
            <pc:sldMk cId="1674778715" sldId="258"/>
            <ac:grpSpMk id="69" creationId="{D8E9CF54-0466-4261-9E62-0249E60E1886}"/>
          </ac:grpSpMkLst>
        </pc:grpChg>
        <pc:grpChg chg="add del">
          <ac:chgData name="Maryna Pekh" userId="f555851950226c5d" providerId="LiveId" clId="{2BAF305B-EE04-4783-A679-F31EC9BA588C}" dt="2021-06-07T17:26:49.848" v="119" actId="26606"/>
          <ac:grpSpMkLst>
            <pc:docMk/>
            <pc:sldMk cId="1674778715" sldId="258"/>
            <ac:grpSpMk id="94" creationId="{2DAE3342-9DFC-49D4-B09C-25E310769317}"/>
          </ac:grpSpMkLst>
        </pc:grpChg>
        <pc:grpChg chg="add del">
          <ac:chgData name="Maryna Pekh" userId="f555851950226c5d" providerId="LiveId" clId="{2BAF305B-EE04-4783-A679-F31EC9BA588C}" dt="2021-06-07T17:26:49.848" v="119" actId="26606"/>
          <ac:grpSpMkLst>
            <pc:docMk/>
            <pc:sldMk cId="1674778715" sldId="258"/>
            <ac:grpSpMk id="115" creationId="{B54F73D8-62C2-4127-9D19-01219BBB9942}"/>
          </ac:grpSpMkLst>
        </pc:grpChg>
        <pc:grpChg chg="add del">
          <ac:chgData name="Maryna Pekh" userId="f555851950226c5d" providerId="LiveId" clId="{2BAF305B-EE04-4783-A679-F31EC9BA588C}" dt="2021-06-07T17:26:49.848" v="119" actId="26606"/>
          <ac:grpSpMkLst>
            <pc:docMk/>
            <pc:sldMk cId="1674778715" sldId="258"/>
            <ac:grpSpMk id="122" creationId="{465DDECC-A11E-434E-87B2-8997CD3832FD}"/>
          </ac:grpSpMkLst>
        </pc:grpChg>
        <pc:grpChg chg="add del">
          <ac:chgData name="Maryna Pekh" userId="f555851950226c5d" providerId="LiveId" clId="{2BAF305B-EE04-4783-A679-F31EC9BA588C}" dt="2021-06-07T17:43:07.633" v="468" actId="26606"/>
          <ac:grpSpMkLst>
            <pc:docMk/>
            <pc:sldMk cId="1674778715" sldId="258"/>
            <ac:grpSpMk id="147" creationId="{17C4610E-9C18-467B-BF10-BE6A974CC364}"/>
          </ac:grpSpMkLst>
        </pc:grpChg>
        <pc:grpChg chg="add del">
          <ac:chgData name="Maryna Pekh" userId="f555851950226c5d" providerId="LiveId" clId="{2BAF305B-EE04-4783-A679-F31EC9BA588C}" dt="2021-06-07T17:43:07.633" v="468" actId="26606"/>
          <ac:grpSpMkLst>
            <pc:docMk/>
            <pc:sldMk cId="1674778715" sldId="258"/>
            <ac:grpSpMk id="148" creationId="{A899734C-500F-4274-9854-8BFA14A1D7EE}"/>
          </ac:grpSpMkLst>
        </pc:grpChg>
        <pc:grpChg chg="add del">
          <ac:chgData name="Maryna Pekh" userId="f555851950226c5d" providerId="LiveId" clId="{2BAF305B-EE04-4783-A679-F31EC9BA588C}" dt="2021-06-07T17:43:07.633" v="468" actId="26606"/>
          <ac:grpSpMkLst>
            <pc:docMk/>
            <pc:sldMk cId="1674778715" sldId="258"/>
            <ac:grpSpMk id="150" creationId="{D8E9CF54-0466-4261-9E62-0249E60E1886}"/>
          </ac:grpSpMkLst>
        </pc:grpChg>
        <pc:grpChg chg="add del">
          <ac:chgData name="Maryna Pekh" userId="f555851950226c5d" providerId="LiveId" clId="{2BAF305B-EE04-4783-A679-F31EC9BA588C}" dt="2021-06-07T17:43:34.686" v="477" actId="26606"/>
          <ac:grpSpMkLst>
            <pc:docMk/>
            <pc:sldMk cId="1674778715" sldId="258"/>
            <ac:grpSpMk id="175" creationId="{17C4610E-9C18-467B-BF10-BE6A974CC364}"/>
          </ac:grpSpMkLst>
        </pc:grpChg>
        <pc:grpChg chg="add del">
          <ac:chgData name="Maryna Pekh" userId="f555851950226c5d" providerId="LiveId" clId="{2BAF305B-EE04-4783-A679-F31EC9BA588C}" dt="2021-06-07T17:43:34.686" v="477" actId="26606"/>
          <ac:grpSpMkLst>
            <pc:docMk/>
            <pc:sldMk cId="1674778715" sldId="258"/>
            <ac:grpSpMk id="196" creationId="{A899734C-500F-4274-9854-8BFA14A1D7EE}"/>
          </ac:grpSpMkLst>
        </pc:grpChg>
        <pc:grpChg chg="add del">
          <ac:chgData name="Maryna Pekh" userId="f555851950226c5d" providerId="LiveId" clId="{2BAF305B-EE04-4783-A679-F31EC9BA588C}" dt="2021-06-07T17:43:34.686" v="477" actId="26606"/>
          <ac:grpSpMkLst>
            <pc:docMk/>
            <pc:sldMk cId="1674778715" sldId="258"/>
            <ac:grpSpMk id="203" creationId="{D8E9CF54-0466-4261-9E62-0249E60E1886}"/>
          </ac:grpSpMkLst>
        </pc:grpChg>
        <pc:grpChg chg="add">
          <ac:chgData name="Maryna Pekh" userId="f555851950226c5d" providerId="LiveId" clId="{2BAF305B-EE04-4783-A679-F31EC9BA588C}" dt="2021-06-07T17:43:34.686" v="477" actId="26606"/>
          <ac:grpSpMkLst>
            <pc:docMk/>
            <pc:sldMk cId="1674778715" sldId="258"/>
            <ac:grpSpMk id="229" creationId="{17C4610E-9C18-467B-BF10-BE6A974CC364}"/>
          </ac:grpSpMkLst>
        </pc:grpChg>
        <pc:grpChg chg="add del">
          <ac:chgData name="Maryna Pekh" userId="f555851950226c5d" providerId="LiveId" clId="{2BAF305B-EE04-4783-A679-F31EC9BA588C}" dt="2021-06-07T17:43:34.667" v="476" actId="26606"/>
          <ac:grpSpMkLst>
            <pc:docMk/>
            <pc:sldMk cId="1674778715" sldId="258"/>
            <ac:grpSpMk id="233" creationId="{75343792-FB15-4868-8582-6FB07FD06552}"/>
          </ac:grpSpMkLst>
        </pc:grpChg>
        <pc:grpChg chg="add del">
          <ac:chgData name="Maryna Pekh" userId="f555851950226c5d" providerId="LiveId" clId="{2BAF305B-EE04-4783-A679-F31EC9BA588C}" dt="2021-06-07T17:43:34.667" v="476" actId="26606"/>
          <ac:grpSpMkLst>
            <pc:docMk/>
            <pc:sldMk cId="1674778715" sldId="258"/>
            <ac:grpSpMk id="256" creationId="{F594A2EF-2FF2-48A2-91C9-02790030750B}"/>
          </ac:grpSpMkLst>
        </pc:grpChg>
        <pc:grpChg chg="add">
          <ac:chgData name="Maryna Pekh" userId="f555851950226c5d" providerId="LiveId" clId="{2BAF305B-EE04-4783-A679-F31EC9BA588C}" dt="2021-06-07T17:43:34.686" v="477" actId="26606"/>
          <ac:grpSpMkLst>
            <pc:docMk/>
            <pc:sldMk cId="1674778715" sldId="258"/>
            <ac:grpSpMk id="295" creationId="{A899734C-500F-4274-9854-8BFA14A1D7EE}"/>
          </ac:grpSpMkLst>
        </pc:grpChg>
        <pc:grpChg chg="add">
          <ac:chgData name="Maryna Pekh" userId="f555851950226c5d" providerId="LiveId" clId="{2BAF305B-EE04-4783-A679-F31EC9BA588C}" dt="2021-06-07T17:43:34.686" v="477" actId="26606"/>
          <ac:grpSpMkLst>
            <pc:docMk/>
            <pc:sldMk cId="1674778715" sldId="258"/>
            <ac:grpSpMk id="299" creationId="{D8E9CF54-0466-4261-9E62-0249E60E1886}"/>
          </ac:grpSpMkLst>
        </pc:grpChg>
        <pc:picChg chg="add del mod">
          <ac:chgData name="Maryna Pekh" userId="f555851950226c5d" providerId="LiveId" clId="{2BAF305B-EE04-4783-A679-F31EC9BA588C}" dt="2021-06-07T17:43:17.974" v="470" actId="21"/>
          <ac:picMkLst>
            <pc:docMk/>
            <pc:sldMk cId="1674778715" sldId="258"/>
            <ac:picMk id="5" creationId="{6848DFA1-59F4-4BA5-900E-D6B365F97621}"/>
          </ac:picMkLst>
        </pc:picChg>
        <pc:picChg chg="add mod">
          <ac:chgData name="Maryna Pekh" userId="f555851950226c5d" providerId="LiveId" clId="{2BAF305B-EE04-4783-A679-F31EC9BA588C}" dt="2021-06-07T19:00:03.638" v="682" actId="1076"/>
          <ac:picMkLst>
            <pc:docMk/>
            <pc:sldMk cId="1674778715" sldId="258"/>
            <ac:picMk id="39" creationId="{94A8B033-2E27-4ED0-94A4-8B038417E10B}"/>
          </ac:picMkLst>
        </pc:picChg>
      </pc:sldChg>
      <pc:sldChg chg="addSp modSp new mod setBg">
        <pc:chgData name="Maryna Pekh" userId="f555851950226c5d" providerId="LiveId" clId="{2BAF305B-EE04-4783-A679-F31EC9BA588C}" dt="2021-06-07T17:41:55.853" v="463" actId="5793"/>
        <pc:sldMkLst>
          <pc:docMk/>
          <pc:sldMk cId="4021368198" sldId="259"/>
        </pc:sldMkLst>
        <pc:spChg chg="mod">
          <ac:chgData name="Maryna Pekh" userId="f555851950226c5d" providerId="LiveId" clId="{2BAF305B-EE04-4783-A679-F31EC9BA588C}" dt="2021-06-07T17:41:49.790" v="461" actId="20577"/>
          <ac:spMkLst>
            <pc:docMk/>
            <pc:sldMk cId="4021368198" sldId="259"/>
            <ac:spMk id="2" creationId="{E5418761-0232-4D8C-B801-2EDE4846A245}"/>
          </ac:spMkLst>
        </pc:spChg>
        <pc:spChg chg="mod">
          <ac:chgData name="Maryna Pekh" userId="f555851950226c5d" providerId="LiveId" clId="{2BAF305B-EE04-4783-A679-F31EC9BA588C}" dt="2021-06-07T17:41:55.853" v="463" actId="5793"/>
          <ac:spMkLst>
            <pc:docMk/>
            <pc:sldMk cId="4021368198" sldId="259"/>
            <ac:spMk id="3" creationId="{E6EEEA92-B891-4506-9403-8B1BC1BBB85E}"/>
          </ac:spMkLst>
        </pc:spChg>
        <pc:spChg chg="add">
          <ac:chgData name="Maryna Pekh" userId="f555851950226c5d" providerId="LiveId" clId="{2BAF305B-EE04-4783-A679-F31EC9BA588C}" dt="2021-06-07T16:20:47.810" v="75" actId="26606"/>
          <ac:spMkLst>
            <pc:docMk/>
            <pc:sldMk cId="4021368198" sldId="259"/>
            <ac:spMk id="8" creationId="{E2366EBA-92FD-44AE-87A9-25E5135EB2C9}"/>
          </ac:spMkLst>
        </pc:spChg>
        <pc:spChg chg="add">
          <ac:chgData name="Maryna Pekh" userId="f555851950226c5d" providerId="LiveId" clId="{2BAF305B-EE04-4783-A679-F31EC9BA588C}" dt="2021-06-07T16:20:47.810" v="75" actId="26606"/>
          <ac:spMkLst>
            <pc:docMk/>
            <pc:sldMk cId="4021368198" sldId="259"/>
            <ac:spMk id="33" creationId="{7C462C46-EFB7-4580-9921-DFC346FCC3C2}"/>
          </ac:spMkLst>
        </pc:spChg>
        <pc:spChg chg="add">
          <ac:chgData name="Maryna Pekh" userId="f555851950226c5d" providerId="LiveId" clId="{2BAF305B-EE04-4783-A679-F31EC9BA588C}" dt="2021-06-07T16:20:47.810" v="75" actId="26606"/>
          <ac:spMkLst>
            <pc:docMk/>
            <pc:sldMk cId="4021368198" sldId="259"/>
            <ac:spMk id="35" creationId="{B8B918B4-AB10-4E3A-916E-A9625586EA47}"/>
          </ac:spMkLst>
        </pc:spChg>
        <pc:grpChg chg="add">
          <ac:chgData name="Maryna Pekh" userId="f555851950226c5d" providerId="LiveId" clId="{2BAF305B-EE04-4783-A679-F31EC9BA588C}" dt="2021-06-07T16:20:47.810" v="75" actId="26606"/>
          <ac:grpSpMkLst>
            <pc:docMk/>
            <pc:sldMk cId="4021368198" sldId="259"/>
            <ac:grpSpMk id="10" creationId="{B437F5FC-01F7-4EB4-81E7-C27D917E9554}"/>
          </ac:grpSpMkLst>
        </pc:grpChg>
      </pc:sldChg>
      <pc:sldChg chg="addSp delSp modSp new mod setBg">
        <pc:chgData name="Maryna Pekh" userId="f555851950226c5d" providerId="LiveId" clId="{2BAF305B-EE04-4783-A679-F31EC9BA588C}" dt="2021-06-08T11:44:33.134" v="3135" actId="6559"/>
        <pc:sldMkLst>
          <pc:docMk/>
          <pc:sldMk cId="1329324650" sldId="260"/>
        </pc:sldMkLst>
        <pc:spChg chg="mod">
          <ac:chgData name="Maryna Pekh" userId="f555851950226c5d" providerId="LiveId" clId="{2BAF305B-EE04-4783-A679-F31EC9BA588C}" dt="2021-06-08T11:44:33.134" v="3135" actId="6559"/>
          <ac:spMkLst>
            <pc:docMk/>
            <pc:sldMk cId="1329324650" sldId="260"/>
            <ac:spMk id="2" creationId="{2CD67384-EF86-45F3-8671-5FAB5D2B922F}"/>
          </ac:spMkLst>
        </pc:spChg>
        <pc:spChg chg="del">
          <ac:chgData name="Maryna Pekh" userId="f555851950226c5d" providerId="LiveId" clId="{2BAF305B-EE04-4783-A679-F31EC9BA588C}" dt="2021-06-07T17:27:22.715" v="122" actId="931"/>
          <ac:spMkLst>
            <pc:docMk/>
            <pc:sldMk cId="1329324650" sldId="260"/>
            <ac:spMk id="3" creationId="{128410CD-4B28-4F1B-9887-D0C866E5BE0E}"/>
          </ac:spMkLst>
        </pc:spChg>
        <pc:spChg chg="add">
          <ac:chgData name="Maryna Pekh" userId="f555851950226c5d" providerId="LiveId" clId="{2BAF305B-EE04-4783-A679-F31EC9BA588C}" dt="2021-06-07T17:27:39.723" v="125" actId="26606"/>
          <ac:spMkLst>
            <pc:docMk/>
            <pc:sldMk cId="1329324650" sldId="260"/>
            <ac:spMk id="36" creationId="{A3BAF07C-C39E-42EB-BB22-8D46691D9735}"/>
          </ac:spMkLst>
        </pc:spChg>
        <pc:spChg chg="add">
          <ac:chgData name="Maryna Pekh" userId="f555851950226c5d" providerId="LiveId" clId="{2BAF305B-EE04-4783-A679-F31EC9BA588C}" dt="2021-06-07T17:27:39.723" v="125" actId="26606"/>
          <ac:spMkLst>
            <pc:docMk/>
            <pc:sldMk cId="1329324650" sldId="260"/>
            <ac:spMk id="59" creationId="{A7795DFA-888F-47E2-B44E-DE1D3B3E46A4}"/>
          </ac:spMkLst>
        </pc:spChg>
        <pc:grpChg chg="add">
          <ac:chgData name="Maryna Pekh" userId="f555851950226c5d" providerId="LiveId" clId="{2BAF305B-EE04-4783-A679-F31EC9BA588C}" dt="2021-06-07T17:27:39.723" v="125" actId="26606"/>
          <ac:grpSpMkLst>
            <pc:docMk/>
            <pc:sldMk cId="1329324650" sldId="260"/>
            <ac:grpSpMk id="10" creationId="{17C4610E-9C18-467B-BF10-BE6A974CC364}"/>
          </ac:grpSpMkLst>
        </pc:grpChg>
        <pc:grpChg chg="add">
          <ac:chgData name="Maryna Pekh" userId="f555851950226c5d" providerId="LiveId" clId="{2BAF305B-EE04-4783-A679-F31EC9BA588C}" dt="2021-06-07T17:27:39.723" v="125" actId="26606"/>
          <ac:grpSpMkLst>
            <pc:docMk/>
            <pc:sldMk cId="1329324650" sldId="260"/>
            <ac:grpSpMk id="31" creationId="{A899734C-500F-4274-9854-8BFA14A1D7EE}"/>
          </ac:grpSpMkLst>
        </pc:grpChg>
        <pc:grpChg chg="add">
          <ac:chgData name="Maryna Pekh" userId="f555851950226c5d" providerId="LiveId" clId="{2BAF305B-EE04-4783-A679-F31EC9BA588C}" dt="2021-06-07T17:27:39.723" v="125" actId="26606"/>
          <ac:grpSpMkLst>
            <pc:docMk/>
            <pc:sldMk cId="1329324650" sldId="260"/>
            <ac:grpSpMk id="38" creationId="{D8E9CF54-0466-4261-9E62-0249E60E1886}"/>
          </ac:grpSpMkLst>
        </pc:grpChg>
        <pc:picChg chg="add mod">
          <ac:chgData name="Maryna Pekh" userId="f555851950226c5d" providerId="LiveId" clId="{2BAF305B-EE04-4783-A679-F31EC9BA588C}" dt="2021-06-08T09:57:57.791" v="1308" actId="14826"/>
          <ac:picMkLst>
            <pc:docMk/>
            <pc:sldMk cId="1329324650" sldId="260"/>
            <ac:picMk id="5" creationId="{819BA49D-DC35-42F9-9533-5A8BE14F82E7}"/>
          </ac:picMkLst>
        </pc:picChg>
      </pc:sldChg>
      <pc:sldChg chg="addSp delSp modSp new mod setBg">
        <pc:chgData name="Maryna Pekh" userId="f555851950226c5d" providerId="LiveId" clId="{2BAF305B-EE04-4783-A679-F31EC9BA588C}" dt="2021-06-08T10:33:55.421" v="1929" actId="20577"/>
        <pc:sldMkLst>
          <pc:docMk/>
          <pc:sldMk cId="572350818" sldId="261"/>
        </pc:sldMkLst>
        <pc:spChg chg="mod">
          <ac:chgData name="Maryna Pekh" userId="f555851950226c5d" providerId="LiveId" clId="{2BAF305B-EE04-4783-A679-F31EC9BA588C}" dt="2021-06-07T18:54:42.940" v="523" actId="20577"/>
          <ac:spMkLst>
            <pc:docMk/>
            <pc:sldMk cId="572350818" sldId="261"/>
            <ac:spMk id="2" creationId="{916AD47F-E01E-4771-B4D6-C1AB141D1578}"/>
          </ac:spMkLst>
        </pc:spChg>
        <pc:spChg chg="del">
          <ac:chgData name="Maryna Pekh" userId="f555851950226c5d" providerId="LiveId" clId="{2BAF305B-EE04-4783-A679-F31EC9BA588C}" dt="2021-06-07T17:27:52.689" v="127" actId="931"/>
          <ac:spMkLst>
            <pc:docMk/>
            <pc:sldMk cId="572350818" sldId="261"/>
            <ac:spMk id="3" creationId="{4CCF53D8-B72C-4512-AA32-DDF766D35098}"/>
          </ac:spMkLst>
        </pc:spChg>
        <pc:spChg chg="add del mod">
          <ac:chgData name="Maryna Pekh" userId="f555851950226c5d" providerId="LiveId" clId="{2BAF305B-EE04-4783-A679-F31EC9BA588C}" dt="2021-06-07T17:28:37.412" v="134" actId="931"/>
          <ac:spMkLst>
            <pc:docMk/>
            <pc:sldMk cId="572350818" sldId="261"/>
            <ac:spMk id="7" creationId="{D7554E28-DE38-4C62-A8B6-58E4C852831C}"/>
          </ac:spMkLst>
        </pc:spChg>
        <pc:spChg chg="add del">
          <ac:chgData name="Maryna Pekh" userId="f555851950226c5d" providerId="LiveId" clId="{2BAF305B-EE04-4783-A679-F31EC9BA588C}" dt="2021-06-07T17:29:17.021" v="137" actId="26606"/>
          <ac:spMkLst>
            <pc:docMk/>
            <pc:sldMk cId="572350818" sldId="261"/>
            <ac:spMk id="36" creationId="{A3BAF07C-C39E-42EB-BB22-8D46691D9735}"/>
          </ac:spMkLst>
        </pc:spChg>
        <pc:spChg chg="add del">
          <ac:chgData name="Maryna Pekh" userId="f555851950226c5d" providerId="LiveId" clId="{2BAF305B-EE04-4783-A679-F31EC9BA588C}" dt="2021-06-07T18:53:18.072" v="487" actId="26606"/>
          <ac:spMkLst>
            <pc:docMk/>
            <pc:sldMk cId="572350818" sldId="261"/>
            <ac:spMk id="88" creationId="{A3BAF07C-C39E-42EB-BB22-8D46691D9735}"/>
          </ac:spMkLst>
        </pc:spChg>
        <pc:spChg chg="add del">
          <ac:chgData name="Maryna Pekh" userId="f555851950226c5d" providerId="LiveId" clId="{2BAF305B-EE04-4783-A679-F31EC9BA588C}" dt="2021-06-07T18:53:18.072" v="487" actId="26606"/>
          <ac:spMkLst>
            <pc:docMk/>
            <pc:sldMk cId="572350818" sldId="261"/>
            <ac:spMk id="111" creationId="{A7795DFA-888F-47E2-B44E-DE1D3B3E46A4}"/>
          </ac:spMkLst>
        </pc:spChg>
        <pc:spChg chg="add del">
          <ac:chgData name="Maryna Pekh" userId="f555851950226c5d" providerId="LiveId" clId="{2BAF305B-EE04-4783-A679-F31EC9BA588C}" dt="2021-06-07T18:53:18.057" v="486" actId="26606"/>
          <ac:spMkLst>
            <pc:docMk/>
            <pc:sldMk cId="572350818" sldId="261"/>
            <ac:spMk id="115" creationId="{E1934358-FFF4-44D8-8445-66C38F9750D5}"/>
          </ac:spMkLst>
        </pc:spChg>
        <pc:spChg chg="add del">
          <ac:chgData name="Maryna Pekh" userId="f555851950226c5d" providerId="LiveId" clId="{2BAF305B-EE04-4783-A679-F31EC9BA588C}" dt="2021-06-07T18:53:18.057" v="486" actId="26606"/>
          <ac:spMkLst>
            <pc:docMk/>
            <pc:sldMk cId="572350818" sldId="261"/>
            <ac:spMk id="118" creationId="{48CAE4AE-A9DF-45AF-9A9C-1712BC63418E}"/>
          </ac:spMkLst>
        </pc:spChg>
        <pc:spChg chg="add del">
          <ac:chgData name="Maryna Pekh" userId="f555851950226c5d" providerId="LiveId" clId="{2BAF305B-EE04-4783-A679-F31EC9BA588C}" dt="2021-06-07T18:53:18.057" v="486" actId="26606"/>
          <ac:spMkLst>
            <pc:docMk/>
            <pc:sldMk cId="572350818" sldId="261"/>
            <ac:spMk id="143" creationId="{E972DE0D-2E53-4159-ABD3-C601524262C2}"/>
          </ac:spMkLst>
        </pc:spChg>
        <pc:spChg chg="add">
          <ac:chgData name="Maryna Pekh" userId="f555851950226c5d" providerId="LiveId" clId="{2BAF305B-EE04-4783-A679-F31EC9BA588C}" dt="2021-06-07T18:53:18.072" v="487" actId="26606"/>
          <ac:spMkLst>
            <pc:docMk/>
            <pc:sldMk cId="572350818" sldId="261"/>
            <ac:spMk id="145" creationId="{48CAE4AE-A9DF-45AF-9A9C-1712BC63418E}"/>
          </ac:spMkLst>
        </pc:spChg>
        <pc:spChg chg="add">
          <ac:chgData name="Maryna Pekh" userId="f555851950226c5d" providerId="LiveId" clId="{2BAF305B-EE04-4783-A679-F31EC9BA588C}" dt="2021-06-07T18:53:18.072" v="487" actId="26606"/>
          <ac:spMkLst>
            <pc:docMk/>
            <pc:sldMk cId="572350818" sldId="261"/>
            <ac:spMk id="168" creationId="{E972DE0D-2E53-4159-ABD3-C601524262C2}"/>
          </ac:spMkLst>
        </pc:spChg>
        <pc:spChg chg="add mod">
          <ac:chgData name="Maryna Pekh" userId="f555851950226c5d" providerId="LiveId" clId="{2BAF305B-EE04-4783-A679-F31EC9BA588C}" dt="2021-06-08T10:33:55.421" v="1929" actId="20577"/>
          <ac:spMkLst>
            <pc:docMk/>
            <pc:sldMk cId="572350818" sldId="261"/>
            <ac:spMk id="169" creationId="{B04D5F84-B287-4D47-AE5F-B6F1291D2DA9}"/>
          </ac:spMkLst>
        </pc:spChg>
        <pc:grpChg chg="add del">
          <ac:chgData name="Maryna Pekh" userId="f555851950226c5d" providerId="LiveId" clId="{2BAF305B-EE04-4783-A679-F31EC9BA588C}" dt="2021-06-07T17:29:17.021" v="137" actId="26606"/>
          <ac:grpSpMkLst>
            <pc:docMk/>
            <pc:sldMk cId="572350818" sldId="261"/>
            <ac:grpSpMk id="10" creationId="{2DAE3342-9DFC-49D4-B09C-25E310769317}"/>
          </ac:grpSpMkLst>
        </pc:grpChg>
        <pc:grpChg chg="add del">
          <ac:chgData name="Maryna Pekh" userId="f555851950226c5d" providerId="LiveId" clId="{2BAF305B-EE04-4783-A679-F31EC9BA588C}" dt="2021-06-07T17:29:17.021" v="137" actId="26606"/>
          <ac:grpSpMkLst>
            <pc:docMk/>
            <pc:sldMk cId="572350818" sldId="261"/>
            <ac:grpSpMk id="31" creationId="{B54F73D8-62C2-4127-9D19-01219BBB9942}"/>
          </ac:grpSpMkLst>
        </pc:grpChg>
        <pc:grpChg chg="add del">
          <ac:chgData name="Maryna Pekh" userId="f555851950226c5d" providerId="LiveId" clId="{2BAF305B-EE04-4783-A679-F31EC9BA588C}" dt="2021-06-07T17:29:17.021" v="137" actId="26606"/>
          <ac:grpSpMkLst>
            <pc:docMk/>
            <pc:sldMk cId="572350818" sldId="261"/>
            <ac:grpSpMk id="38" creationId="{D8E9CF54-0466-4261-9E62-0249E60E1886}"/>
          </ac:grpSpMkLst>
        </pc:grpChg>
        <pc:grpChg chg="add del">
          <ac:chgData name="Maryna Pekh" userId="f555851950226c5d" providerId="LiveId" clId="{2BAF305B-EE04-4783-A679-F31EC9BA588C}" dt="2021-06-07T18:53:18.072" v="487" actId="26606"/>
          <ac:grpSpMkLst>
            <pc:docMk/>
            <pc:sldMk cId="572350818" sldId="261"/>
            <ac:grpSpMk id="62" creationId="{17C4610E-9C18-467B-BF10-BE6A974CC364}"/>
          </ac:grpSpMkLst>
        </pc:grpChg>
        <pc:grpChg chg="add del">
          <ac:chgData name="Maryna Pekh" userId="f555851950226c5d" providerId="LiveId" clId="{2BAF305B-EE04-4783-A679-F31EC9BA588C}" dt="2021-06-07T18:53:18.072" v="487" actId="26606"/>
          <ac:grpSpMkLst>
            <pc:docMk/>
            <pc:sldMk cId="572350818" sldId="261"/>
            <ac:grpSpMk id="83" creationId="{A899734C-500F-4274-9854-8BFA14A1D7EE}"/>
          </ac:grpSpMkLst>
        </pc:grpChg>
        <pc:grpChg chg="add del">
          <ac:chgData name="Maryna Pekh" userId="f555851950226c5d" providerId="LiveId" clId="{2BAF305B-EE04-4783-A679-F31EC9BA588C}" dt="2021-06-07T18:53:18.072" v="487" actId="26606"/>
          <ac:grpSpMkLst>
            <pc:docMk/>
            <pc:sldMk cId="572350818" sldId="261"/>
            <ac:grpSpMk id="90" creationId="{D8E9CF54-0466-4261-9E62-0249E60E1886}"/>
          </ac:grpSpMkLst>
        </pc:grpChg>
        <pc:grpChg chg="add del">
          <ac:chgData name="Maryna Pekh" userId="f555851950226c5d" providerId="LiveId" clId="{2BAF305B-EE04-4783-A679-F31EC9BA588C}" dt="2021-06-07T18:53:18.057" v="486" actId="26606"/>
          <ac:grpSpMkLst>
            <pc:docMk/>
            <pc:sldMk cId="572350818" sldId="261"/>
            <ac:grpSpMk id="120" creationId="{6C272060-BC98-4C91-A58F-4DFEC566CF7F}"/>
          </ac:grpSpMkLst>
        </pc:grpChg>
        <pc:grpChg chg="add">
          <ac:chgData name="Maryna Pekh" userId="f555851950226c5d" providerId="LiveId" clId="{2BAF305B-EE04-4783-A679-F31EC9BA588C}" dt="2021-06-07T18:53:18.072" v="487" actId="26606"/>
          <ac:grpSpMkLst>
            <pc:docMk/>
            <pc:sldMk cId="572350818" sldId="261"/>
            <ac:grpSpMk id="146" creationId="{6C272060-BC98-4C91-A58F-4DFEC566CF7F}"/>
          </ac:grpSpMkLst>
        </pc:grpChg>
        <pc:picChg chg="add del mod">
          <ac:chgData name="Maryna Pekh" userId="f555851950226c5d" providerId="LiveId" clId="{2BAF305B-EE04-4783-A679-F31EC9BA588C}" dt="2021-06-07T17:28:31.997" v="133" actId="21"/>
          <ac:picMkLst>
            <pc:docMk/>
            <pc:sldMk cId="572350818" sldId="261"/>
            <ac:picMk id="5" creationId="{2B8D72F5-626B-4953-A6CA-9098F28798BA}"/>
          </ac:picMkLst>
        </pc:picChg>
        <pc:picChg chg="add mod modCrop">
          <ac:chgData name="Maryna Pekh" userId="f555851950226c5d" providerId="LiveId" clId="{2BAF305B-EE04-4783-A679-F31EC9BA588C}" dt="2021-06-07T18:53:50.481" v="491" actId="1076"/>
          <ac:picMkLst>
            <pc:docMk/>
            <pc:sldMk cId="572350818" sldId="261"/>
            <ac:picMk id="9" creationId="{7832F07F-4641-4B09-9593-7BD1A67C5FD9}"/>
          </ac:picMkLst>
        </pc:picChg>
      </pc:sldChg>
      <pc:sldChg chg="addSp delSp modSp new mod setBg addAnim">
        <pc:chgData name="Maryna Pekh" userId="f555851950226c5d" providerId="LiveId" clId="{2BAF305B-EE04-4783-A679-F31EC9BA588C}" dt="2021-06-08T11:45:23.449" v="3137" actId="255"/>
        <pc:sldMkLst>
          <pc:docMk/>
          <pc:sldMk cId="1009830135" sldId="262"/>
        </pc:sldMkLst>
        <pc:spChg chg="mod">
          <ac:chgData name="Maryna Pekh" userId="f555851950226c5d" providerId="LiveId" clId="{2BAF305B-EE04-4783-A679-F31EC9BA588C}" dt="2021-06-08T11:45:23.449" v="3137" actId="255"/>
          <ac:spMkLst>
            <pc:docMk/>
            <pc:sldMk cId="1009830135" sldId="262"/>
            <ac:spMk id="2" creationId="{E0EEC17D-6D44-407A-85A8-FBD16455D0C1}"/>
          </ac:spMkLst>
        </pc:spChg>
        <pc:spChg chg="del">
          <ac:chgData name="Maryna Pekh" userId="f555851950226c5d" providerId="LiveId" clId="{2BAF305B-EE04-4783-A679-F31EC9BA588C}" dt="2021-06-07T17:29:26.373" v="139" actId="931"/>
          <ac:spMkLst>
            <pc:docMk/>
            <pc:sldMk cId="1009830135" sldId="262"/>
            <ac:spMk id="3" creationId="{E327AAC3-08A7-427D-BFE9-DAD45F1FEE05}"/>
          </ac:spMkLst>
        </pc:spChg>
        <pc:spChg chg="add mod ord">
          <ac:chgData name="Maryna Pekh" userId="f555851950226c5d" providerId="LiveId" clId="{2BAF305B-EE04-4783-A679-F31EC9BA588C}" dt="2021-06-08T11:09:02.365" v="2802" actId="27636"/>
          <ac:spMkLst>
            <pc:docMk/>
            <pc:sldMk cId="1009830135" sldId="262"/>
            <ac:spMk id="3" creationId="{E891F65E-79B5-4AC0-8179-4BB8366646C3}"/>
          </ac:spMkLst>
        </pc:spChg>
        <pc:spChg chg="add del mod">
          <ac:chgData name="Maryna Pekh" userId="f555851950226c5d" providerId="LiveId" clId="{2BAF305B-EE04-4783-A679-F31EC9BA588C}" dt="2021-06-08T10:50:29.131" v="2129" actId="931"/>
          <ac:spMkLst>
            <pc:docMk/>
            <pc:sldMk cId="1009830135" sldId="262"/>
            <ac:spMk id="6" creationId="{2146D9E9-B134-4646-B6BB-3ECC3FC158D2}"/>
          </ac:spMkLst>
        </pc:spChg>
        <pc:spChg chg="add del">
          <ac:chgData name="Maryna Pekh" userId="f555851950226c5d" providerId="LiveId" clId="{2BAF305B-EE04-4783-A679-F31EC9BA588C}" dt="2021-06-08T10:50:09.517" v="2125" actId="26606"/>
          <ac:spMkLst>
            <pc:docMk/>
            <pc:sldMk cId="1009830135" sldId="262"/>
            <ac:spMk id="10" creationId="{48CAE4AE-A9DF-45AF-9A9C-1712BC63418E}"/>
          </ac:spMkLst>
        </pc:spChg>
        <pc:spChg chg="add del">
          <ac:chgData name="Maryna Pekh" userId="f555851950226c5d" providerId="LiveId" clId="{2BAF305B-EE04-4783-A679-F31EC9BA588C}" dt="2021-06-08T10:50:09.517" v="2125" actId="26606"/>
          <ac:spMkLst>
            <pc:docMk/>
            <pc:sldMk cId="1009830135" sldId="262"/>
            <ac:spMk id="35" creationId="{E972DE0D-2E53-4159-ABD3-C601524262C2}"/>
          </ac:spMkLst>
        </pc:spChg>
        <pc:spChg chg="add">
          <ac:chgData name="Maryna Pekh" userId="f555851950226c5d" providerId="LiveId" clId="{2BAF305B-EE04-4783-A679-F31EC9BA588C}" dt="2021-06-08T10:50:09.517" v="2125" actId="26606"/>
          <ac:spMkLst>
            <pc:docMk/>
            <pc:sldMk cId="1009830135" sldId="262"/>
            <ac:spMk id="40" creationId="{828D1E49-2A21-4A83-A0E0-FB1597B4B2ED}"/>
          </ac:spMkLst>
        </pc:spChg>
        <pc:spChg chg="add">
          <ac:chgData name="Maryna Pekh" userId="f555851950226c5d" providerId="LiveId" clId="{2BAF305B-EE04-4783-A679-F31EC9BA588C}" dt="2021-06-08T10:50:09.517" v="2125" actId="26606"/>
          <ac:spMkLst>
            <pc:docMk/>
            <pc:sldMk cId="1009830135" sldId="262"/>
            <ac:spMk id="65" creationId="{E972DE0D-2E53-4159-ABD3-C601524262C2}"/>
          </ac:spMkLst>
        </pc:spChg>
        <pc:grpChg chg="add del">
          <ac:chgData name="Maryna Pekh" userId="f555851950226c5d" providerId="LiveId" clId="{2BAF305B-EE04-4783-A679-F31EC9BA588C}" dt="2021-06-08T10:50:09.517" v="2125" actId="26606"/>
          <ac:grpSpMkLst>
            <pc:docMk/>
            <pc:sldMk cId="1009830135" sldId="262"/>
            <ac:grpSpMk id="12" creationId="{6C272060-BC98-4C91-A58F-4DFEC566CF7F}"/>
          </ac:grpSpMkLst>
        </pc:grpChg>
        <pc:grpChg chg="add">
          <ac:chgData name="Maryna Pekh" userId="f555851950226c5d" providerId="LiveId" clId="{2BAF305B-EE04-4783-A679-F31EC9BA588C}" dt="2021-06-08T10:50:09.517" v="2125" actId="26606"/>
          <ac:grpSpMkLst>
            <pc:docMk/>
            <pc:sldMk cId="1009830135" sldId="262"/>
            <ac:grpSpMk id="42" creationId="{088B852E-5494-418B-A833-75CF016A9E20}"/>
          </ac:grpSpMkLst>
        </pc:grpChg>
        <pc:picChg chg="add del mod">
          <ac:chgData name="Maryna Pekh" userId="f555851950226c5d" providerId="LiveId" clId="{2BAF305B-EE04-4783-A679-F31EC9BA588C}" dt="2021-06-08T10:50:21.678" v="2128" actId="21"/>
          <ac:picMkLst>
            <pc:docMk/>
            <pc:sldMk cId="1009830135" sldId="262"/>
            <ac:picMk id="5" creationId="{67B1EFBA-733B-4F2B-A36E-A7346457F767}"/>
          </ac:picMkLst>
        </pc:picChg>
        <pc:picChg chg="add mod">
          <ac:chgData name="Maryna Pekh" userId="f555851950226c5d" providerId="LiveId" clId="{2BAF305B-EE04-4783-A679-F31EC9BA588C}" dt="2021-06-08T10:51:51.478" v="2137" actId="1076"/>
          <ac:picMkLst>
            <pc:docMk/>
            <pc:sldMk cId="1009830135" sldId="262"/>
            <ac:picMk id="8" creationId="{A41D2E19-3A17-4195-9F7C-4DBA5EA790F8}"/>
          </ac:picMkLst>
        </pc:picChg>
      </pc:sldChg>
      <pc:sldChg chg="addSp modSp new mod setBg">
        <pc:chgData name="Maryna Pekh" userId="f555851950226c5d" providerId="LiveId" clId="{2BAF305B-EE04-4783-A679-F31EC9BA588C}" dt="2021-06-08T11:17:17.452" v="3129" actId="27636"/>
        <pc:sldMkLst>
          <pc:docMk/>
          <pc:sldMk cId="973684198" sldId="263"/>
        </pc:sldMkLst>
        <pc:spChg chg="mod">
          <ac:chgData name="Maryna Pekh" userId="f555851950226c5d" providerId="LiveId" clId="{2BAF305B-EE04-4783-A679-F31EC9BA588C}" dt="2021-06-08T11:09:23.384" v="2813" actId="20577"/>
          <ac:spMkLst>
            <pc:docMk/>
            <pc:sldMk cId="973684198" sldId="263"/>
            <ac:spMk id="2" creationId="{5DC0E406-4163-49D7-8761-F2DF60B7F74B}"/>
          </ac:spMkLst>
        </pc:spChg>
        <pc:spChg chg="mod">
          <ac:chgData name="Maryna Pekh" userId="f555851950226c5d" providerId="LiveId" clId="{2BAF305B-EE04-4783-A679-F31EC9BA588C}" dt="2021-06-08T11:17:17.452" v="3129" actId="27636"/>
          <ac:spMkLst>
            <pc:docMk/>
            <pc:sldMk cId="973684198" sldId="263"/>
            <ac:spMk id="3" creationId="{4E988ADE-292E-4E19-9E53-E2375C9409DC}"/>
          </ac:spMkLst>
        </pc:spChg>
        <pc:spChg chg="add">
          <ac:chgData name="Maryna Pekh" userId="f555851950226c5d" providerId="LiveId" clId="{2BAF305B-EE04-4783-A679-F31EC9BA588C}" dt="2021-06-08T11:09:14.843" v="2803" actId="26606"/>
          <ac:spMkLst>
            <pc:docMk/>
            <pc:sldMk cId="973684198" sldId="263"/>
            <ac:spMk id="8" creationId="{E2366EBA-92FD-44AE-87A9-25E5135EB2C9}"/>
          </ac:spMkLst>
        </pc:spChg>
        <pc:spChg chg="add">
          <ac:chgData name="Maryna Pekh" userId="f555851950226c5d" providerId="LiveId" clId="{2BAF305B-EE04-4783-A679-F31EC9BA588C}" dt="2021-06-08T11:09:14.843" v="2803" actId="26606"/>
          <ac:spMkLst>
            <pc:docMk/>
            <pc:sldMk cId="973684198" sldId="263"/>
            <ac:spMk id="33" creationId="{7C462C46-EFB7-4580-9921-DFC346FCC3C2}"/>
          </ac:spMkLst>
        </pc:spChg>
        <pc:spChg chg="add">
          <ac:chgData name="Maryna Pekh" userId="f555851950226c5d" providerId="LiveId" clId="{2BAF305B-EE04-4783-A679-F31EC9BA588C}" dt="2021-06-08T11:09:14.843" v="2803" actId="26606"/>
          <ac:spMkLst>
            <pc:docMk/>
            <pc:sldMk cId="973684198" sldId="263"/>
            <ac:spMk id="35" creationId="{B8B918B4-AB10-4E3A-916E-A9625586EA47}"/>
          </ac:spMkLst>
        </pc:spChg>
        <pc:grpChg chg="add">
          <ac:chgData name="Maryna Pekh" userId="f555851950226c5d" providerId="LiveId" clId="{2BAF305B-EE04-4783-A679-F31EC9BA588C}" dt="2021-06-08T11:09:14.843" v="2803" actId="26606"/>
          <ac:grpSpMkLst>
            <pc:docMk/>
            <pc:sldMk cId="973684198" sldId="263"/>
            <ac:grpSpMk id="10" creationId="{B437F5FC-01F7-4EB4-81E7-C27D917E9554}"/>
          </ac:grpSpMkLst>
        </pc:grpChg>
      </pc:sldChg>
      <pc:sldChg chg="addSp delSp modSp new mod setBg">
        <pc:chgData name="Maryna Pekh" userId="f555851950226c5d" providerId="LiveId" clId="{2BAF305B-EE04-4783-A679-F31EC9BA588C}" dt="2021-06-08T11:45:09.225" v="3136" actId="255"/>
        <pc:sldMkLst>
          <pc:docMk/>
          <pc:sldMk cId="2696022830" sldId="264"/>
        </pc:sldMkLst>
        <pc:spChg chg="mod">
          <ac:chgData name="Maryna Pekh" userId="f555851950226c5d" providerId="LiveId" clId="{2BAF305B-EE04-4783-A679-F31EC9BA588C}" dt="2021-06-08T11:45:09.225" v="3136" actId="255"/>
          <ac:spMkLst>
            <pc:docMk/>
            <pc:sldMk cId="2696022830" sldId="264"/>
            <ac:spMk id="2" creationId="{8A638981-1C4E-46A2-8975-7B7D53EEFE1A}"/>
          </ac:spMkLst>
        </pc:spChg>
        <pc:spChg chg="del">
          <ac:chgData name="Maryna Pekh" userId="f555851950226c5d" providerId="LiveId" clId="{2BAF305B-EE04-4783-A679-F31EC9BA588C}" dt="2021-06-07T17:49:28.903" v="480" actId="931"/>
          <ac:spMkLst>
            <pc:docMk/>
            <pc:sldMk cId="2696022830" sldId="264"/>
            <ac:spMk id="3" creationId="{724CA5C7-2F78-449F-808A-6A207E32343B}"/>
          </ac:spMkLst>
        </pc:spChg>
        <pc:spChg chg="add mod">
          <ac:chgData name="Maryna Pekh" userId="f555851950226c5d" providerId="LiveId" clId="{2BAF305B-EE04-4783-A679-F31EC9BA588C}" dt="2021-06-08T10:37:44.948" v="2117" actId="20577"/>
          <ac:spMkLst>
            <pc:docMk/>
            <pc:sldMk cId="2696022830" sldId="264"/>
            <ac:spMk id="9" creationId="{DAE88DD3-4BAF-4725-983E-9D982C11A023}"/>
          </ac:spMkLst>
        </pc:spChg>
        <pc:spChg chg="add">
          <ac:chgData name="Maryna Pekh" userId="f555851950226c5d" providerId="LiveId" clId="{2BAF305B-EE04-4783-A679-F31EC9BA588C}" dt="2021-06-07T17:56:53.259" v="484" actId="26606"/>
          <ac:spMkLst>
            <pc:docMk/>
            <pc:sldMk cId="2696022830" sldId="264"/>
            <ac:spMk id="12" creationId="{48CAE4AE-A9DF-45AF-9A9C-1712BC63418E}"/>
          </ac:spMkLst>
        </pc:spChg>
        <pc:spChg chg="add">
          <ac:chgData name="Maryna Pekh" userId="f555851950226c5d" providerId="LiveId" clId="{2BAF305B-EE04-4783-A679-F31EC9BA588C}" dt="2021-06-07T17:56:53.259" v="484" actId="26606"/>
          <ac:spMkLst>
            <pc:docMk/>
            <pc:sldMk cId="2696022830" sldId="264"/>
            <ac:spMk id="37" creationId="{E972DE0D-2E53-4159-ABD3-C601524262C2}"/>
          </ac:spMkLst>
        </pc:spChg>
        <pc:grpChg chg="add">
          <ac:chgData name="Maryna Pekh" userId="f555851950226c5d" providerId="LiveId" clId="{2BAF305B-EE04-4783-A679-F31EC9BA588C}" dt="2021-06-07T17:56:53.259" v="484" actId="26606"/>
          <ac:grpSpMkLst>
            <pc:docMk/>
            <pc:sldMk cId="2696022830" sldId="264"/>
            <ac:grpSpMk id="14" creationId="{6C272060-BC98-4C91-A58F-4DFEC566CF7F}"/>
          </ac:grpSpMkLst>
        </pc:grpChg>
        <pc:picChg chg="add mod">
          <ac:chgData name="Maryna Pekh" userId="f555851950226c5d" providerId="LiveId" clId="{2BAF305B-EE04-4783-A679-F31EC9BA588C}" dt="2021-06-07T17:56:53.259" v="484" actId="26606"/>
          <ac:picMkLst>
            <pc:docMk/>
            <pc:sldMk cId="2696022830" sldId="264"/>
            <ac:picMk id="5" creationId="{F09D1F05-470C-4102-A177-EF75B3D72D1F}"/>
          </ac:picMkLst>
        </pc:picChg>
      </pc:sldChg>
      <pc:sldChg chg="new del">
        <pc:chgData name="Maryna Pekh" userId="f555851950226c5d" providerId="LiveId" clId="{2BAF305B-EE04-4783-A679-F31EC9BA588C}" dt="2021-06-07T19:04:49.448" v="684" actId="2696"/>
        <pc:sldMkLst>
          <pc:docMk/>
          <pc:sldMk cId="1368498401" sldId="265"/>
        </pc:sldMkLst>
      </pc:sldChg>
      <pc:sldChg chg="addSp delSp modSp new mod setBg">
        <pc:chgData name="Maryna Pekh" userId="f555851950226c5d" providerId="LiveId" clId="{2BAF305B-EE04-4783-A679-F31EC9BA588C}" dt="2021-06-08T16:46:11.445" v="4032" actId="207"/>
        <pc:sldMkLst>
          <pc:docMk/>
          <pc:sldMk cId="1787796013" sldId="265"/>
        </pc:sldMkLst>
        <pc:spChg chg="mod">
          <ac:chgData name="Maryna Pekh" userId="f555851950226c5d" providerId="LiveId" clId="{2BAF305B-EE04-4783-A679-F31EC9BA588C}" dt="2021-06-08T14:28:55.772" v="3183" actId="20577"/>
          <ac:spMkLst>
            <pc:docMk/>
            <pc:sldMk cId="1787796013" sldId="265"/>
            <ac:spMk id="2" creationId="{81C00D6C-9E77-40BF-A7B4-02090E6935E5}"/>
          </ac:spMkLst>
        </pc:spChg>
        <pc:spChg chg="mod">
          <ac:chgData name="Maryna Pekh" userId="f555851950226c5d" providerId="LiveId" clId="{2BAF305B-EE04-4783-A679-F31EC9BA588C}" dt="2021-06-08T16:46:11.445" v="4032" actId="207"/>
          <ac:spMkLst>
            <pc:docMk/>
            <pc:sldMk cId="1787796013" sldId="265"/>
            <ac:spMk id="3" creationId="{7CA503F6-1738-4092-BD44-09CE48872057}"/>
          </ac:spMkLst>
        </pc:spChg>
        <pc:spChg chg="mod ord">
          <ac:chgData name="Maryna Pekh" userId="f555851950226c5d" providerId="LiveId" clId="{2BAF305B-EE04-4783-A679-F31EC9BA588C}" dt="2021-06-08T14:15:28.113" v="3139" actId="26606"/>
          <ac:spMkLst>
            <pc:docMk/>
            <pc:sldMk cId="1787796013" sldId="265"/>
            <ac:spMk id="4" creationId="{8D4A55C6-7390-42A1-B71D-D9CDC5D52645}"/>
          </ac:spMkLst>
        </pc:spChg>
        <pc:spChg chg="add">
          <ac:chgData name="Maryna Pekh" userId="f555851950226c5d" providerId="LiveId" clId="{2BAF305B-EE04-4783-A679-F31EC9BA588C}" dt="2021-06-08T14:15:28.113" v="3139" actId="26606"/>
          <ac:spMkLst>
            <pc:docMk/>
            <pc:sldMk cId="1787796013" sldId="265"/>
            <ac:spMk id="9" creationId="{EDB4298B-514D-4087-BFCF-5E0B7C9A9979}"/>
          </ac:spMkLst>
        </pc:spChg>
        <pc:grpChg chg="add">
          <ac:chgData name="Maryna Pekh" userId="f555851950226c5d" providerId="LiveId" clId="{2BAF305B-EE04-4783-A679-F31EC9BA588C}" dt="2021-06-08T14:15:28.113" v="3139" actId="26606"/>
          <ac:grpSpMkLst>
            <pc:docMk/>
            <pc:sldMk cId="1787796013" sldId="265"/>
            <ac:grpSpMk id="11" creationId="{04250D78-05C1-41CC-8744-FF361296252F}"/>
          </ac:grpSpMkLst>
        </pc:grpChg>
        <pc:graphicFrameChg chg="add del modGraphic">
          <ac:chgData name="Maryna Pekh" userId="f555851950226c5d" providerId="LiveId" clId="{2BAF305B-EE04-4783-A679-F31EC9BA588C}" dt="2021-06-08T14:19:02.501" v="3141" actId="478"/>
          <ac:graphicFrameMkLst>
            <pc:docMk/>
            <pc:sldMk cId="1787796013" sldId="265"/>
            <ac:graphicFrameMk id="6" creationId="{9D99793C-1B43-4BCB-BAA2-32E4F39ED4ED}"/>
          </ac:graphicFrameMkLst>
        </pc:graphicFrameChg>
        <pc:graphicFrameChg chg="add del modGraphic">
          <ac:chgData name="Maryna Pekh" userId="f555851950226c5d" providerId="LiveId" clId="{2BAF305B-EE04-4783-A679-F31EC9BA588C}" dt="2021-06-08T14:19:17.035" v="3143" actId="478"/>
          <ac:graphicFrameMkLst>
            <pc:docMk/>
            <pc:sldMk cId="1787796013" sldId="265"/>
            <ac:graphicFrameMk id="8" creationId="{474734BB-2148-48E0-AC9E-3F1AEC9E3E5B}"/>
          </ac:graphicFrameMkLst>
        </pc:graphicFrameChg>
        <pc:graphicFrameChg chg="add del modGraphic">
          <ac:chgData name="Maryna Pekh" userId="f555851950226c5d" providerId="LiveId" clId="{2BAF305B-EE04-4783-A679-F31EC9BA588C}" dt="2021-06-08T14:26:38.863" v="3169" actId="478"/>
          <ac:graphicFrameMkLst>
            <pc:docMk/>
            <pc:sldMk cId="1787796013" sldId="265"/>
            <ac:graphicFrameMk id="33" creationId="{811546E7-DF4E-4C0D-BDF3-C0B45750C92C}"/>
          </ac:graphicFrameMkLst>
        </pc:graphicFrameChg>
        <pc:graphicFrameChg chg="add del mod modGraphic">
          <ac:chgData name="Maryna Pekh" userId="f555851950226c5d" providerId="LiveId" clId="{2BAF305B-EE04-4783-A679-F31EC9BA588C}" dt="2021-06-08T14:26:41.094" v="3171" actId="478"/>
          <ac:graphicFrameMkLst>
            <pc:docMk/>
            <pc:sldMk cId="1787796013" sldId="265"/>
            <ac:graphicFrameMk id="35" creationId="{DC0077B0-F28D-48F4-AD12-9E2310193562}"/>
          </ac:graphicFrameMkLst>
        </pc:graphicFrameChg>
        <pc:graphicFrameChg chg="add del mod modGraphic">
          <ac:chgData name="Maryna Pekh" userId="f555851950226c5d" providerId="LiveId" clId="{2BAF305B-EE04-4783-A679-F31EC9BA588C}" dt="2021-06-08T14:26:40.566" v="3170" actId="478"/>
          <ac:graphicFrameMkLst>
            <pc:docMk/>
            <pc:sldMk cId="1787796013" sldId="265"/>
            <ac:graphicFrameMk id="37" creationId="{BEC88ED3-EC0F-4860-B5DB-AD37D07F24D0}"/>
          </ac:graphicFrameMkLst>
        </pc:graphicFrameChg>
      </pc:sldChg>
      <pc:sldChg chg="addSp delSp modSp new del mod ord chgLayout">
        <pc:chgData name="Maryna Pekh" userId="f555851950226c5d" providerId="LiveId" clId="{2BAF305B-EE04-4783-A679-F31EC9BA588C}" dt="2021-06-08T14:27:40.997" v="3172" actId="47"/>
        <pc:sldMkLst>
          <pc:docMk/>
          <pc:sldMk cId="336501145" sldId="266"/>
        </pc:sldMkLst>
        <pc:spChg chg="del">
          <ac:chgData name="Maryna Pekh" userId="f555851950226c5d" providerId="LiveId" clId="{2BAF305B-EE04-4783-A679-F31EC9BA588C}" dt="2021-06-08T14:24:50.250" v="3156" actId="700"/>
          <ac:spMkLst>
            <pc:docMk/>
            <pc:sldMk cId="336501145" sldId="266"/>
            <ac:spMk id="2" creationId="{7F6D2322-5D00-47C1-A473-B166AED7473E}"/>
          </ac:spMkLst>
        </pc:spChg>
        <pc:spChg chg="del">
          <ac:chgData name="Maryna Pekh" userId="f555851950226c5d" providerId="LiveId" clId="{2BAF305B-EE04-4783-A679-F31EC9BA588C}" dt="2021-06-08T14:24:50.250" v="3156" actId="700"/>
          <ac:spMkLst>
            <pc:docMk/>
            <pc:sldMk cId="336501145" sldId="266"/>
            <ac:spMk id="3" creationId="{5844DAF4-5531-495E-A6BC-33E2E665543F}"/>
          </ac:spMkLst>
        </pc:spChg>
        <pc:spChg chg="mod ord">
          <ac:chgData name="Maryna Pekh" userId="f555851950226c5d" providerId="LiveId" clId="{2BAF305B-EE04-4783-A679-F31EC9BA588C}" dt="2021-06-08T14:24:50.250" v="3156" actId="700"/>
          <ac:spMkLst>
            <pc:docMk/>
            <pc:sldMk cId="336501145" sldId="266"/>
            <ac:spMk id="4" creationId="{ACB0E7FA-5F63-4431-A78D-50E4C1DCA15D}"/>
          </ac:spMkLst>
        </pc:spChg>
        <pc:spChg chg="add mod ord">
          <ac:chgData name="Maryna Pekh" userId="f555851950226c5d" providerId="LiveId" clId="{2BAF305B-EE04-4783-A679-F31EC9BA588C}" dt="2021-06-08T14:25:11.371" v="3163" actId="20577"/>
          <ac:spMkLst>
            <pc:docMk/>
            <pc:sldMk cId="336501145" sldId="266"/>
            <ac:spMk id="5" creationId="{08A77708-C258-431D-82DC-E944706B3D4B}"/>
          </ac:spMkLst>
        </pc:spChg>
        <pc:spChg chg="add mod ord">
          <ac:chgData name="Maryna Pekh" userId="f555851950226c5d" providerId="LiveId" clId="{2BAF305B-EE04-4783-A679-F31EC9BA588C}" dt="2021-06-08T14:24:50.250" v="3156" actId="700"/>
          <ac:spMkLst>
            <pc:docMk/>
            <pc:sldMk cId="336501145" sldId="266"/>
            <ac:spMk id="6" creationId="{CC4BDC14-3F88-4071-BA3B-8B5AB5234C3C}"/>
          </ac:spMkLst>
        </pc:spChg>
      </pc:sldChg>
      <pc:sldChg chg="new del">
        <pc:chgData name="Maryna Pekh" userId="f555851950226c5d" providerId="LiveId" clId="{2BAF305B-EE04-4783-A679-F31EC9BA588C}" dt="2021-06-08T14:24:30.931" v="3154" actId="47"/>
        <pc:sldMkLst>
          <pc:docMk/>
          <pc:sldMk cId="1704437455" sldId="266"/>
        </pc:sldMkLst>
      </pc:sldChg>
      <pc:sldChg chg="addSp delSp modSp new mod">
        <pc:chgData name="Maryna Pekh" userId="f555851950226c5d" providerId="LiveId" clId="{2BAF305B-EE04-4783-A679-F31EC9BA588C}" dt="2021-06-08T16:40:36.974" v="3974" actId="1076"/>
        <pc:sldMkLst>
          <pc:docMk/>
          <pc:sldMk cId="3789373646" sldId="266"/>
        </pc:sldMkLst>
        <pc:spChg chg="mod">
          <ac:chgData name="Maryna Pekh" userId="f555851950226c5d" providerId="LiveId" clId="{2BAF305B-EE04-4783-A679-F31EC9BA588C}" dt="2021-06-08T14:43:17.044" v="3337" actId="20577"/>
          <ac:spMkLst>
            <pc:docMk/>
            <pc:sldMk cId="3789373646" sldId="266"/>
            <ac:spMk id="2" creationId="{39030B7D-186C-4544-A0BC-B6B4A9FE108D}"/>
          </ac:spMkLst>
        </pc:spChg>
        <pc:spChg chg="add del mod">
          <ac:chgData name="Maryna Pekh" userId="f555851950226c5d" providerId="LiveId" clId="{2BAF305B-EE04-4783-A679-F31EC9BA588C}" dt="2021-06-08T16:27:30.155" v="3340"/>
          <ac:spMkLst>
            <pc:docMk/>
            <pc:sldMk cId="3789373646" sldId="266"/>
            <ac:spMk id="4" creationId="{47FD81E6-0F68-4A49-BC97-23E809C5F559}"/>
          </ac:spMkLst>
        </pc:spChg>
        <pc:spChg chg="add mod">
          <ac:chgData name="Maryna Pekh" userId="f555851950226c5d" providerId="LiveId" clId="{2BAF305B-EE04-4783-A679-F31EC9BA588C}" dt="2021-06-08T16:40:36.974" v="3974" actId="1076"/>
          <ac:spMkLst>
            <pc:docMk/>
            <pc:sldMk cId="3789373646" sldId="266"/>
            <ac:spMk id="5" creationId="{0FD09B58-1BBA-4018-A8AA-0507253C8DE4}"/>
          </ac:spMkLst>
        </pc:spChg>
      </pc:sldChg>
      <pc:sldChg chg="addSp delSp modSp new mod">
        <pc:chgData name="Maryna Pekh" userId="f555851950226c5d" providerId="LiveId" clId="{2BAF305B-EE04-4783-A679-F31EC9BA588C}" dt="2021-06-08T16:45:02.855" v="4005" actId="962"/>
        <pc:sldMkLst>
          <pc:docMk/>
          <pc:sldMk cId="3128059079" sldId="267"/>
        </pc:sldMkLst>
        <pc:spChg chg="mod">
          <ac:chgData name="Maryna Pekh" userId="f555851950226c5d" providerId="LiveId" clId="{2BAF305B-EE04-4783-A679-F31EC9BA588C}" dt="2021-06-08T16:42:47.194" v="4002" actId="20577"/>
          <ac:spMkLst>
            <pc:docMk/>
            <pc:sldMk cId="3128059079" sldId="267"/>
            <ac:spMk id="2" creationId="{F3744605-1613-4D05-8B61-E12EA23E891F}"/>
          </ac:spMkLst>
        </pc:spChg>
        <pc:spChg chg="del">
          <ac:chgData name="Maryna Pekh" userId="f555851950226c5d" providerId="LiveId" clId="{2BAF305B-EE04-4783-A679-F31EC9BA588C}" dt="2021-06-08T16:44:58.155" v="4003" actId="931"/>
          <ac:spMkLst>
            <pc:docMk/>
            <pc:sldMk cId="3128059079" sldId="267"/>
            <ac:spMk id="3" creationId="{57B08420-CCBC-48E4-A2DD-EB6F4452D197}"/>
          </ac:spMkLst>
        </pc:spChg>
        <pc:picChg chg="add mod">
          <ac:chgData name="Maryna Pekh" userId="f555851950226c5d" providerId="LiveId" clId="{2BAF305B-EE04-4783-A679-F31EC9BA588C}" dt="2021-06-08T16:45:02.855" v="4005" actId="962"/>
          <ac:picMkLst>
            <pc:docMk/>
            <pc:sldMk cId="3128059079" sldId="267"/>
            <ac:picMk id="6" creationId="{BAD50282-C391-4CB1-9787-62F453388E1A}"/>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F412D-E671-4021-8967-D8E4972873C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465CEEB-1F4F-4CA5-AA7D-CE453914E168}">
      <dgm:prSet/>
      <dgm:spPr/>
      <dgm:t>
        <a:bodyPr/>
        <a:lstStyle/>
        <a:p>
          <a:r>
            <a:rPr lang="en-US"/>
            <a:t>The goal of the project</a:t>
          </a:r>
        </a:p>
      </dgm:t>
    </dgm:pt>
    <dgm:pt modelId="{44964878-2966-4268-B82D-69FB3F46D915}" type="parTrans" cxnId="{51CD0CB3-BFD5-47A2-A984-C737CE1936E1}">
      <dgm:prSet/>
      <dgm:spPr/>
      <dgm:t>
        <a:bodyPr/>
        <a:lstStyle/>
        <a:p>
          <a:endParaRPr lang="en-US"/>
        </a:p>
      </dgm:t>
    </dgm:pt>
    <dgm:pt modelId="{D4BB130B-D66D-4DB2-A0D0-449F51FE34B8}" type="sibTrans" cxnId="{51CD0CB3-BFD5-47A2-A984-C737CE1936E1}">
      <dgm:prSet/>
      <dgm:spPr/>
      <dgm:t>
        <a:bodyPr/>
        <a:lstStyle/>
        <a:p>
          <a:endParaRPr lang="en-US"/>
        </a:p>
      </dgm:t>
    </dgm:pt>
    <dgm:pt modelId="{D87025E7-AFE6-456E-9E4E-9007AF4D4912}">
      <dgm:prSet/>
      <dgm:spPr/>
      <dgm:t>
        <a:bodyPr/>
        <a:lstStyle/>
        <a:p>
          <a:r>
            <a:rPr lang="en-US"/>
            <a:t>Trending history</a:t>
          </a:r>
        </a:p>
      </dgm:t>
    </dgm:pt>
    <dgm:pt modelId="{CFD7B1F7-F490-4060-85DA-89D6890F3FDF}" type="parTrans" cxnId="{3B05DB23-B5ED-4D9C-9B81-30A47DBCEF38}">
      <dgm:prSet/>
      <dgm:spPr/>
      <dgm:t>
        <a:bodyPr/>
        <a:lstStyle/>
        <a:p>
          <a:endParaRPr lang="en-US"/>
        </a:p>
      </dgm:t>
    </dgm:pt>
    <dgm:pt modelId="{8E7F425A-3B0D-4EC0-BD17-BDB875DC1F55}" type="sibTrans" cxnId="{3B05DB23-B5ED-4D9C-9B81-30A47DBCEF38}">
      <dgm:prSet/>
      <dgm:spPr/>
      <dgm:t>
        <a:bodyPr/>
        <a:lstStyle/>
        <a:p>
          <a:endParaRPr lang="en-US"/>
        </a:p>
      </dgm:t>
    </dgm:pt>
    <dgm:pt modelId="{7F051058-BA2C-4CC6-B8F2-9C2DCD2F11C8}">
      <dgm:prSet/>
      <dgm:spPr/>
      <dgm:t>
        <a:bodyPr/>
        <a:lstStyle/>
        <a:p>
          <a:r>
            <a:rPr lang="en-US"/>
            <a:t>Trending history, %</a:t>
          </a:r>
        </a:p>
      </dgm:t>
    </dgm:pt>
    <dgm:pt modelId="{0E4BE13D-070A-4EEF-B155-AB3FE9A13876}" type="parTrans" cxnId="{1D09812D-4883-4CEE-A0AC-6C685C56D1E5}">
      <dgm:prSet/>
      <dgm:spPr/>
      <dgm:t>
        <a:bodyPr/>
        <a:lstStyle/>
        <a:p>
          <a:endParaRPr lang="en-US"/>
        </a:p>
      </dgm:t>
    </dgm:pt>
    <dgm:pt modelId="{DDCE688D-B962-454B-B57E-41F6681287A4}" type="sibTrans" cxnId="{1D09812D-4883-4CEE-A0AC-6C685C56D1E5}">
      <dgm:prSet/>
      <dgm:spPr/>
      <dgm:t>
        <a:bodyPr/>
        <a:lstStyle/>
        <a:p>
          <a:endParaRPr lang="en-US"/>
        </a:p>
      </dgm:t>
    </dgm:pt>
    <dgm:pt modelId="{9B28EA95-3758-4994-BCBF-06FAB44E6769}">
      <dgm:prSet/>
      <dgm:spPr/>
      <dgm:t>
        <a:bodyPr/>
        <a:lstStyle/>
        <a:p>
          <a:r>
            <a:rPr lang="en-US"/>
            <a:t>Trending videos split by country</a:t>
          </a:r>
        </a:p>
      </dgm:t>
    </dgm:pt>
    <dgm:pt modelId="{7848D95B-5C6E-4443-BAAE-4534AF6C144E}" type="parTrans" cxnId="{00723490-2E39-407B-A5E1-9F90D22B4327}">
      <dgm:prSet/>
      <dgm:spPr/>
      <dgm:t>
        <a:bodyPr/>
        <a:lstStyle/>
        <a:p>
          <a:endParaRPr lang="en-US"/>
        </a:p>
      </dgm:t>
    </dgm:pt>
    <dgm:pt modelId="{B2EBA7F9-4ED1-4638-8D28-EC1A0475F7E0}" type="sibTrans" cxnId="{00723490-2E39-407B-A5E1-9F90D22B4327}">
      <dgm:prSet/>
      <dgm:spPr/>
      <dgm:t>
        <a:bodyPr/>
        <a:lstStyle/>
        <a:p>
          <a:endParaRPr lang="en-US"/>
        </a:p>
      </dgm:t>
    </dgm:pt>
    <dgm:pt modelId="{7B667324-AB55-4994-9F8D-E4C49022C8FD}">
      <dgm:prSet/>
      <dgm:spPr/>
      <dgm:t>
        <a:bodyPr/>
        <a:lstStyle/>
        <a:p>
          <a:r>
            <a:rPr lang="en-US"/>
            <a:t>Trending videos split by categories on region United States</a:t>
          </a:r>
        </a:p>
      </dgm:t>
    </dgm:pt>
    <dgm:pt modelId="{EFD7DA57-C5AD-46E7-A1DB-F97C4DA97B80}" type="parTrans" cxnId="{CC6C176B-F953-48F6-A881-C5452A513253}">
      <dgm:prSet/>
      <dgm:spPr/>
      <dgm:t>
        <a:bodyPr/>
        <a:lstStyle/>
        <a:p>
          <a:endParaRPr lang="en-US"/>
        </a:p>
      </dgm:t>
    </dgm:pt>
    <dgm:pt modelId="{4A16F0AA-482C-4C21-B2C5-966458DCB2E4}" type="sibTrans" cxnId="{CC6C176B-F953-48F6-A881-C5452A513253}">
      <dgm:prSet/>
      <dgm:spPr/>
      <dgm:t>
        <a:bodyPr/>
        <a:lstStyle/>
        <a:p>
          <a:endParaRPr lang="en-US"/>
        </a:p>
      </dgm:t>
    </dgm:pt>
    <dgm:pt modelId="{D13BF480-DD92-449D-95F1-AD22824EA6EA}">
      <dgm:prSet/>
      <dgm:spPr/>
      <dgm:t>
        <a:bodyPr/>
        <a:lstStyle/>
        <a:p>
          <a:r>
            <a:rPr lang="en-US"/>
            <a:t>Trending by country and category</a:t>
          </a:r>
          <a:br>
            <a:rPr lang="en-US"/>
          </a:br>
          <a:endParaRPr lang="en-US"/>
        </a:p>
      </dgm:t>
    </dgm:pt>
    <dgm:pt modelId="{BD6679CA-9220-4DEA-8FF1-693BD33E063B}" type="parTrans" cxnId="{6045E390-7928-4788-8012-FA05CA23B958}">
      <dgm:prSet/>
      <dgm:spPr/>
      <dgm:t>
        <a:bodyPr/>
        <a:lstStyle/>
        <a:p>
          <a:endParaRPr lang="en-US"/>
        </a:p>
      </dgm:t>
    </dgm:pt>
    <dgm:pt modelId="{6ECD65C0-5C08-44D9-952C-E914BC7F5E3C}" type="sibTrans" cxnId="{6045E390-7928-4788-8012-FA05CA23B958}">
      <dgm:prSet/>
      <dgm:spPr/>
      <dgm:t>
        <a:bodyPr/>
        <a:lstStyle/>
        <a:p>
          <a:endParaRPr lang="en-US"/>
        </a:p>
      </dgm:t>
    </dgm:pt>
    <dgm:pt modelId="{61896677-9E0C-4A41-8011-E7E7FA583060}">
      <dgm:prSet/>
      <dgm:spPr/>
      <dgm:t>
        <a:bodyPr/>
        <a:lstStyle/>
        <a:p>
          <a:r>
            <a:rPr lang="en-US"/>
            <a:t>Conclusion</a:t>
          </a:r>
        </a:p>
      </dgm:t>
    </dgm:pt>
    <dgm:pt modelId="{A151C03B-18E1-47EA-B19A-A0E713F550EF}" type="parTrans" cxnId="{6AE9DA15-AFC9-47E5-A05E-312E376E4261}">
      <dgm:prSet/>
      <dgm:spPr/>
      <dgm:t>
        <a:bodyPr/>
        <a:lstStyle/>
        <a:p>
          <a:endParaRPr lang="en-US"/>
        </a:p>
      </dgm:t>
    </dgm:pt>
    <dgm:pt modelId="{C87A6595-3CD2-4F49-A045-6D1B038D9FA9}" type="sibTrans" cxnId="{6AE9DA15-AFC9-47E5-A05E-312E376E4261}">
      <dgm:prSet/>
      <dgm:spPr/>
      <dgm:t>
        <a:bodyPr/>
        <a:lstStyle/>
        <a:p>
          <a:endParaRPr lang="en-US"/>
        </a:p>
      </dgm:t>
    </dgm:pt>
    <dgm:pt modelId="{A910038B-3A2D-4E90-93E6-0527370F6F23}">
      <dgm:prSet/>
      <dgm:spPr/>
      <dgm:t>
        <a:bodyPr/>
        <a:lstStyle/>
        <a:p>
          <a:r>
            <a:rPr lang="en-US"/>
            <a:t>Schema of the dashboard</a:t>
          </a:r>
        </a:p>
      </dgm:t>
    </dgm:pt>
    <dgm:pt modelId="{ECA4D195-23A0-4E31-ADE4-D4927A2E6C1A}" type="parTrans" cxnId="{BFD96A6B-171B-45BD-90D9-5770D8869C5B}">
      <dgm:prSet/>
      <dgm:spPr/>
      <dgm:t>
        <a:bodyPr/>
        <a:lstStyle/>
        <a:p>
          <a:endParaRPr lang="en-US"/>
        </a:p>
      </dgm:t>
    </dgm:pt>
    <dgm:pt modelId="{4B2FF1A3-9A3A-4FB5-A64D-05E381DA4BC5}" type="sibTrans" cxnId="{BFD96A6B-171B-45BD-90D9-5770D8869C5B}">
      <dgm:prSet/>
      <dgm:spPr/>
      <dgm:t>
        <a:bodyPr/>
        <a:lstStyle/>
        <a:p>
          <a:endParaRPr lang="en-US"/>
        </a:p>
      </dgm:t>
    </dgm:pt>
    <dgm:pt modelId="{F066D373-C1FC-4BB2-BA06-ED4F88BACF0D}" type="pres">
      <dgm:prSet presAssocID="{435F412D-E671-4021-8967-D8E4972873CB}" presName="root" presStyleCnt="0">
        <dgm:presLayoutVars>
          <dgm:dir/>
          <dgm:resizeHandles val="exact"/>
        </dgm:presLayoutVars>
      </dgm:prSet>
      <dgm:spPr/>
    </dgm:pt>
    <dgm:pt modelId="{E02C75AE-5A20-4FDE-94BE-C6FE43A30BE5}" type="pres">
      <dgm:prSet presAssocID="{2465CEEB-1F4F-4CA5-AA7D-CE453914E168}" presName="compNode" presStyleCnt="0"/>
      <dgm:spPr/>
    </dgm:pt>
    <dgm:pt modelId="{8E97BFC1-CBC0-49F6-9B3F-917DE88EBD54}" type="pres">
      <dgm:prSet presAssocID="{2465CEEB-1F4F-4CA5-AA7D-CE453914E168}" presName="bgRect" presStyleLbl="bgShp" presStyleIdx="0" presStyleCnt="8"/>
      <dgm:spPr/>
    </dgm:pt>
    <dgm:pt modelId="{E23F202F-8DC6-42D2-B89A-C1E650949AE4}" type="pres">
      <dgm:prSet presAssocID="{2465CEEB-1F4F-4CA5-AA7D-CE453914E168}"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9B601DF3-F8F3-49AF-BFD3-84813D3CFAF3}" type="pres">
      <dgm:prSet presAssocID="{2465CEEB-1F4F-4CA5-AA7D-CE453914E168}" presName="spaceRect" presStyleCnt="0"/>
      <dgm:spPr/>
    </dgm:pt>
    <dgm:pt modelId="{CD942D25-00A0-410A-A849-1E3C5B600493}" type="pres">
      <dgm:prSet presAssocID="{2465CEEB-1F4F-4CA5-AA7D-CE453914E168}" presName="parTx" presStyleLbl="revTx" presStyleIdx="0" presStyleCnt="8">
        <dgm:presLayoutVars>
          <dgm:chMax val="0"/>
          <dgm:chPref val="0"/>
        </dgm:presLayoutVars>
      </dgm:prSet>
      <dgm:spPr/>
    </dgm:pt>
    <dgm:pt modelId="{FF6B1F8D-A4EF-4E93-AD45-A702B4B1E45F}" type="pres">
      <dgm:prSet presAssocID="{D4BB130B-D66D-4DB2-A0D0-449F51FE34B8}" presName="sibTrans" presStyleCnt="0"/>
      <dgm:spPr/>
    </dgm:pt>
    <dgm:pt modelId="{F8ABC0AB-BB90-4C3D-B975-5BD01118D233}" type="pres">
      <dgm:prSet presAssocID="{D87025E7-AFE6-456E-9E4E-9007AF4D4912}" presName="compNode" presStyleCnt="0"/>
      <dgm:spPr/>
    </dgm:pt>
    <dgm:pt modelId="{E2B72DB3-B2DB-4A79-95F2-27C6E0B091D8}" type="pres">
      <dgm:prSet presAssocID="{D87025E7-AFE6-456E-9E4E-9007AF4D4912}" presName="bgRect" presStyleLbl="bgShp" presStyleIdx="1" presStyleCnt="8"/>
      <dgm:spPr/>
    </dgm:pt>
    <dgm:pt modelId="{A07F6729-AA10-47B0-AB21-89FA933C4E4A}" type="pres">
      <dgm:prSet presAssocID="{D87025E7-AFE6-456E-9E4E-9007AF4D491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E051B15D-922A-4805-9AD9-2325B675A923}" type="pres">
      <dgm:prSet presAssocID="{D87025E7-AFE6-456E-9E4E-9007AF4D4912}" presName="spaceRect" presStyleCnt="0"/>
      <dgm:spPr/>
    </dgm:pt>
    <dgm:pt modelId="{B28C1EDE-ACEC-4027-9094-555D47726937}" type="pres">
      <dgm:prSet presAssocID="{D87025E7-AFE6-456E-9E4E-9007AF4D4912}" presName="parTx" presStyleLbl="revTx" presStyleIdx="1" presStyleCnt="8">
        <dgm:presLayoutVars>
          <dgm:chMax val="0"/>
          <dgm:chPref val="0"/>
        </dgm:presLayoutVars>
      </dgm:prSet>
      <dgm:spPr/>
    </dgm:pt>
    <dgm:pt modelId="{65BE6F42-4329-47B7-B370-4B150BBE31BF}" type="pres">
      <dgm:prSet presAssocID="{8E7F425A-3B0D-4EC0-BD17-BDB875DC1F55}" presName="sibTrans" presStyleCnt="0"/>
      <dgm:spPr/>
    </dgm:pt>
    <dgm:pt modelId="{0CF18D20-AECD-4F1F-81C1-68C412F4A9B0}" type="pres">
      <dgm:prSet presAssocID="{7F051058-BA2C-4CC6-B8F2-9C2DCD2F11C8}" presName="compNode" presStyleCnt="0"/>
      <dgm:spPr/>
    </dgm:pt>
    <dgm:pt modelId="{A454B564-056D-4783-B671-6647C4836969}" type="pres">
      <dgm:prSet presAssocID="{7F051058-BA2C-4CC6-B8F2-9C2DCD2F11C8}" presName="bgRect" presStyleLbl="bgShp" presStyleIdx="2" presStyleCnt="8"/>
      <dgm:spPr/>
    </dgm:pt>
    <dgm:pt modelId="{38C88416-C697-435C-AFE9-AB837E919C7A}" type="pres">
      <dgm:prSet presAssocID="{7F051058-BA2C-4CC6-B8F2-9C2DCD2F11C8}"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EE7CCBD1-E0F4-4D16-9B79-AD5D6CB4E500}" type="pres">
      <dgm:prSet presAssocID="{7F051058-BA2C-4CC6-B8F2-9C2DCD2F11C8}" presName="spaceRect" presStyleCnt="0"/>
      <dgm:spPr/>
    </dgm:pt>
    <dgm:pt modelId="{7B73054A-8D34-4236-BADF-E3C2159A3527}" type="pres">
      <dgm:prSet presAssocID="{7F051058-BA2C-4CC6-B8F2-9C2DCD2F11C8}" presName="parTx" presStyleLbl="revTx" presStyleIdx="2" presStyleCnt="8">
        <dgm:presLayoutVars>
          <dgm:chMax val="0"/>
          <dgm:chPref val="0"/>
        </dgm:presLayoutVars>
      </dgm:prSet>
      <dgm:spPr/>
    </dgm:pt>
    <dgm:pt modelId="{F86153ED-C4AA-4C22-938B-A6A6566FDAC5}" type="pres">
      <dgm:prSet presAssocID="{DDCE688D-B962-454B-B57E-41F6681287A4}" presName="sibTrans" presStyleCnt="0"/>
      <dgm:spPr/>
    </dgm:pt>
    <dgm:pt modelId="{F167953A-A2A1-45B7-8478-0223830DEC6D}" type="pres">
      <dgm:prSet presAssocID="{9B28EA95-3758-4994-BCBF-06FAB44E6769}" presName="compNode" presStyleCnt="0"/>
      <dgm:spPr/>
    </dgm:pt>
    <dgm:pt modelId="{818264A7-6247-4882-B543-2F60658F418C}" type="pres">
      <dgm:prSet presAssocID="{9B28EA95-3758-4994-BCBF-06FAB44E6769}" presName="bgRect" presStyleLbl="bgShp" presStyleIdx="3" presStyleCnt="8"/>
      <dgm:spPr/>
    </dgm:pt>
    <dgm:pt modelId="{1CABC6B3-A70F-478D-8F01-D8A61F2E9135}" type="pres">
      <dgm:prSet presAssocID="{9B28EA95-3758-4994-BCBF-06FAB44E676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deo camera"/>
        </a:ext>
      </dgm:extLst>
    </dgm:pt>
    <dgm:pt modelId="{CA13CA47-52A2-42DE-92D2-1FD6BF3A8AC2}" type="pres">
      <dgm:prSet presAssocID="{9B28EA95-3758-4994-BCBF-06FAB44E6769}" presName="spaceRect" presStyleCnt="0"/>
      <dgm:spPr/>
    </dgm:pt>
    <dgm:pt modelId="{0FF4DF2E-0429-4989-B20C-76B53C4CC1F4}" type="pres">
      <dgm:prSet presAssocID="{9B28EA95-3758-4994-BCBF-06FAB44E6769}" presName="parTx" presStyleLbl="revTx" presStyleIdx="3" presStyleCnt="8">
        <dgm:presLayoutVars>
          <dgm:chMax val="0"/>
          <dgm:chPref val="0"/>
        </dgm:presLayoutVars>
      </dgm:prSet>
      <dgm:spPr/>
    </dgm:pt>
    <dgm:pt modelId="{33D5EA8D-4789-4F46-8E6C-8BD26A9586B0}" type="pres">
      <dgm:prSet presAssocID="{B2EBA7F9-4ED1-4638-8D28-EC1A0475F7E0}" presName="sibTrans" presStyleCnt="0"/>
      <dgm:spPr/>
    </dgm:pt>
    <dgm:pt modelId="{476D1686-FE9D-4810-B3E9-1BD5BF9E8AA0}" type="pres">
      <dgm:prSet presAssocID="{7B667324-AB55-4994-9F8D-E4C49022C8FD}" presName="compNode" presStyleCnt="0"/>
      <dgm:spPr/>
    </dgm:pt>
    <dgm:pt modelId="{30144791-7556-4CF8-82E5-168B625FAB89}" type="pres">
      <dgm:prSet presAssocID="{7B667324-AB55-4994-9F8D-E4C49022C8FD}" presName="bgRect" presStyleLbl="bgShp" presStyleIdx="4" presStyleCnt="8"/>
      <dgm:spPr/>
    </dgm:pt>
    <dgm:pt modelId="{E0BF537A-A9E3-4C32-869E-1C48710DB22D}" type="pres">
      <dgm:prSet presAssocID="{7B667324-AB55-4994-9F8D-E4C49022C8FD}"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lay"/>
        </a:ext>
      </dgm:extLst>
    </dgm:pt>
    <dgm:pt modelId="{2FDA21AD-D850-4744-9147-D69F36E49C69}" type="pres">
      <dgm:prSet presAssocID="{7B667324-AB55-4994-9F8D-E4C49022C8FD}" presName="spaceRect" presStyleCnt="0"/>
      <dgm:spPr/>
    </dgm:pt>
    <dgm:pt modelId="{6A1F59EF-13C8-45F9-B5EB-771CF54EBD42}" type="pres">
      <dgm:prSet presAssocID="{7B667324-AB55-4994-9F8D-E4C49022C8FD}" presName="parTx" presStyleLbl="revTx" presStyleIdx="4" presStyleCnt="8">
        <dgm:presLayoutVars>
          <dgm:chMax val="0"/>
          <dgm:chPref val="0"/>
        </dgm:presLayoutVars>
      </dgm:prSet>
      <dgm:spPr/>
    </dgm:pt>
    <dgm:pt modelId="{1B4F1D72-463F-46EC-92D7-F1BD89BA0180}" type="pres">
      <dgm:prSet presAssocID="{4A16F0AA-482C-4C21-B2C5-966458DCB2E4}" presName="sibTrans" presStyleCnt="0"/>
      <dgm:spPr/>
    </dgm:pt>
    <dgm:pt modelId="{FB2219B6-A22A-4B77-862F-873B206DE1C5}" type="pres">
      <dgm:prSet presAssocID="{D13BF480-DD92-449D-95F1-AD22824EA6EA}" presName="compNode" presStyleCnt="0"/>
      <dgm:spPr/>
    </dgm:pt>
    <dgm:pt modelId="{3F6557AC-0988-4569-9BC0-18CAE13A7708}" type="pres">
      <dgm:prSet presAssocID="{D13BF480-DD92-449D-95F1-AD22824EA6EA}" presName="bgRect" presStyleLbl="bgShp" presStyleIdx="5" presStyleCnt="8"/>
      <dgm:spPr/>
    </dgm:pt>
    <dgm:pt modelId="{0F4EB93D-07CF-4B94-8280-833E42E8606C}" type="pres">
      <dgm:prSet presAssocID="{D13BF480-DD92-449D-95F1-AD22824EA6E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esentation with Bar Chart"/>
        </a:ext>
      </dgm:extLst>
    </dgm:pt>
    <dgm:pt modelId="{D20DACE6-2792-4668-A127-2B0A653DEF47}" type="pres">
      <dgm:prSet presAssocID="{D13BF480-DD92-449D-95F1-AD22824EA6EA}" presName="spaceRect" presStyleCnt="0"/>
      <dgm:spPr/>
    </dgm:pt>
    <dgm:pt modelId="{E9699D09-C716-4E38-A37C-65641858B5EB}" type="pres">
      <dgm:prSet presAssocID="{D13BF480-DD92-449D-95F1-AD22824EA6EA}" presName="parTx" presStyleLbl="revTx" presStyleIdx="5" presStyleCnt="8">
        <dgm:presLayoutVars>
          <dgm:chMax val="0"/>
          <dgm:chPref val="0"/>
        </dgm:presLayoutVars>
      </dgm:prSet>
      <dgm:spPr/>
    </dgm:pt>
    <dgm:pt modelId="{498C9292-B2AC-4919-A853-F7693E10718B}" type="pres">
      <dgm:prSet presAssocID="{6ECD65C0-5C08-44D9-952C-E914BC7F5E3C}" presName="sibTrans" presStyleCnt="0"/>
      <dgm:spPr/>
    </dgm:pt>
    <dgm:pt modelId="{6DB40098-4164-4889-A5CF-360B1407079E}" type="pres">
      <dgm:prSet presAssocID="{61896677-9E0C-4A41-8011-E7E7FA583060}" presName="compNode" presStyleCnt="0"/>
      <dgm:spPr/>
    </dgm:pt>
    <dgm:pt modelId="{288F9193-9B42-4131-8C98-22569CD6820E}" type="pres">
      <dgm:prSet presAssocID="{61896677-9E0C-4A41-8011-E7E7FA583060}" presName="bgRect" presStyleLbl="bgShp" presStyleIdx="6" presStyleCnt="8"/>
      <dgm:spPr/>
    </dgm:pt>
    <dgm:pt modelId="{2A3494EF-F068-42B9-B36C-842F288E5DE2}" type="pres">
      <dgm:prSet presAssocID="{61896677-9E0C-4A41-8011-E7E7FA583060}"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6D26BCB1-B9EF-4A88-958F-291A720BC6CB}" type="pres">
      <dgm:prSet presAssocID="{61896677-9E0C-4A41-8011-E7E7FA583060}" presName="spaceRect" presStyleCnt="0"/>
      <dgm:spPr/>
    </dgm:pt>
    <dgm:pt modelId="{BC5DC97C-FD60-4068-B7E8-85643F330C6F}" type="pres">
      <dgm:prSet presAssocID="{61896677-9E0C-4A41-8011-E7E7FA583060}" presName="parTx" presStyleLbl="revTx" presStyleIdx="6" presStyleCnt="8">
        <dgm:presLayoutVars>
          <dgm:chMax val="0"/>
          <dgm:chPref val="0"/>
        </dgm:presLayoutVars>
      </dgm:prSet>
      <dgm:spPr/>
    </dgm:pt>
    <dgm:pt modelId="{9E09EBBE-235D-473F-A069-5448742D7888}" type="pres">
      <dgm:prSet presAssocID="{C87A6595-3CD2-4F49-A045-6D1B038D9FA9}" presName="sibTrans" presStyleCnt="0"/>
      <dgm:spPr/>
    </dgm:pt>
    <dgm:pt modelId="{B3F2489B-3FF4-4569-9DC4-3D40AAE7DB9A}" type="pres">
      <dgm:prSet presAssocID="{A910038B-3A2D-4E90-93E6-0527370F6F23}" presName="compNode" presStyleCnt="0"/>
      <dgm:spPr/>
    </dgm:pt>
    <dgm:pt modelId="{B6E4287F-A763-43C4-9816-C179BFBB80CB}" type="pres">
      <dgm:prSet presAssocID="{A910038B-3A2D-4E90-93E6-0527370F6F23}" presName="bgRect" presStyleLbl="bgShp" presStyleIdx="7" presStyleCnt="8"/>
      <dgm:spPr/>
    </dgm:pt>
    <dgm:pt modelId="{68A92673-96F8-4194-95AB-EA5356608B8B}" type="pres">
      <dgm:prSet presAssocID="{A910038B-3A2D-4E90-93E6-0527370F6F2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Table"/>
        </a:ext>
      </dgm:extLst>
    </dgm:pt>
    <dgm:pt modelId="{808B5AEE-5DAC-4ECF-B4DC-02C40801DC26}" type="pres">
      <dgm:prSet presAssocID="{A910038B-3A2D-4E90-93E6-0527370F6F23}" presName="spaceRect" presStyleCnt="0"/>
      <dgm:spPr/>
    </dgm:pt>
    <dgm:pt modelId="{664D99C3-5C7A-41A8-B2F4-D20E9051A8E4}" type="pres">
      <dgm:prSet presAssocID="{A910038B-3A2D-4E90-93E6-0527370F6F23}" presName="parTx" presStyleLbl="revTx" presStyleIdx="7" presStyleCnt="8">
        <dgm:presLayoutVars>
          <dgm:chMax val="0"/>
          <dgm:chPref val="0"/>
        </dgm:presLayoutVars>
      </dgm:prSet>
      <dgm:spPr/>
    </dgm:pt>
  </dgm:ptLst>
  <dgm:cxnLst>
    <dgm:cxn modelId="{1C972F01-4553-4858-A3E1-814B119EB153}" type="presOf" srcId="{61896677-9E0C-4A41-8011-E7E7FA583060}" destId="{BC5DC97C-FD60-4068-B7E8-85643F330C6F}" srcOrd="0" destOrd="0" presId="urn:microsoft.com/office/officeart/2018/2/layout/IconVerticalSolidList"/>
    <dgm:cxn modelId="{2F983A10-7795-41B6-9139-3EFA6715483D}" type="presOf" srcId="{D87025E7-AFE6-456E-9E4E-9007AF4D4912}" destId="{B28C1EDE-ACEC-4027-9094-555D47726937}" srcOrd="0" destOrd="0" presId="urn:microsoft.com/office/officeart/2018/2/layout/IconVerticalSolidList"/>
    <dgm:cxn modelId="{6AE9DA15-AFC9-47E5-A05E-312E376E4261}" srcId="{435F412D-E671-4021-8967-D8E4972873CB}" destId="{61896677-9E0C-4A41-8011-E7E7FA583060}" srcOrd="6" destOrd="0" parTransId="{A151C03B-18E1-47EA-B19A-A0E713F550EF}" sibTransId="{C87A6595-3CD2-4F49-A045-6D1B038D9FA9}"/>
    <dgm:cxn modelId="{3B05DB23-B5ED-4D9C-9B81-30A47DBCEF38}" srcId="{435F412D-E671-4021-8967-D8E4972873CB}" destId="{D87025E7-AFE6-456E-9E4E-9007AF4D4912}" srcOrd="1" destOrd="0" parTransId="{CFD7B1F7-F490-4060-85DA-89D6890F3FDF}" sibTransId="{8E7F425A-3B0D-4EC0-BD17-BDB875DC1F55}"/>
    <dgm:cxn modelId="{6CDBEF23-D5C9-4BFF-A94A-FDA36A58CBDD}" type="presOf" srcId="{7B667324-AB55-4994-9F8D-E4C49022C8FD}" destId="{6A1F59EF-13C8-45F9-B5EB-771CF54EBD42}" srcOrd="0" destOrd="0" presId="urn:microsoft.com/office/officeart/2018/2/layout/IconVerticalSolidList"/>
    <dgm:cxn modelId="{1D09812D-4883-4CEE-A0AC-6C685C56D1E5}" srcId="{435F412D-E671-4021-8967-D8E4972873CB}" destId="{7F051058-BA2C-4CC6-B8F2-9C2DCD2F11C8}" srcOrd="2" destOrd="0" parTransId="{0E4BE13D-070A-4EEF-B155-AB3FE9A13876}" sibTransId="{DDCE688D-B962-454B-B57E-41F6681287A4}"/>
    <dgm:cxn modelId="{8988C131-2CDD-4061-B35B-5838CC960941}" type="presOf" srcId="{9B28EA95-3758-4994-BCBF-06FAB44E6769}" destId="{0FF4DF2E-0429-4989-B20C-76B53C4CC1F4}" srcOrd="0" destOrd="0" presId="urn:microsoft.com/office/officeart/2018/2/layout/IconVerticalSolidList"/>
    <dgm:cxn modelId="{CC6C176B-F953-48F6-A881-C5452A513253}" srcId="{435F412D-E671-4021-8967-D8E4972873CB}" destId="{7B667324-AB55-4994-9F8D-E4C49022C8FD}" srcOrd="4" destOrd="0" parTransId="{EFD7DA57-C5AD-46E7-A1DB-F97C4DA97B80}" sibTransId="{4A16F0AA-482C-4C21-B2C5-966458DCB2E4}"/>
    <dgm:cxn modelId="{BFD96A6B-171B-45BD-90D9-5770D8869C5B}" srcId="{435F412D-E671-4021-8967-D8E4972873CB}" destId="{A910038B-3A2D-4E90-93E6-0527370F6F23}" srcOrd="7" destOrd="0" parTransId="{ECA4D195-23A0-4E31-ADE4-D4927A2E6C1A}" sibTransId="{4B2FF1A3-9A3A-4FB5-A64D-05E381DA4BC5}"/>
    <dgm:cxn modelId="{779FEE54-FA40-401C-8195-232F40C0674F}" type="presOf" srcId="{D13BF480-DD92-449D-95F1-AD22824EA6EA}" destId="{E9699D09-C716-4E38-A37C-65641858B5EB}" srcOrd="0" destOrd="0" presId="urn:microsoft.com/office/officeart/2018/2/layout/IconVerticalSolidList"/>
    <dgm:cxn modelId="{97E4B178-C7C2-4441-B5BE-D3CEC4AEF268}" type="presOf" srcId="{A910038B-3A2D-4E90-93E6-0527370F6F23}" destId="{664D99C3-5C7A-41A8-B2F4-D20E9051A8E4}" srcOrd="0" destOrd="0" presId="urn:microsoft.com/office/officeart/2018/2/layout/IconVerticalSolidList"/>
    <dgm:cxn modelId="{CF36CD86-012A-4CEB-842B-0D8EE0C394E5}" type="presOf" srcId="{7F051058-BA2C-4CC6-B8F2-9C2DCD2F11C8}" destId="{7B73054A-8D34-4236-BADF-E3C2159A3527}" srcOrd="0" destOrd="0" presId="urn:microsoft.com/office/officeart/2018/2/layout/IconVerticalSolidList"/>
    <dgm:cxn modelId="{2DB4CC87-F1B6-4C19-A347-C1AD58B203D1}" type="presOf" srcId="{2465CEEB-1F4F-4CA5-AA7D-CE453914E168}" destId="{CD942D25-00A0-410A-A849-1E3C5B600493}" srcOrd="0" destOrd="0" presId="urn:microsoft.com/office/officeart/2018/2/layout/IconVerticalSolidList"/>
    <dgm:cxn modelId="{00723490-2E39-407B-A5E1-9F90D22B4327}" srcId="{435F412D-E671-4021-8967-D8E4972873CB}" destId="{9B28EA95-3758-4994-BCBF-06FAB44E6769}" srcOrd="3" destOrd="0" parTransId="{7848D95B-5C6E-4443-BAAE-4534AF6C144E}" sibTransId="{B2EBA7F9-4ED1-4638-8D28-EC1A0475F7E0}"/>
    <dgm:cxn modelId="{6045E390-7928-4788-8012-FA05CA23B958}" srcId="{435F412D-E671-4021-8967-D8E4972873CB}" destId="{D13BF480-DD92-449D-95F1-AD22824EA6EA}" srcOrd="5" destOrd="0" parTransId="{BD6679CA-9220-4DEA-8FF1-693BD33E063B}" sibTransId="{6ECD65C0-5C08-44D9-952C-E914BC7F5E3C}"/>
    <dgm:cxn modelId="{C92EF691-21B9-48AB-A011-3CB3421CF9D6}" type="presOf" srcId="{435F412D-E671-4021-8967-D8E4972873CB}" destId="{F066D373-C1FC-4BB2-BA06-ED4F88BACF0D}" srcOrd="0" destOrd="0" presId="urn:microsoft.com/office/officeart/2018/2/layout/IconVerticalSolidList"/>
    <dgm:cxn modelId="{51CD0CB3-BFD5-47A2-A984-C737CE1936E1}" srcId="{435F412D-E671-4021-8967-D8E4972873CB}" destId="{2465CEEB-1F4F-4CA5-AA7D-CE453914E168}" srcOrd="0" destOrd="0" parTransId="{44964878-2966-4268-B82D-69FB3F46D915}" sibTransId="{D4BB130B-D66D-4DB2-A0D0-449F51FE34B8}"/>
    <dgm:cxn modelId="{DA7C50D5-470F-452A-A1BA-F0AD73DA48A0}" type="presParOf" srcId="{F066D373-C1FC-4BB2-BA06-ED4F88BACF0D}" destId="{E02C75AE-5A20-4FDE-94BE-C6FE43A30BE5}" srcOrd="0" destOrd="0" presId="urn:microsoft.com/office/officeart/2018/2/layout/IconVerticalSolidList"/>
    <dgm:cxn modelId="{4A74EBEB-382E-4036-9DE5-D3E86AACF04E}" type="presParOf" srcId="{E02C75AE-5A20-4FDE-94BE-C6FE43A30BE5}" destId="{8E97BFC1-CBC0-49F6-9B3F-917DE88EBD54}" srcOrd="0" destOrd="0" presId="urn:microsoft.com/office/officeart/2018/2/layout/IconVerticalSolidList"/>
    <dgm:cxn modelId="{C071BAD5-4E3C-4231-B0E3-7C757E7302EB}" type="presParOf" srcId="{E02C75AE-5A20-4FDE-94BE-C6FE43A30BE5}" destId="{E23F202F-8DC6-42D2-B89A-C1E650949AE4}" srcOrd="1" destOrd="0" presId="urn:microsoft.com/office/officeart/2018/2/layout/IconVerticalSolidList"/>
    <dgm:cxn modelId="{98E82AA1-A89E-4C66-820F-D4E6D3FF10E8}" type="presParOf" srcId="{E02C75AE-5A20-4FDE-94BE-C6FE43A30BE5}" destId="{9B601DF3-F8F3-49AF-BFD3-84813D3CFAF3}" srcOrd="2" destOrd="0" presId="urn:microsoft.com/office/officeart/2018/2/layout/IconVerticalSolidList"/>
    <dgm:cxn modelId="{8CFC3A86-6C55-4341-AE79-082ADDA207F5}" type="presParOf" srcId="{E02C75AE-5A20-4FDE-94BE-C6FE43A30BE5}" destId="{CD942D25-00A0-410A-A849-1E3C5B600493}" srcOrd="3" destOrd="0" presId="urn:microsoft.com/office/officeart/2018/2/layout/IconVerticalSolidList"/>
    <dgm:cxn modelId="{2D0B4004-FB65-4B62-A11E-CF4EACF84D1C}" type="presParOf" srcId="{F066D373-C1FC-4BB2-BA06-ED4F88BACF0D}" destId="{FF6B1F8D-A4EF-4E93-AD45-A702B4B1E45F}" srcOrd="1" destOrd="0" presId="urn:microsoft.com/office/officeart/2018/2/layout/IconVerticalSolidList"/>
    <dgm:cxn modelId="{C51CC9CD-DA47-44C2-9D1E-60A2CC6FD96D}" type="presParOf" srcId="{F066D373-C1FC-4BB2-BA06-ED4F88BACF0D}" destId="{F8ABC0AB-BB90-4C3D-B975-5BD01118D233}" srcOrd="2" destOrd="0" presId="urn:microsoft.com/office/officeart/2018/2/layout/IconVerticalSolidList"/>
    <dgm:cxn modelId="{5B0D3094-42CE-489A-8EFF-F292F1B4D06E}" type="presParOf" srcId="{F8ABC0AB-BB90-4C3D-B975-5BD01118D233}" destId="{E2B72DB3-B2DB-4A79-95F2-27C6E0B091D8}" srcOrd="0" destOrd="0" presId="urn:microsoft.com/office/officeart/2018/2/layout/IconVerticalSolidList"/>
    <dgm:cxn modelId="{5948ECBF-12E0-4D9F-A28A-8F87A1A8CD69}" type="presParOf" srcId="{F8ABC0AB-BB90-4C3D-B975-5BD01118D233}" destId="{A07F6729-AA10-47B0-AB21-89FA933C4E4A}" srcOrd="1" destOrd="0" presId="urn:microsoft.com/office/officeart/2018/2/layout/IconVerticalSolidList"/>
    <dgm:cxn modelId="{410B999B-A16D-4A27-B46B-28DE4A471796}" type="presParOf" srcId="{F8ABC0AB-BB90-4C3D-B975-5BD01118D233}" destId="{E051B15D-922A-4805-9AD9-2325B675A923}" srcOrd="2" destOrd="0" presId="urn:microsoft.com/office/officeart/2018/2/layout/IconVerticalSolidList"/>
    <dgm:cxn modelId="{09D6E67D-E129-443E-BFD4-24FD255DE1BC}" type="presParOf" srcId="{F8ABC0AB-BB90-4C3D-B975-5BD01118D233}" destId="{B28C1EDE-ACEC-4027-9094-555D47726937}" srcOrd="3" destOrd="0" presId="urn:microsoft.com/office/officeart/2018/2/layout/IconVerticalSolidList"/>
    <dgm:cxn modelId="{65025ACB-A192-465A-9423-EC87373C3C47}" type="presParOf" srcId="{F066D373-C1FC-4BB2-BA06-ED4F88BACF0D}" destId="{65BE6F42-4329-47B7-B370-4B150BBE31BF}" srcOrd="3" destOrd="0" presId="urn:microsoft.com/office/officeart/2018/2/layout/IconVerticalSolidList"/>
    <dgm:cxn modelId="{FD1A26CF-27B9-4EFB-8A24-8D6928DA17FD}" type="presParOf" srcId="{F066D373-C1FC-4BB2-BA06-ED4F88BACF0D}" destId="{0CF18D20-AECD-4F1F-81C1-68C412F4A9B0}" srcOrd="4" destOrd="0" presId="urn:microsoft.com/office/officeart/2018/2/layout/IconVerticalSolidList"/>
    <dgm:cxn modelId="{702673C0-496A-4B74-BA6F-60B647FDA442}" type="presParOf" srcId="{0CF18D20-AECD-4F1F-81C1-68C412F4A9B0}" destId="{A454B564-056D-4783-B671-6647C4836969}" srcOrd="0" destOrd="0" presId="urn:microsoft.com/office/officeart/2018/2/layout/IconVerticalSolidList"/>
    <dgm:cxn modelId="{3E948A16-2B5D-4B13-81F8-5C86C2ED9EC0}" type="presParOf" srcId="{0CF18D20-AECD-4F1F-81C1-68C412F4A9B0}" destId="{38C88416-C697-435C-AFE9-AB837E919C7A}" srcOrd="1" destOrd="0" presId="urn:microsoft.com/office/officeart/2018/2/layout/IconVerticalSolidList"/>
    <dgm:cxn modelId="{97C90825-F33A-459A-BCA7-4937D3D776D0}" type="presParOf" srcId="{0CF18D20-AECD-4F1F-81C1-68C412F4A9B0}" destId="{EE7CCBD1-E0F4-4D16-9B79-AD5D6CB4E500}" srcOrd="2" destOrd="0" presId="urn:microsoft.com/office/officeart/2018/2/layout/IconVerticalSolidList"/>
    <dgm:cxn modelId="{1ADB09A9-CF56-4A0F-B026-46F81EB26DFB}" type="presParOf" srcId="{0CF18D20-AECD-4F1F-81C1-68C412F4A9B0}" destId="{7B73054A-8D34-4236-BADF-E3C2159A3527}" srcOrd="3" destOrd="0" presId="urn:microsoft.com/office/officeart/2018/2/layout/IconVerticalSolidList"/>
    <dgm:cxn modelId="{07712721-2D36-424D-830C-59D4F18D6216}" type="presParOf" srcId="{F066D373-C1FC-4BB2-BA06-ED4F88BACF0D}" destId="{F86153ED-C4AA-4C22-938B-A6A6566FDAC5}" srcOrd="5" destOrd="0" presId="urn:microsoft.com/office/officeart/2018/2/layout/IconVerticalSolidList"/>
    <dgm:cxn modelId="{73E2FAD8-CDEB-4A2F-ACBC-E800D11C794F}" type="presParOf" srcId="{F066D373-C1FC-4BB2-BA06-ED4F88BACF0D}" destId="{F167953A-A2A1-45B7-8478-0223830DEC6D}" srcOrd="6" destOrd="0" presId="urn:microsoft.com/office/officeart/2018/2/layout/IconVerticalSolidList"/>
    <dgm:cxn modelId="{540C242A-6487-4A95-8954-3431AC967995}" type="presParOf" srcId="{F167953A-A2A1-45B7-8478-0223830DEC6D}" destId="{818264A7-6247-4882-B543-2F60658F418C}" srcOrd="0" destOrd="0" presId="urn:microsoft.com/office/officeart/2018/2/layout/IconVerticalSolidList"/>
    <dgm:cxn modelId="{7DAAAD98-DB26-448C-B4B4-96F3A441F557}" type="presParOf" srcId="{F167953A-A2A1-45B7-8478-0223830DEC6D}" destId="{1CABC6B3-A70F-478D-8F01-D8A61F2E9135}" srcOrd="1" destOrd="0" presId="urn:microsoft.com/office/officeart/2018/2/layout/IconVerticalSolidList"/>
    <dgm:cxn modelId="{88198033-6D72-4A9D-92FD-42319392BB2D}" type="presParOf" srcId="{F167953A-A2A1-45B7-8478-0223830DEC6D}" destId="{CA13CA47-52A2-42DE-92D2-1FD6BF3A8AC2}" srcOrd="2" destOrd="0" presId="urn:microsoft.com/office/officeart/2018/2/layout/IconVerticalSolidList"/>
    <dgm:cxn modelId="{6D25CE06-0362-42E1-AC77-D311613AC3BE}" type="presParOf" srcId="{F167953A-A2A1-45B7-8478-0223830DEC6D}" destId="{0FF4DF2E-0429-4989-B20C-76B53C4CC1F4}" srcOrd="3" destOrd="0" presId="urn:microsoft.com/office/officeart/2018/2/layout/IconVerticalSolidList"/>
    <dgm:cxn modelId="{A8DDCA21-42C8-4921-B767-36534D5766E0}" type="presParOf" srcId="{F066D373-C1FC-4BB2-BA06-ED4F88BACF0D}" destId="{33D5EA8D-4789-4F46-8E6C-8BD26A9586B0}" srcOrd="7" destOrd="0" presId="urn:microsoft.com/office/officeart/2018/2/layout/IconVerticalSolidList"/>
    <dgm:cxn modelId="{08B174E8-1E61-4714-8271-5E5AF27F1E44}" type="presParOf" srcId="{F066D373-C1FC-4BB2-BA06-ED4F88BACF0D}" destId="{476D1686-FE9D-4810-B3E9-1BD5BF9E8AA0}" srcOrd="8" destOrd="0" presId="urn:microsoft.com/office/officeart/2018/2/layout/IconVerticalSolidList"/>
    <dgm:cxn modelId="{0430905B-AD5F-4E61-B50F-BB04E59C936F}" type="presParOf" srcId="{476D1686-FE9D-4810-B3E9-1BD5BF9E8AA0}" destId="{30144791-7556-4CF8-82E5-168B625FAB89}" srcOrd="0" destOrd="0" presId="urn:microsoft.com/office/officeart/2018/2/layout/IconVerticalSolidList"/>
    <dgm:cxn modelId="{13697B32-C3F6-4F39-98D3-039DEC9307A4}" type="presParOf" srcId="{476D1686-FE9D-4810-B3E9-1BD5BF9E8AA0}" destId="{E0BF537A-A9E3-4C32-869E-1C48710DB22D}" srcOrd="1" destOrd="0" presId="urn:microsoft.com/office/officeart/2018/2/layout/IconVerticalSolidList"/>
    <dgm:cxn modelId="{FDA05CE1-0891-45F5-BF77-6A2B08F3D731}" type="presParOf" srcId="{476D1686-FE9D-4810-B3E9-1BD5BF9E8AA0}" destId="{2FDA21AD-D850-4744-9147-D69F36E49C69}" srcOrd="2" destOrd="0" presId="urn:microsoft.com/office/officeart/2018/2/layout/IconVerticalSolidList"/>
    <dgm:cxn modelId="{6A0AAFB9-83B8-4D96-A5A5-A5847FB2C01F}" type="presParOf" srcId="{476D1686-FE9D-4810-B3E9-1BD5BF9E8AA0}" destId="{6A1F59EF-13C8-45F9-B5EB-771CF54EBD42}" srcOrd="3" destOrd="0" presId="urn:microsoft.com/office/officeart/2018/2/layout/IconVerticalSolidList"/>
    <dgm:cxn modelId="{9EFC6AFA-9C72-4375-ADDE-FB15B10D4936}" type="presParOf" srcId="{F066D373-C1FC-4BB2-BA06-ED4F88BACF0D}" destId="{1B4F1D72-463F-46EC-92D7-F1BD89BA0180}" srcOrd="9" destOrd="0" presId="urn:microsoft.com/office/officeart/2018/2/layout/IconVerticalSolidList"/>
    <dgm:cxn modelId="{8AEA3AE5-594B-45D9-A060-CD9107D7BFA1}" type="presParOf" srcId="{F066D373-C1FC-4BB2-BA06-ED4F88BACF0D}" destId="{FB2219B6-A22A-4B77-862F-873B206DE1C5}" srcOrd="10" destOrd="0" presId="urn:microsoft.com/office/officeart/2018/2/layout/IconVerticalSolidList"/>
    <dgm:cxn modelId="{04435622-8040-446B-A382-608F58DEC556}" type="presParOf" srcId="{FB2219B6-A22A-4B77-862F-873B206DE1C5}" destId="{3F6557AC-0988-4569-9BC0-18CAE13A7708}" srcOrd="0" destOrd="0" presId="urn:microsoft.com/office/officeart/2018/2/layout/IconVerticalSolidList"/>
    <dgm:cxn modelId="{A3294037-35B7-4714-9C2D-59367BAB6645}" type="presParOf" srcId="{FB2219B6-A22A-4B77-862F-873B206DE1C5}" destId="{0F4EB93D-07CF-4B94-8280-833E42E8606C}" srcOrd="1" destOrd="0" presId="urn:microsoft.com/office/officeart/2018/2/layout/IconVerticalSolidList"/>
    <dgm:cxn modelId="{AF80AA4B-757C-42D0-81E0-AF30FCE60825}" type="presParOf" srcId="{FB2219B6-A22A-4B77-862F-873B206DE1C5}" destId="{D20DACE6-2792-4668-A127-2B0A653DEF47}" srcOrd="2" destOrd="0" presId="urn:microsoft.com/office/officeart/2018/2/layout/IconVerticalSolidList"/>
    <dgm:cxn modelId="{8662F9DE-8D72-41D1-B157-A8B145F4C01F}" type="presParOf" srcId="{FB2219B6-A22A-4B77-862F-873B206DE1C5}" destId="{E9699D09-C716-4E38-A37C-65641858B5EB}" srcOrd="3" destOrd="0" presId="urn:microsoft.com/office/officeart/2018/2/layout/IconVerticalSolidList"/>
    <dgm:cxn modelId="{C9A47E9C-2429-4F78-AE51-3EFA5C8A00AC}" type="presParOf" srcId="{F066D373-C1FC-4BB2-BA06-ED4F88BACF0D}" destId="{498C9292-B2AC-4919-A853-F7693E10718B}" srcOrd="11" destOrd="0" presId="urn:microsoft.com/office/officeart/2018/2/layout/IconVerticalSolidList"/>
    <dgm:cxn modelId="{6A0A82F7-E060-4AC2-8ACA-512A4CAA21D5}" type="presParOf" srcId="{F066D373-C1FC-4BB2-BA06-ED4F88BACF0D}" destId="{6DB40098-4164-4889-A5CF-360B1407079E}" srcOrd="12" destOrd="0" presId="urn:microsoft.com/office/officeart/2018/2/layout/IconVerticalSolidList"/>
    <dgm:cxn modelId="{31645303-0985-4E03-9948-EC2CF671FB96}" type="presParOf" srcId="{6DB40098-4164-4889-A5CF-360B1407079E}" destId="{288F9193-9B42-4131-8C98-22569CD6820E}" srcOrd="0" destOrd="0" presId="urn:microsoft.com/office/officeart/2018/2/layout/IconVerticalSolidList"/>
    <dgm:cxn modelId="{52DC35FE-0C5E-47B3-B95F-227CFD2E7E42}" type="presParOf" srcId="{6DB40098-4164-4889-A5CF-360B1407079E}" destId="{2A3494EF-F068-42B9-B36C-842F288E5DE2}" srcOrd="1" destOrd="0" presId="urn:microsoft.com/office/officeart/2018/2/layout/IconVerticalSolidList"/>
    <dgm:cxn modelId="{C5E110EF-70C8-473B-9FEE-79EC64D4CF73}" type="presParOf" srcId="{6DB40098-4164-4889-A5CF-360B1407079E}" destId="{6D26BCB1-B9EF-4A88-958F-291A720BC6CB}" srcOrd="2" destOrd="0" presId="urn:microsoft.com/office/officeart/2018/2/layout/IconVerticalSolidList"/>
    <dgm:cxn modelId="{8B2CB8E9-A589-4E29-A0D7-4547D1778A80}" type="presParOf" srcId="{6DB40098-4164-4889-A5CF-360B1407079E}" destId="{BC5DC97C-FD60-4068-B7E8-85643F330C6F}" srcOrd="3" destOrd="0" presId="urn:microsoft.com/office/officeart/2018/2/layout/IconVerticalSolidList"/>
    <dgm:cxn modelId="{1E85358E-E018-496B-A00B-49711E791C3E}" type="presParOf" srcId="{F066D373-C1FC-4BB2-BA06-ED4F88BACF0D}" destId="{9E09EBBE-235D-473F-A069-5448742D7888}" srcOrd="13" destOrd="0" presId="urn:microsoft.com/office/officeart/2018/2/layout/IconVerticalSolidList"/>
    <dgm:cxn modelId="{0892966C-948B-44CB-B306-4FA40B7F8E9F}" type="presParOf" srcId="{F066D373-C1FC-4BB2-BA06-ED4F88BACF0D}" destId="{B3F2489B-3FF4-4569-9DC4-3D40AAE7DB9A}" srcOrd="14" destOrd="0" presId="urn:microsoft.com/office/officeart/2018/2/layout/IconVerticalSolidList"/>
    <dgm:cxn modelId="{63966EC9-F623-43F9-BD2B-CB0F7C5EEA4A}" type="presParOf" srcId="{B3F2489B-3FF4-4569-9DC4-3D40AAE7DB9A}" destId="{B6E4287F-A763-43C4-9816-C179BFBB80CB}" srcOrd="0" destOrd="0" presId="urn:microsoft.com/office/officeart/2018/2/layout/IconVerticalSolidList"/>
    <dgm:cxn modelId="{E25445C6-BA57-4AA4-B394-54EC1A539B8A}" type="presParOf" srcId="{B3F2489B-3FF4-4569-9DC4-3D40AAE7DB9A}" destId="{68A92673-96F8-4194-95AB-EA5356608B8B}" srcOrd="1" destOrd="0" presId="urn:microsoft.com/office/officeart/2018/2/layout/IconVerticalSolidList"/>
    <dgm:cxn modelId="{03C51A53-1B39-4782-BFAE-4E1DF13B532F}" type="presParOf" srcId="{B3F2489B-3FF4-4569-9DC4-3D40AAE7DB9A}" destId="{808B5AEE-5DAC-4ECF-B4DC-02C40801DC26}" srcOrd="2" destOrd="0" presId="urn:microsoft.com/office/officeart/2018/2/layout/IconVerticalSolidList"/>
    <dgm:cxn modelId="{0F833701-E438-4325-BDD1-B22335DD4115}" type="presParOf" srcId="{B3F2489B-3FF4-4569-9DC4-3D40AAE7DB9A}" destId="{664D99C3-5C7A-41A8-B2F4-D20E9051A8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867011-581A-4948-8CD0-7D544EC0438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031362-6E6A-4C42-B754-AB33EFBB2AFD}">
      <dgm:prSet/>
      <dgm:spPr/>
      <dgm:t>
        <a:bodyPr/>
        <a:lstStyle/>
        <a:p>
          <a:r>
            <a:rPr lang="en-US"/>
            <a:t>In this project we analyzed data on trending video history on You Tube.</a:t>
          </a:r>
        </a:p>
      </dgm:t>
    </dgm:pt>
    <dgm:pt modelId="{E439977F-125F-4BFE-9D44-1D8432DD1E19}" type="parTrans" cxnId="{0986420A-9B97-4E9A-8CE5-E65A6614BA7F}">
      <dgm:prSet/>
      <dgm:spPr/>
      <dgm:t>
        <a:bodyPr/>
        <a:lstStyle/>
        <a:p>
          <a:endParaRPr lang="en-US"/>
        </a:p>
      </dgm:t>
    </dgm:pt>
    <dgm:pt modelId="{13FE27D4-FBD4-4701-B56B-369F261639F9}" type="sibTrans" cxnId="{0986420A-9B97-4E9A-8CE5-E65A6614BA7F}">
      <dgm:prSet/>
      <dgm:spPr/>
      <dgm:t>
        <a:bodyPr/>
        <a:lstStyle/>
        <a:p>
          <a:endParaRPr lang="en-US"/>
        </a:p>
      </dgm:t>
    </dgm:pt>
    <dgm:pt modelId="{12139105-EF49-4518-8ACC-93FFAD553D83}">
      <dgm:prSet/>
      <dgm:spPr/>
      <dgm:t>
        <a:bodyPr/>
        <a:lstStyle/>
        <a:p>
          <a:r>
            <a:rPr lang="en-US"/>
            <a:t>Based on the analyzes, Trend History graph was built (number of videos is presented in the form of a graph of the number of videos broken down by dates), as well as Trending Video by Region chart.</a:t>
          </a:r>
        </a:p>
      </dgm:t>
    </dgm:pt>
    <dgm:pt modelId="{06BF8D78-7D57-457D-B348-F8AA7B28A9E4}" type="parTrans" cxnId="{594555CB-1270-41E0-8F70-931D8977E57D}">
      <dgm:prSet/>
      <dgm:spPr/>
      <dgm:t>
        <a:bodyPr/>
        <a:lstStyle/>
        <a:p>
          <a:endParaRPr lang="en-US"/>
        </a:p>
      </dgm:t>
    </dgm:pt>
    <dgm:pt modelId="{50EC1FB0-1317-4E47-BEF0-B1E751924D67}" type="sibTrans" cxnId="{594555CB-1270-41E0-8F70-931D8977E57D}">
      <dgm:prSet/>
      <dgm:spPr/>
      <dgm:t>
        <a:bodyPr/>
        <a:lstStyle/>
        <a:p>
          <a:endParaRPr lang="en-US"/>
        </a:p>
      </dgm:t>
    </dgm:pt>
    <dgm:pt modelId="{705FFE56-0DDF-4C2A-9DB5-DB737E142462}">
      <dgm:prSet/>
      <dgm:spPr/>
      <dgm:t>
        <a:bodyPr/>
        <a:lstStyle/>
        <a:p>
          <a:r>
            <a:rPr lang="en-US"/>
            <a:t>A highlight table Trending Vids by Region and Category presents data on the number of trending videos by region and category. Based on the analysis, a dashboard was developed, the link is provided below in the description.</a:t>
          </a:r>
        </a:p>
      </dgm:t>
    </dgm:pt>
    <dgm:pt modelId="{703F1609-A0DA-408A-A31E-197C849DD828}" type="parTrans" cxnId="{2ED21EF8-7FEE-4D41-88F7-F8DB2BFC504B}">
      <dgm:prSet/>
      <dgm:spPr/>
      <dgm:t>
        <a:bodyPr/>
        <a:lstStyle/>
        <a:p>
          <a:endParaRPr lang="en-US"/>
        </a:p>
      </dgm:t>
    </dgm:pt>
    <dgm:pt modelId="{04381BBD-5D2B-44E2-84BB-97B54E2C5C88}" type="sibTrans" cxnId="{2ED21EF8-7FEE-4D41-88F7-F8DB2BFC504B}">
      <dgm:prSet/>
      <dgm:spPr/>
      <dgm:t>
        <a:bodyPr/>
        <a:lstStyle/>
        <a:p>
          <a:endParaRPr lang="en-US"/>
        </a:p>
      </dgm:t>
    </dgm:pt>
    <dgm:pt modelId="{5447AF5A-EA22-4E6D-9E39-87416257F7D6}" type="pres">
      <dgm:prSet presAssocID="{4E867011-581A-4948-8CD0-7D544EC04384}" presName="root" presStyleCnt="0">
        <dgm:presLayoutVars>
          <dgm:dir/>
          <dgm:resizeHandles val="exact"/>
        </dgm:presLayoutVars>
      </dgm:prSet>
      <dgm:spPr/>
    </dgm:pt>
    <dgm:pt modelId="{B68D896D-636A-4B5F-84E8-DE017FF2A955}" type="pres">
      <dgm:prSet presAssocID="{0D031362-6E6A-4C42-B754-AB33EFBB2AFD}" presName="compNode" presStyleCnt="0"/>
      <dgm:spPr/>
    </dgm:pt>
    <dgm:pt modelId="{9F7D03C9-99B9-4B6A-90A8-A723DF0BEE5A}" type="pres">
      <dgm:prSet presAssocID="{0D031362-6E6A-4C42-B754-AB33EFBB2AFD}" presName="bgRect" presStyleLbl="bgShp" presStyleIdx="0" presStyleCnt="3"/>
      <dgm:spPr/>
    </dgm:pt>
    <dgm:pt modelId="{ACD5D0F0-02BA-4992-8A74-3456C828E6A4}" type="pres">
      <dgm:prSet presAssocID="{0D031362-6E6A-4C42-B754-AB33EFBB2AF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AC4C2C9-F75F-4873-98DE-F7CA8AA0DE66}" type="pres">
      <dgm:prSet presAssocID="{0D031362-6E6A-4C42-B754-AB33EFBB2AFD}" presName="spaceRect" presStyleCnt="0"/>
      <dgm:spPr/>
    </dgm:pt>
    <dgm:pt modelId="{744E236C-98A6-4408-ADC5-8F77ADE24112}" type="pres">
      <dgm:prSet presAssocID="{0D031362-6E6A-4C42-B754-AB33EFBB2AFD}" presName="parTx" presStyleLbl="revTx" presStyleIdx="0" presStyleCnt="3">
        <dgm:presLayoutVars>
          <dgm:chMax val="0"/>
          <dgm:chPref val="0"/>
        </dgm:presLayoutVars>
      </dgm:prSet>
      <dgm:spPr/>
    </dgm:pt>
    <dgm:pt modelId="{2C192EBC-7AB3-4683-A04C-51AAF123D008}" type="pres">
      <dgm:prSet presAssocID="{13FE27D4-FBD4-4701-B56B-369F261639F9}" presName="sibTrans" presStyleCnt="0"/>
      <dgm:spPr/>
    </dgm:pt>
    <dgm:pt modelId="{EA585B44-A860-46A9-9F52-6ACB484985B1}" type="pres">
      <dgm:prSet presAssocID="{12139105-EF49-4518-8ACC-93FFAD553D83}" presName="compNode" presStyleCnt="0"/>
      <dgm:spPr/>
    </dgm:pt>
    <dgm:pt modelId="{2748CD0E-8610-4311-8165-04B0B905C93C}" type="pres">
      <dgm:prSet presAssocID="{12139105-EF49-4518-8ACC-93FFAD553D83}" presName="bgRect" presStyleLbl="bgShp" presStyleIdx="1" presStyleCnt="3"/>
      <dgm:spPr/>
    </dgm:pt>
    <dgm:pt modelId="{CF18AE2D-A8D1-4B42-B6B4-651F61AFE664}" type="pres">
      <dgm:prSet presAssocID="{12139105-EF49-4518-8ACC-93FFAD553D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048203D5-48D4-4D2A-AB00-C66103F8AF47}" type="pres">
      <dgm:prSet presAssocID="{12139105-EF49-4518-8ACC-93FFAD553D83}" presName="spaceRect" presStyleCnt="0"/>
      <dgm:spPr/>
    </dgm:pt>
    <dgm:pt modelId="{DBA3C7AF-B5ED-4018-9168-D513DBED0EB7}" type="pres">
      <dgm:prSet presAssocID="{12139105-EF49-4518-8ACC-93FFAD553D83}" presName="parTx" presStyleLbl="revTx" presStyleIdx="1" presStyleCnt="3">
        <dgm:presLayoutVars>
          <dgm:chMax val="0"/>
          <dgm:chPref val="0"/>
        </dgm:presLayoutVars>
      </dgm:prSet>
      <dgm:spPr/>
    </dgm:pt>
    <dgm:pt modelId="{AD0CD49A-8BFE-4242-8979-DF2A7B82D94A}" type="pres">
      <dgm:prSet presAssocID="{50EC1FB0-1317-4E47-BEF0-B1E751924D67}" presName="sibTrans" presStyleCnt="0"/>
      <dgm:spPr/>
    </dgm:pt>
    <dgm:pt modelId="{10A73CAC-9FE5-4CC8-90EA-A34343C60B85}" type="pres">
      <dgm:prSet presAssocID="{705FFE56-0DDF-4C2A-9DB5-DB737E142462}" presName="compNode" presStyleCnt="0"/>
      <dgm:spPr/>
    </dgm:pt>
    <dgm:pt modelId="{8FB53812-9030-4E12-ADC7-35CFFB32D598}" type="pres">
      <dgm:prSet presAssocID="{705FFE56-0DDF-4C2A-9DB5-DB737E142462}" presName="bgRect" presStyleLbl="bgShp" presStyleIdx="2" presStyleCnt="3"/>
      <dgm:spPr/>
    </dgm:pt>
    <dgm:pt modelId="{22BB8D79-6B30-4F3B-9BFB-87836039AAFD}" type="pres">
      <dgm:prSet presAssocID="{705FFE56-0DDF-4C2A-9DB5-DB737E1424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Bar Chart"/>
        </a:ext>
      </dgm:extLst>
    </dgm:pt>
    <dgm:pt modelId="{CFD9A1D3-09A8-403E-9B69-85A43E1AFA6A}" type="pres">
      <dgm:prSet presAssocID="{705FFE56-0DDF-4C2A-9DB5-DB737E142462}" presName="spaceRect" presStyleCnt="0"/>
      <dgm:spPr/>
    </dgm:pt>
    <dgm:pt modelId="{A937C8AC-5FF8-4303-8397-038B0166ABCA}" type="pres">
      <dgm:prSet presAssocID="{705FFE56-0DDF-4C2A-9DB5-DB737E142462}" presName="parTx" presStyleLbl="revTx" presStyleIdx="2" presStyleCnt="3">
        <dgm:presLayoutVars>
          <dgm:chMax val="0"/>
          <dgm:chPref val="0"/>
        </dgm:presLayoutVars>
      </dgm:prSet>
      <dgm:spPr/>
    </dgm:pt>
  </dgm:ptLst>
  <dgm:cxnLst>
    <dgm:cxn modelId="{0986420A-9B97-4E9A-8CE5-E65A6614BA7F}" srcId="{4E867011-581A-4948-8CD0-7D544EC04384}" destId="{0D031362-6E6A-4C42-B754-AB33EFBB2AFD}" srcOrd="0" destOrd="0" parTransId="{E439977F-125F-4BFE-9D44-1D8432DD1E19}" sibTransId="{13FE27D4-FBD4-4701-B56B-369F261639F9}"/>
    <dgm:cxn modelId="{7B78BE2E-4CAC-4349-97E5-563E4DDBBF1B}" type="presOf" srcId="{4E867011-581A-4948-8CD0-7D544EC04384}" destId="{5447AF5A-EA22-4E6D-9E39-87416257F7D6}" srcOrd="0" destOrd="0" presId="urn:microsoft.com/office/officeart/2018/2/layout/IconVerticalSolidList"/>
    <dgm:cxn modelId="{CD4F085E-5BFB-4295-A476-020ABD82F400}" type="presOf" srcId="{12139105-EF49-4518-8ACC-93FFAD553D83}" destId="{DBA3C7AF-B5ED-4018-9168-D513DBED0EB7}" srcOrd="0" destOrd="0" presId="urn:microsoft.com/office/officeart/2018/2/layout/IconVerticalSolidList"/>
    <dgm:cxn modelId="{4C3FEE75-B179-496A-9216-4FFCF4D8BF40}" type="presOf" srcId="{705FFE56-0DDF-4C2A-9DB5-DB737E142462}" destId="{A937C8AC-5FF8-4303-8397-038B0166ABCA}" srcOrd="0" destOrd="0" presId="urn:microsoft.com/office/officeart/2018/2/layout/IconVerticalSolidList"/>
    <dgm:cxn modelId="{594555CB-1270-41E0-8F70-931D8977E57D}" srcId="{4E867011-581A-4948-8CD0-7D544EC04384}" destId="{12139105-EF49-4518-8ACC-93FFAD553D83}" srcOrd="1" destOrd="0" parTransId="{06BF8D78-7D57-457D-B348-F8AA7B28A9E4}" sibTransId="{50EC1FB0-1317-4E47-BEF0-B1E751924D67}"/>
    <dgm:cxn modelId="{E1F924DF-4B33-4D7B-8AD5-4F41D1CCCD1A}" type="presOf" srcId="{0D031362-6E6A-4C42-B754-AB33EFBB2AFD}" destId="{744E236C-98A6-4408-ADC5-8F77ADE24112}" srcOrd="0" destOrd="0" presId="urn:microsoft.com/office/officeart/2018/2/layout/IconVerticalSolidList"/>
    <dgm:cxn modelId="{2ED21EF8-7FEE-4D41-88F7-F8DB2BFC504B}" srcId="{4E867011-581A-4948-8CD0-7D544EC04384}" destId="{705FFE56-0DDF-4C2A-9DB5-DB737E142462}" srcOrd="2" destOrd="0" parTransId="{703F1609-A0DA-408A-A31E-197C849DD828}" sibTransId="{04381BBD-5D2B-44E2-84BB-97B54E2C5C88}"/>
    <dgm:cxn modelId="{2CE3AECA-2CD7-4307-BBB6-DEE4DEFFF191}" type="presParOf" srcId="{5447AF5A-EA22-4E6D-9E39-87416257F7D6}" destId="{B68D896D-636A-4B5F-84E8-DE017FF2A955}" srcOrd="0" destOrd="0" presId="urn:microsoft.com/office/officeart/2018/2/layout/IconVerticalSolidList"/>
    <dgm:cxn modelId="{79761360-7C52-4E4F-8226-64DA272163D2}" type="presParOf" srcId="{B68D896D-636A-4B5F-84E8-DE017FF2A955}" destId="{9F7D03C9-99B9-4B6A-90A8-A723DF0BEE5A}" srcOrd="0" destOrd="0" presId="urn:microsoft.com/office/officeart/2018/2/layout/IconVerticalSolidList"/>
    <dgm:cxn modelId="{31FC1BD6-AEF9-42E9-9445-4B59C7FAC6FE}" type="presParOf" srcId="{B68D896D-636A-4B5F-84E8-DE017FF2A955}" destId="{ACD5D0F0-02BA-4992-8A74-3456C828E6A4}" srcOrd="1" destOrd="0" presId="urn:microsoft.com/office/officeart/2018/2/layout/IconVerticalSolidList"/>
    <dgm:cxn modelId="{DB74E36F-681E-489F-9BD7-DBCD66F69EEC}" type="presParOf" srcId="{B68D896D-636A-4B5F-84E8-DE017FF2A955}" destId="{2AC4C2C9-F75F-4873-98DE-F7CA8AA0DE66}" srcOrd="2" destOrd="0" presId="urn:microsoft.com/office/officeart/2018/2/layout/IconVerticalSolidList"/>
    <dgm:cxn modelId="{EAC725D6-13C6-44EE-B6C8-E02D0FB0B46E}" type="presParOf" srcId="{B68D896D-636A-4B5F-84E8-DE017FF2A955}" destId="{744E236C-98A6-4408-ADC5-8F77ADE24112}" srcOrd="3" destOrd="0" presId="urn:microsoft.com/office/officeart/2018/2/layout/IconVerticalSolidList"/>
    <dgm:cxn modelId="{CF49FDDA-C9B6-4523-A5B4-518409843A9B}" type="presParOf" srcId="{5447AF5A-EA22-4E6D-9E39-87416257F7D6}" destId="{2C192EBC-7AB3-4683-A04C-51AAF123D008}" srcOrd="1" destOrd="0" presId="urn:microsoft.com/office/officeart/2018/2/layout/IconVerticalSolidList"/>
    <dgm:cxn modelId="{20DD6294-4AB9-4664-ABA1-70BBEE52354B}" type="presParOf" srcId="{5447AF5A-EA22-4E6D-9E39-87416257F7D6}" destId="{EA585B44-A860-46A9-9F52-6ACB484985B1}" srcOrd="2" destOrd="0" presId="urn:microsoft.com/office/officeart/2018/2/layout/IconVerticalSolidList"/>
    <dgm:cxn modelId="{E16F8D37-3685-4382-83EB-0763A8526EA2}" type="presParOf" srcId="{EA585B44-A860-46A9-9F52-6ACB484985B1}" destId="{2748CD0E-8610-4311-8165-04B0B905C93C}" srcOrd="0" destOrd="0" presId="urn:microsoft.com/office/officeart/2018/2/layout/IconVerticalSolidList"/>
    <dgm:cxn modelId="{2CB26994-795E-41C9-B573-55E8080AF862}" type="presParOf" srcId="{EA585B44-A860-46A9-9F52-6ACB484985B1}" destId="{CF18AE2D-A8D1-4B42-B6B4-651F61AFE664}" srcOrd="1" destOrd="0" presId="urn:microsoft.com/office/officeart/2018/2/layout/IconVerticalSolidList"/>
    <dgm:cxn modelId="{E8F6901E-108F-4586-91C8-64220BCEA6C5}" type="presParOf" srcId="{EA585B44-A860-46A9-9F52-6ACB484985B1}" destId="{048203D5-48D4-4D2A-AB00-C66103F8AF47}" srcOrd="2" destOrd="0" presId="urn:microsoft.com/office/officeart/2018/2/layout/IconVerticalSolidList"/>
    <dgm:cxn modelId="{94AAE08F-F265-4E37-89F0-B82D9007C15D}" type="presParOf" srcId="{EA585B44-A860-46A9-9F52-6ACB484985B1}" destId="{DBA3C7AF-B5ED-4018-9168-D513DBED0EB7}" srcOrd="3" destOrd="0" presId="urn:microsoft.com/office/officeart/2018/2/layout/IconVerticalSolidList"/>
    <dgm:cxn modelId="{11AD34CB-A47A-439D-9A5D-C589B73CDBF6}" type="presParOf" srcId="{5447AF5A-EA22-4E6D-9E39-87416257F7D6}" destId="{AD0CD49A-8BFE-4242-8979-DF2A7B82D94A}" srcOrd="3" destOrd="0" presId="urn:microsoft.com/office/officeart/2018/2/layout/IconVerticalSolidList"/>
    <dgm:cxn modelId="{FE67874C-F952-43D9-AD3A-C36F01BEC305}" type="presParOf" srcId="{5447AF5A-EA22-4E6D-9E39-87416257F7D6}" destId="{10A73CAC-9FE5-4CC8-90EA-A34343C60B85}" srcOrd="4" destOrd="0" presId="urn:microsoft.com/office/officeart/2018/2/layout/IconVerticalSolidList"/>
    <dgm:cxn modelId="{B52BC226-043A-43B9-A900-77C20999245B}" type="presParOf" srcId="{10A73CAC-9FE5-4CC8-90EA-A34343C60B85}" destId="{8FB53812-9030-4E12-ADC7-35CFFB32D598}" srcOrd="0" destOrd="0" presId="urn:microsoft.com/office/officeart/2018/2/layout/IconVerticalSolidList"/>
    <dgm:cxn modelId="{9B5A8938-3616-4274-8816-2F2404F014EA}" type="presParOf" srcId="{10A73CAC-9FE5-4CC8-90EA-A34343C60B85}" destId="{22BB8D79-6B30-4F3B-9BFB-87836039AAFD}" srcOrd="1" destOrd="0" presId="urn:microsoft.com/office/officeart/2018/2/layout/IconVerticalSolidList"/>
    <dgm:cxn modelId="{4F85F5B4-5C5C-4F5E-84B5-5C2DF811E77C}" type="presParOf" srcId="{10A73CAC-9FE5-4CC8-90EA-A34343C60B85}" destId="{CFD9A1D3-09A8-403E-9B69-85A43E1AFA6A}" srcOrd="2" destOrd="0" presId="urn:microsoft.com/office/officeart/2018/2/layout/IconVerticalSolidList"/>
    <dgm:cxn modelId="{6481655C-867F-4FE0-AEE1-5DF3E93E4F13}" type="presParOf" srcId="{10A73CAC-9FE5-4CC8-90EA-A34343C60B85}" destId="{A937C8AC-5FF8-4303-8397-038B0166AB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7BFC1-CBC0-49F6-9B3F-917DE88EBD54}">
      <dsp:nvSpPr>
        <dsp:cNvPr id="0" name=""/>
        <dsp:cNvSpPr/>
      </dsp:nvSpPr>
      <dsp:spPr>
        <a:xfrm>
          <a:off x="0" y="2548"/>
          <a:ext cx="10576558" cy="380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F202F-8DC6-42D2-B89A-C1E650949AE4}">
      <dsp:nvSpPr>
        <dsp:cNvPr id="0" name=""/>
        <dsp:cNvSpPr/>
      </dsp:nvSpPr>
      <dsp:spPr>
        <a:xfrm>
          <a:off x="115011" y="88094"/>
          <a:ext cx="209317" cy="2091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942D25-00A0-410A-A849-1E3C5B600493}">
      <dsp:nvSpPr>
        <dsp:cNvPr id="0" name=""/>
        <dsp:cNvSpPr/>
      </dsp:nvSpPr>
      <dsp:spPr>
        <a:xfrm>
          <a:off x="439341" y="2548"/>
          <a:ext cx="10110827" cy="427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268" tIns="45268" rIns="45268" bIns="45268" numCol="1" spcCol="1270" anchor="ctr" anchorCtr="0">
          <a:noAutofit/>
        </a:bodyPr>
        <a:lstStyle/>
        <a:p>
          <a:pPr marL="0" lvl="0" indent="0" algn="l" defTabSz="622300">
            <a:lnSpc>
              <a:spcPct val="90000"/>
            </a:lnSpc>
            <a:spcBef>
              <a:spcPct val="0"/>
            </a:spcBef>
            <a:spcAft>
              <a:spcPct val="35000"/>
            </a:spcAft>
            <a:buNone/>
          </a:pPr>
          <a:r>
            <a:rPr lang="en-US" sz="1400" kern="1200"/>
            <a:t>The goal of the project</a:t>
          </a:r>
        </a:p>
      </dsp:txBody>
      <dsp:txXfrm>
        <a:off x="439341" y="2548"/>
        <a:ext cx="10110827" cy="427730"/>
      </dsp:txXfrm>
    </dsp:sp>
    <dsp:sp modelId="{E2B72DB3-B2DB-4A79-95F2-27C6E0B091D8}">
      <dsp:nvSpPr>
        <dsp:cNvPr id="0" name=""/>
        <dsp:cNvSpPr/>
      </dsp:nvSpPr>
      <dsp:spPr>
        <a:xfrm>
          <a:off x="0" y="537211"/>
          <a:ext cx="10576558" cy="380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7F6729-AA10-47B0-AB21-89FA933C4E4A}">
      <dsp:nvSpPr>
        <dsp:cNvPr id="0" name=""/>
        <dsp:cNvSpPr/>
      </dsp:nvSpPr>
      <dsp:spPr>
        <a:xfrm>
          <a:off x="115011" y="622757"/>
          <a:ext cx="209317" cy="2091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8C1EDE-ACEC-4027-9094-555D47726937}">
      <dsp:nvSpPr>
        <dsp:cNvPr id="0" name=""/>
        <dsp:cNvSpPr/>
      </dsp:nvSpPr>
      <dsp:spPr>
        <a:xfrm>
          <a:off x="439341" y="537211"/>
          <a:ext cx="10110827" cy="427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268" tIns="45268" rIns="45268" bIns="45268" numCol="1" spcCol="1270" anchor="ctr" anchorCtr="0">
          <a:noAutofit/>
        </a:bodyPr>
        <a:lstStyle/>
        <a:p>
          <a:pPr marL="0" lvl="0" indent="0" algn="l" defTabSz="622300">
            <a:lnSpc>
              <a:spcPct val="90000"/>
            </a:lnSpc>
            <a:spcBef>
              <a:spcPct val="0"/>
            </a:spcBef>
            <a:spcAft>
              <a:spcPct val="35000"/>
            </a:spcAft>
            <a:buNone/>
          </a:pPr>
          <a:r>
            <a:rPr lang="en-US" sz="1400" kern="1200"/>
            <a:t>Trending history</a:t>
          </a:r>
        </a:p>
      </dsp:txBody>
      <dsp:txXfrm>
        <a:off x="439341" y="537211"/>
        <a:ext cx="10110827" cy="427730"/>
      </dsp:txXfrm>
    </dsp:sp>
    <dsp:sp modelId="{A454B564-056D-4783-B671-6647C4836969}">
      <dsp:nvSpPr>
        <dsp:cNvPr id="0" name=""/>
        <dsp:cNvSpPr/>
      </dsp:nvSpPr>
      <dsp:spPr>
        <a:xfrm>
          <a:off x="0" y="1071874"/>
          <a:ext cx="10576558" cy="380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C88416-C697-435C-AFE9-AB837E919C7A}">
      <dsp:nvSpPr>
        <dsp:cNvPr id="0" name=""/>
        <dsp:cNvSpPr/>
      </dsp:nvSpPr>
      <dsp:spPr>
        <a:xfrm>
          <a:off x="115011" y="1157420"/>
          <a:ext cx="209317" cy="2091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73054A-8D34-4236-BADF-E3C2159A3527}">
      <dsp:nvSpPr>
        <dsp:cNvPr id="0" name=""/>
        <dsp:cNvSpPr/>
      </dsp:nvSpPr>
      <dsp:spPr>
        <a:xfrm>
          <a:off x="439341" y="1071874"/>
          <a:ext cx="10110827" cy="427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268" tIns="45268" rIns="45268" bIns="45268" numCol="1" spcCol="1270" anchor="ctr" anchorCtr="0">
          <a:noAutofit/>
        </a:bodyPr>
        <a:lstStyle/>
        <a:p>
          <a:pPr marL="0" lvl="0" indent="0" algn="l" defTabSz="622300">
            <a:lnSpc>
              <a:spcPct val="90000"/>
            </a:lnSpc>
            <a:spcBef>
              <a:spcPct val="0"/>
            </a:spcBef>
            <a:spcAft>
              <a:spcPct val="35000"/>
            </a:spcAft>
            <a:buNone/>
          </a:pPr>
          <a:r>
            <a:rPr lang="en-US" sz="1400" kern="1200"/>
            <a:t>Trending history, %</a:t>
          </a:r>
        </a:p>
      </dsp:txBody>
      <dsp:txXfrm>
        <a:off x="439341" y="1071874"/>
        <a:ext cx="10110827" cy="427730"/>
      </dsp:txXfrm>
    </dsp:sp>
    <dsp:sp modelId="{818264A7-6247-4882-B543-2F60658F418C}">
      <dsp:nvSpPr>
        <dsp:cNvPr id="0" name=""/>
        <dsp:cNvSpPr/>
      </dsp:nvSpPr>
      <dsp:spPr>
        <a:xfrm>
          <a:off x="0" y="1606537"/>
          <a:ext cx="10576558" cy="380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BC6B3-A70F-478D-8F01-D8A61F2E9135}">
      <dsp:nvSpPr>
        <dsp:cNvPr id="0" name=""/>
        <dsp:cNvSpPr/>
      </dsp:nvSpPr>
      <dsp:spPr>
        <a:xfrm>
          <a:off x="115011" y="1692083"/>
          <a:ext cx="209317" cy="2091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F4DF2E-0429-4989-B20C-76B53C4CC1F4}">
      <dsp:nvSpPr>
        <dsp:cNvPr id="0" name=""/>
        <dsp:cNvSpPr/>
      </dsp:nvSpPr>
      <dsp:spPr>
        <a:xfrm>
          <a:off x="439341" y="1606537"/>
          <a:ext cx="10110827" cy="427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268" tIns="45268" rIns="45268" bIns="45268" numCol="1" spcCol="1270" anchor="ctr" anchorCtr="0">
          <a:noAutofit/>
        </a:bodyPr>
        <a:lstStyle/>
        <a:p>
          <a:pPr marL="0" lvl="0" indent="0" algn="l" defTabSz="622300">
            <a:lnSpc>
              <a:spcPct val="90000"/>
            </a:lnSpc>
            <a:spcBef>
              <a:spcPct val="0"/>
            </a:spcBef>
            <a:spcAft>
              <a:spcPct val="35000"/>
            </a:spcAft>
            <a:buNone/>
          </a:pPr>
          <a:r>
            <a:rPr lang="en-US" sz="1400" kern="1200"/>
            <a:t>Trending videos split by country</a:t>
          </a:r>
        </a:p>
      </dsp:txBody>
      <dsp:txXfrm>
        <a:off x="439341" y="1606537"/>
        <a:ext cx="10110827" cy="427730"/>
      </dsp:txXfrm>
    </dsp:sp>
    <dsp:sp modelId="{30144791-7556-4CF8-82E5-168B625FAB89}">
      <dsp:nvSpPr>
        <dsp:cNvPr id="0" name=""/>
        <dsp:cNvSpPr/>
      </dsp:nvSpPr>
      <dsp:spPr>
        <a:xfrm>
          <a:off x="0" y="2141200"/>
          <a:ext cx="10576558" cy="380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BF537A-A9E3-4C32-869E-1C48710DB22D}">
      <dsp:nvSpPr>
        <dsp:cNvPr id="0" name=""/>
        <dsp:cNvSpPr/>
      </dsp:nvSpPr>
      <dsp:spPr>
        <a:xfrm>
          <a:off x="115011" y="2226746"/>
          <a:ext cx="209317" cy="2091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1F59EF-13C8-45F9-B5EB-771CF54EBD42}">
      <dsp:nvSpPr>
        <dsp:cNvPr id="0" name=""/>
        <dsp:cNvSpPr/>
      </dsp:nvSpPr>
      <dsp:spPr>
        <a:xfrm>
          <a:off x="439341" y="2141200"/>
          <a:ext cx="10110827" cy="427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268" tIns="45268" rIns="45268" bIns="45268" numCol="1" spcCol="1270" anchor="ctr" anchorCtr="0">
          <a:noAutofit/>
        </a:bodyPr>
        <a:lstStyle/>
        <a:p>
          <a:pPr marL="0" lvl="0" indent="0" algn="l" defTabSz="622300">
            <a:lnSpc>
              <a:spcPct val="90000"/>
            </a:lnSpc>
            <a:spcBef>
              <a:spcPct val="0"/>
            </a:spcBef>
            <a:spcAft>
              <a:spcPct val="35000"/>
            </a:spcAft>
            <a:buNone/>
          </a:pPr>
          <a:r>
            <a:rPr lang="en-US" sz="1400" kern="1200"/>
            <a:t>Trending videos split by categories on region United States</a:t>
          </a:r>
        </a:p>
      </dsp:txBody>
      <dsp:txXfrm>
        <a:off x="439341" y="2141200"/>
        <a:ext cx="10110827" cy="427730"/>
      </dsp:txXfrm>
    </dsp:sp>
    <dsp:sp modelId="{3F6557AC-0988-4569-9BC0-18CAE13A7708}">
      <dsp:nvSpPr>
        <dsp:cNvPr id="0" name=""/>
        <dsp:cNvSpPr/>
      </dsp:nvSpPr>
      <dsp:spPr>
        <a:xfrm>
          <a:off x="0" y="2675863"/>
          <a:ext cx="10576558" cy="380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EB93D-07CF-4B94-8280-833E42E8606C}">
      <dsp:nvSpPr>
        <dsp:cNvPr id="0" name=""/>
        <dsp:cNvSpPr/>
      </dsp:nvSpPr>
      <dsp:spPr>
        <a:xfrm>
          <a:off x="115011" y="2761409"/>
          <a:ext cx="209317" cy="2091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699D09-C716-4E38-A37C-65641858B5EB}">
      <dsp:nvSpPr>
        <dsp:cNvPr id="0" name=""/>
        <dsp:cNvSpPr/>
      </dsp:nvSpPr>
      <dsp:spPr>
        <a:xfrm>
          <a:off x="439341" y="2675863"/>
          <a:ext cx="10110827" cy="427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268" tIns="45268" rIns="45268" bIns="45268" numCol="1" spcCol="1270" anchor="ctr" anchorCtr="0">
          <a:noAutofit/>
        </a:bodyPr>
        <a:lstStyle/>
        <a:p>
          <a:pPr marL="0" lvl="0" indent="0" algn="l" defTabSz="622300">
            <a:lnSpc>
              <a:spcPct val="90000"/>
            </a:lnSpc>
            <a:spcBef>
              <a:spcPct val="0"/>
            </a:spcBef>
            <a:spcAft>
              <a:spcPct val="35000"/>
            </a:spcAft>
            <a:buNone/>
          </a:pPr>
          <a:r>
            <a:rPr lang="en-US" sz="1400" kern="1200"/>
            <a:t>Trending by country and category</a:t>
          </a:r>
          <a:br>
            <a:rPr lang="en-US" sz="1400" kern="1200"/>
          </a:br>
          <a:endParaRPr lang="en-US" sz="1400" kern="1200"/>
        </a:p>
      </dsp:txBody>
      <dsp:txXfrm>
        <a:off x="439341" y="2675863"/>
        <a:ext cx="10110827" cy="427730"/>
      </dsp:txXfrm>
    </dsp:sp>
    <dsp:sp modelId="{288F9193-9B42-4131-8C98-22569CD6820E}">
      <dsp:nvSpPr>
        <dsp:cNvPr id="0" name=""/>
        <dsp:cNvSpPr/>
      </dsp:nvSpPr>
      <dsp:spPr>
        <a:xfrm>
          <a:off x="0" y="3210526"/>
          <a:ext cx="10576558" cy="380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494EF-F068-42B9-B36C-842F288E5DE2}">
      <dsp:nvSpPr>
        <dsp:cNvPr id="0" name=""/>
        <dsp:cNvSpPr/>
      </dsp:nvSpPr>
      <dsp:spPr>
        <a:xfrm>
          <a:off x="115011" y="3296072"/>
          <a:ext cx="209317" cy="20911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5DC97C-FD60-4068-B7E8-85643F330C6F}">
      <dsp:nvSpPr>
        <dsp:cNvPr id="0" name=""/>
        <dsp:cNvSpPr/>
      </dsp:nvSpPr>
      <dsp:spPr>
        <a:xfrm>
          <a:off x="439341" y="3210526"/>
          <a:ext cx="10110827" cy="427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268" tIns="45268" rIns="45268" bIns="45268" numCol="1" spcCol="1270" anchor="ctr" anchorCtr="0">
          <a:noAutofit/>
        </a:bodyPr>
        <a:lstStyle/>
        <a:p>
          <a:pPr marL="0" lvl="0" indent="0" algn="l" defTabSz="622300">
            <a:lnSpc>
              <a:spcPct val="90000"/>
            </a:lnSpc>
            <a:spcBef>
              <a:spcPct val="0"/>
            </a:spcBef>
            <a:spcAft>
              <a:spcPct val="35000"/>
            </a:spcAft>
            <a:buNone/>
          </a:pPr>
          <a:r>
            <a:rPr lang="en-US" sz="1400" kern="1200"/>
            <a:t>Conclusion</a:t>
          </a:r>
        </a:p>
      </dsp:txBody>
      <dsp:txXfrm>
        <a:off x="439341" y="3210526"/>
        <a:ext cx="10110827" cy="427730"/>
      </dsp:txXfrm>
    </dsp:sp>
    <dsp:sp modelId="{B6E4287F-A763-43C4-9816-C179BFBB80CB}">
      <dsp:nvSpPr>
        <dsp:cNvPr id="0" name=""/>
        <dsp:cNvSpPr/>
      </dsp:nvSpPr>
      <dsp:spPr>
        <a:xfrm>
          <a:off x="0" y="3745189"/>
          <a:ext cx="10576558" cy="380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A92673-96F8-4194-95AB-EA5356608B8B}">
      <dsp:nvSpPr>
        <dsp:cNvPr id="0" name=""/>
        <dsp:cNvSpPr/>
      </dsp:nvSpPr>
      <dsp:spPr>
        <a:xfrm>
          <a:off x="115011" y="3830735"/>
          <a:ext cx="209317" cy="20911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4D99C3-5C7A-41A8-B2F4-D20E9051A8E4}">
      <dsp:nvSpPr>
        <dsp:cNvPr id="0" name=""/>
        <dsp:cNvSpPr/>
      </dsp:nvSpPr>
      <dsp:spPr>
        <a:xfrm>
          <a:off x="439341" y="3745189"/>
          <a:ext cx="10110827" cy="427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268" tIns="45268" rIns="45268" bIns="45268" numCol="1" spcCol="1270" anchor="ctr" anchorCtr="0">
          <a:noAutofit/>
        </a:bodyPr>
        <a:lstStyle/>
        <a:p>
          <a:pPr marL="0" lvl="0" indent="0" algn="l" defTabSz="622300">
            <a:lnSpc>
              <a:spcPct val="90000"/>
            </a:lnSpc>
            <a:spcBef>
              <a:spcPct val="0"/>
            </a:spcBef>
            <a:spcAft>
              <a:spcPct val="35000"/>
            </a:spcAft>
            <a:buNone/>
          </a:pPr>
          <a:r>
            <a:rPr lang="en-US" sz="1400" kern="1200"/>
            <a:t>Schema of the dashboard</a:t>
          </a:r>
        </a:p>
      </dsp:txBody>
      <dsp:txXfrm>
        <a:off x="439341" y="3745189"/>
        <a:ext cx="10110827" cy="4277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D03C9-99B9-4B6A-90A8-A723DF0BEE5A}">
      <dsp:nvSpPr>
        <dsp:cNvPr id="0" name=""/>
        <dsp:cNvSpPr/>
      </dsp:nvSpPr>
      <dsp:spPr>
        <a:xfrm>
          <a:off x="0" y="645"/>
          <a:ext cx="5821767" cy="15104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D5D0F0-02BA-4992-8A74-3456C828E6A4}">
      <dsp:nvSpPr>
        <dsp:cNvPr id="0" name=""/>
        <dsp:cNvSpPr/>
      </dsp:nvSpPr>
      <dsp:spPr>
        <a:xfrm>
          <a:off x="456913" y="340498"/>
          <a:ext cx="830752" cy="830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4E236C-98A6-4408-ADC5-8F77ADE24112}">
      <dsp:nvSpPr>
        <dsp:cNvPr id="0" name=""/>
        <dsp:cNvSpPr/>
      </dsp:nvSpPr>
      <dsp:spPr>
        <a:xfrm>
          <a:off x="1744580" y="645"/>
          <a:ext cx="4077186" cy="1510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857" tIns="159857" rIns="159857" bIns="159857" numCol="1" spcCol="1270" anchor="ctr" anchorCtr="0">
          <a:noAutofit/>
        </a:bodyPr>
        <a:lstStyle/>
        <a:p>
          <a:pPr marL="0" lvl="0" indent="0" algn="l" defTabSz="622300">
            <a:lnSpc>
              <a:spcPct val="90000"/>
            </a:lnSpc>
            <a:spcBef>
              <a:spcPct val="0"/>
            </a:spcBef>
            <a:spcAft>
              <a:spcPct val="35000"/>
            </a:spcAft>
            <a:buNone/>
          </a:pPr>
          <a:r>
            <a:rPr lang="en-US" sz="1400" kern="1200"/>
            <a:t>In this project we analyzed data on trending video history on You Tube.</a:t>
          </a:r>
        </a:p>
      </dsp:txBody>
      <dsp:txXfrm>
        <a:off x="1744580" y="645"/>
        <a:ext cx="4077186" cy="1510459"/>
      </dsp:txXfrm>
    </dsp:sp>
    <dsp:sp modelId="{2748CD0E-8610-4311-8165-04B0B905C93C}">
      <dsp:nvSpPr>
        <dsp:cNvPr id="0" name=""/>
        <dsp:cNvSpPr/>
      </dsp:nvSpPr>
      <dsp:spPr>
        <a:xfrm>
          <a:off x="0" y="1888719"/>
          <a:ext cx="5821767" cy="15104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18AE2D-A8D1-4B42-B6B4-651F61AFE664}">
      <dsp:nvSpPr>
        <dsp:cNvPr id="0" name=""/>
        <dsp:cNvSpPr/>
      </dsp:nvSpPr>
      <dsp:spPr>
        <a:xfrm>
          <a:off x="456913" y="2228572"/>
          <a:ext cx="830752" cy="830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A3C7AF-B5ED-4018-9168-D513DBED0EB7}">
      <dsp:nvSpPr>
        <dsp:cNvPr id="0" name=""/>
        <dsp:cNvSpPr/>
      </dsp:nvSpPr>
      <dsp:spPr>
        <a:xfrm>
          <a:off x="1744580" y="1888719"/>
          <a:ext cx="4077186" cy="1510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857" tIns="159857" rIns="159857" bIns="159857" numCol="1" spcCol="1270" anchor="ctr" anchorCtr="0">
          <a:noAutofit/>
        </a:bodyPr>
        <a:lstStyle/>
        <a:p>
          <a:pPr marL="0" lvl="0" indent="0" algn="l" defTabSz="622300">
            <a:lnSpc>
              <a:spcPct val="90000"/>
            </a:lnSpc>
            <a:spcBef>
              <a:spcPct val="0"/>
            </a:spcBef>
            <a:spcAft>
              <a:spcPct val="35000"/>
            </a:spcAft>
            <a:buNone/>
          </a:pPr>
          <a:r>
            <a:rPr lang="en-US" sz="1400" kern="1200"/>
            <a:t>Based on the analyzes, Trend History graph was built (number of videos is presented in the form of a graph of the number of videos broken down by dates), as well as Trending Video by Region chart.</a:t>
          </a:r>
        </a:p>
      </dsp:txBody>
      <dsp:txXfrm>
        <a:off x="1744580" y="1888719"/>
        <a:ext cx="4077186" cy="1510459"/>
      </dsp:txXfrm>
    </dsp:sp>
    <dsp:sp modelId="{8FB53812-9030-4E12-ADC7-35CFFB32D598}">
      <dsp:nvSpPr>
        <dsp:cNvPr id="0" name=""/>
        <dsp:cNvSpPr/>
      </dsp:nvSpPr>
      <dsp:spPr>
        <a:xfrm>
          <a:off x="0" y="3776793"/>
          <a:ext cx="5821767" cy="15104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BB8D79-6B30-4F3B-9BFB-87836039AAFD}">
      <dsp:nvSpPr>
        <dsp:cNvPr id="0" name=""/>
        <dsp:cNvSpPr/>
      </dsp:nvSpPr>
      <dsp:spPr>
        <a:xfrm>
          <a:off x="456913" y="4116646"/>
          <a:ext cx="830752" cy="830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37C8AC-5FF8-4303-8397-038B0166ABCA}">
      <dsp:nvSpPr>
        <dsp:cNvPr id="0" name=""/>
        <dsp:cNvSpPr/>
      </dsp:nvSpPr>
      <dsp:spPr>
        <a:xfrm>
          <a:off x="1744580" y="3776793"/>
          <a:ext cx="4077186" cy="1510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857" tIns="159857" rIns="159857" bIns="159857" numCol="1" spcCol="1270" anchor="ctr" anchorCtr="0">
          <a:noAutofit/>
        </a:bodyPr>
        <a:lstStyle/>
        <a:p>
          <a:pPr marL="0" lvl="0" indent="0" algn="l" defTabSz="622300">
            <a:lnSpc>
              <a:spcPct val="90000"/>
            </a:lnSpc>
            <a:spcBef>
              <a:spcPct val="0"/>
            </a:spcBef>
            <a:spcAft>
              <a:spcPct val="35000"/>
            </a:spcAft>
            <a:buNone/>
          </a:pPr>
          <a:r>
            <a:rPr lang="en-US" sz="1400" kern="1200"/>
            <a:t>A highlight table Trending Vids by Region and Category presents data on the number of trending videos by region and category. Based on the analysis, a dashboard was developed, the link is provided below in the description.</a:t>
          </a:r>
        </a:p>
      </dsp:txBody>
      <dsp:txXfrm>
        <a:off x="1744580" y="3776793"/>
        <a:ext cx="4077186" cy="151045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358D4-6667-43B4-94C7-F4F9BC17D572}" type="datetimeFigureOut">
              <a:rPr lang="en-IL" smtClean="0"/>
              <a:t>06/09/2023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4F3B5D-3E38-4AEA-B344-03AE2236B67A}" type="slidenum">
              <a:rPr lang="en-IL" smtClean="0"/>
              <a:t>‹#›</a:t>
            </a:fld>
            <a:endParaRPr lang="en-IL"/>
          </a:p>
        </p:txBody>
      </p:sp>
    </p:spTree>
    <p:extLst>
      <p:ext uri="{BB962C8B-B14F-4D97-AF65-F5344CB8AC3E}">
        <p14:creationId xmlns:p14="http://schemas.microsoft.com/office/powerpoint/2010/main" val="1536605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E64F3B5D-3E38-4AEA-B344-03AE2236B67A}" type="slidenum">
              <a:rPr lang="en-IL" smtClean="0"/>
              <a:t>1</a:t>
            </a:fld>
            <a:endParaRPr lang="en-IL"/>
          </a:p>
        </p:txBody>
      </p:sp>
    </p:spTree>
    <p:extLst>
      <p:ext uri="{BB962C8B-B14F-4D97-AF65-F5344CB8AC3E}">
        <p14:creationId xmlns:p14="http://schemas.microsoft.com/office/powerpoint/2010/main" val="2717779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3B40EC1C-B525-4591-BF9B-58BCCBBB85E6}" type="datetime8">
              <a:rPr lang="en-IL" smtClean="0"/>
              <a:t>06/09/2023 13:06</a:t>
            </a:fld>
            <a:endParaRPr lang="en-IL"/>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L"/>
          </a:p>
        </p:txBody>
      </p:sp>
      <p:sp>
        <p:nvSpPr>
          <p:cNvPr id="6" name="Slide Number Placeholder 5"/>
          <p:cNvSpPr>
            <a:spLocks noGrp="1"/>
          </p:cNvSpPr>
          <p:nvPr>
            <p:ph type="sldNum" sz="quarter" idx="12"/>
          </p:nvPr>
        </p:nvSpPr>
        <p:spPr>
          <a:xfrm>
            <a:off x="10469880" y="320040"/>
            <a:ext cx="914400" cy="320040"/>
          </a:xfrm>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394690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B61700-2907-416E-9DBC-1959E3074D89}" type="datetime8">
              <a:rPr lang="en-IL" smtClean="0"/>
              <a:t>06/09/2023 13:06</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391845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061D4E69-9A55-427B-A134-DCA26FF3DD78}" type="datetime8">
              <a:rPr lang="en-IL" smtClean="0"/>
              <a:t>06/09/2023 13:06</a:t>
            </a:fld>
            <a:endParaRPr lang="en-IL"/>
          </a:p>
        </p:txBody>
      </p:sp>
      <p:sp>
        <p:nvSpPr>
          <p:cNvPr id="5" name="Footer Placeholder 4"/>
          <p:cNvSpPr>
            <a:spLocks noGrp="1"/>
          </p:cNvSpPr>
          <p:nvPr>
            <p:ph type="ftr" sz="quarter" idx="11"/>
          </p:nvPr>
        </p:nvSpPr>
        <p:spPr>
          <a:xfrm>
            <a:off x="804672" y="6227064"/>
            <a:ext cx="10588752" cy="320040"/>
          </a:xfrm>
        </p:spPr>
        <p:txBody>
          <a:bodyPr/>
          <a:lstStyle/>
          <a:p>
            <a:endParaRPr lang="en-IL"/>
          </a:p>
        </p:txBody>
      </p:sp>
      <p:sp>
        <p:nvSpPr>
          <p:cNvPr id="6" name="Slide Number Placeholder 5"/>
          <p:cNvSpPr>
            <a:spLocks noGrp="1"/>
          </p:cNvSpPr>
          <p:nvPr>
            <p:ph type="sldNum" sz="quarter" idx="12"/>
          </p:nvPr>
        </p:nvSpPr>
        <p:spPr>
          <a:xfrm>
            <a:off x="10469880" y="320040"/>
            <a:ext cx="914400" cy="320040"/>
          </a:xfrm>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123100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8C5B04-1005-4AC6-AB62-4220149E02D6}" type="datetime8">
              <a:rPr lang="en-IL" smtClean="0"/>
              <a:t>06/09/2023 13:06</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129691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92F98AF-6A46-4A33-8724-B124B574CC9A}" type="datetime8">
              <a:rPr lang="en-IL" smtClean="0"/>
              <a:t>06/09/2023 13:06</a:t>
            </a:fld>
            <a:endParaRPr lang="en-IL"/>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L"/>
          </a:p>
        </p:txBody>
      </p:sp>
      <p:sp>
        <p:nvSpPr>
          <p:cNvPr id="6" name="Slide Number Placeholder 5"/>
          <p:cNvSpPr>
            <a:spLocks noGrp="1"/>
          </p:cNvSpPr>
          <p:nvPr>
            <p:ph type="sldNum" sz="quarter" idx="12"/>
          </p:nvPr>
        </p:nvSpPr>
        <p:spPr>
          <a:xfrm>
            <a:off x="10469880" y="320040"/>
            <a:ext cx="914400" cy="320040"/>
          </a:xfrm>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3946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97704350-0347-4E9A-A5C5-3F95CAB71042}" type="datetime8">
              <a:rPr lang="en-IL" smtClean="0"/>
              <a:t>06/09/2023 13:06</a:t>
            </a:fld>
            <a:endParaRPr lang="en-IL"/>
          </a:p>
        </p:txBody>
      </p:sp>
      <p:sp>
        <p:nvSpPr>
          <p:cNvPr id="6" name="Footer Placeholder 5"/>
          <p:cNvSpPr>
            <a:spLocks noGrp="1"/>
          </p:cNvSpPr>
          <p:nvPr>
            <p:ph type="ftr" sz="quarter" idx="11"/>
          </p:nvPr>
        </p:nvSpPr>
        <p:spPr>
          <a:xfrm>
            <a:off x="804672" y="6227064"/>
            <a:ext cx="10588752" cy="320040"/>
          </a:xfrm>
        </p:spPr>
        <p:txBody>
          <a:bodyPr/>
          <a:lstStyle/>
          <a:p>
            <a:endParaRPr lang="en-IL"/>
          </a:p>
        </p:txBody>
      </p:sp>
      <p:sp>
        <p:nvSpPr>
          <p:cNvPr id="7" name="Slide Number Placeholder 6"/>
          <p:cNvSpPr>
            <a:spLocks noGrp="1"/>
          </p:cNvSpPr>
          <p:nvPr>
            <p:ph type="sldNum" sz="quarter" idx="12"/>
          </p:nvPr>
        </p:nvSpPr>
        <p:spPr>
          <a:xfrm>
            <a:off x="10469880" y="320040"/>
            <a:ext cx="914400" cy="320040"/>
          </a:xfrm>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227031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A08633F-CE0F-4984-BEAA-EC591337E35C}" type="datetime8">
              <a:rPr lang="en-IL" smtClean="0"/>
              <a:t>06/09/2023 13:06</a:t>
            </a:fld>
            <a:endParaRPr lang="en-IL"/>
          </a:p>
        </p:txBody>
      </p:sp>
      <p:sp>
        <p:nvSpPr>
          <p:cNvPr id="8" name="Footer Placeholder 7"/>
          <p:cNvSpPr>
            <a:spLocks noGrp="1"/>
          </p:cNvSpPr>
          <p:nvPr>
            <p:ph type="ftr" sz="quarter" idx="11"/>
          </p:nvPr>
        </p:nvSpPr>
        <p:spPr>
          <a:xfrm>
            <a:off x="804672" y="6227064"/>
            <a:ext cx="10588752" cy="320040"/>
          </a:xfrm>
        </p:spPr>
        <p:txBody>
          <a:bodyPr/>
          <a:lstStyle/>
          <a:p>
            <a:endParaRPr lang="en-IL"/>
          </a:p>
        </p:txBody>
      </p:sp>
      <p:sp>
        <p:nvSpPr>
          <p:cNvPr id="9" name="Slide Number Placeholder 8"/>
          <p:cNvSpPr>
            <a:spLocks noGrp="1"/>
          </p:cNvSpPr>
          <p:nvPr>
            <p:ph type="sldNum" sz="quarter" idx="12"/>
          </p:nvPr>
        </p:nvSpPr>
        <p:spPr>
          <a:xfrm>
            <a:off x="10469880" y="320040"/>
            <a:ext cx="914400" cy="320040"/>
          </a:xfrm>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781325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5E8ADB-EFE8-4778-9B4B-EC3E6CF97FBD}" type="datetime8">
              <a:rPr lang="en-IL" smtClean="0"/>
              <a:t>06/09/2023 13:06</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203543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C4E02CA1-5A86-4D8A-AA5E-FD2257D88ED2}" type="datetime8">
              <a:rPr lang="en-IL" smtClean="0"/>
              <a:t>06/09/2023 13:06</a:t>
            </a:fld>
            <a:endParaRPr lang="en-IL"/>
          </a:p>
        </p:txBody>
      </p:sp>
      <p:sp>
        <p:nvSpPr>
          <p:cNvPr id="3" name="Footer Placeholder 2"/>
          <p:cNvSpPr>
            <a:spLocks noGrp="1"/>
          </p:cNvSpPr>
          <p:nvPr>
            <p:ph type="ftr" sz="quarter" idx="11"/>
          </p:nvPr>
        </p:nvSpPr>
        <p:spPr>
          <a:xfrm>
            <a:off x="804672" y="6227064"/>
            <a:ext cx="10588752" cy="320040"/>
          </a:xfrm>
        </p:spPr>
        <p:txBody>
          <a:bodyPr/>
          <a:lstStyle/>
          <a:p>
            <a:endParaRPr lang="en-IL"/>
          </a:p>
        </p:txBody>
      </p:sp>
      <p:sp>
        <p:nvSpPr>
          <p:cNvPr id="4" name="Slide Number Placeholder 3"/>
          <p:cNvSpPr>
            <a:spLocks noGrp="1"/>
          </p:cNvSpPr>
          <p:nvPr>
            <p:ph type="sldNum" sz="quarter" idx="12"/>
          </p:nvPr>
        </p:nvSpPr>
        <p:spPr>
          <a:xfrm>
            <a:off x="10469880" y="320040"/>
            <a:ext cx="914400" cy="320040"/>
          </a:xfrm>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4222876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27A3C9-B313-46F5-A4B8-6632F193CEEF}" type="datetime8">
              <a:rPr lang="en-IL" smtClean="0"/>
              <a:t>06/09/2023 13:06</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417423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0EE8D1E4-C8AE-49CE-8858-62D1DCDD54DD}" type="datetime8">
              <a:rPr lang="en-IL" smtClean="0"/>
              <a:t>06/09/2023 13:06</a:t>
            </a:fld>
            <a:endParaRPr lang="en-IL"/>
          </a:p>
        </p:txBody>
      </p:sp>
      <p:sp>
        <p:nvSpPr>
          <p:cNvPr id="6" name="Footer Placeholder 5"/>
          <p:cNvSpPr>
            <a:spLocks noGrp="1"/>
          </p:cNvSpPr>
          <p:nvPr>
            <p:ph type="ftr" sz="quarter" idx="11"/>
          </p:nvPr>
        </p:nvSpPr>
        <p:spPr>
          <a:xfrm>
            <a:off x="804672" y="6227064"/>
            <a:ext cx="5942203" cy="320040"/>
          </a:xfrm>
        </p:spPr>
        <p:txBody>
          <a:bodyPr/>
          <a:lstStyle/>
          <a:p>
            <a:endParaRPr lang="en-IL"/>
          </a:p>
        </p:txBody>
      </p:sp>
      <p:sp>
        <p:nvSpPr>
          <p:cNvPr id="7" name="Slide Number Placeholder 6"/>
          <p:cNvSpPr>
            <a:spLocks noGrp="1"/>
          </p:cNvSpPr>
          <p:nvPr>
            <p:ph type="sldNum" sz="quarter" idx="12"/>
          </p:nvPr>
        </p:nvSpPr>
        <p:spPr>
          <a:xfrm>
            <a:off x="5828377" y="320040"/>
            <a:ext cx="914400" cy="320040"/>
          </a:xfrm>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356619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2EB5CCB-CE1A-40B4-A79C-6BD88FD81144}" type="datetime8">
              <a:rPr lang="en-IL" smtClean="0"/>
              <a:t>06/09/2023 13:06</a:t>
            </a:fld>
            <a:endParaRPr lang="en-IL"/>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1DB28BA-3188-4074-BED4-85592A905B2D}" type="slidenum">
              <a:rPr lang="en-IL" smtClean="0"/>
              <a:t>‹#›</a:t>
            </a:fld>
            <a:endParaRPr lang="en-IL"/>
          </a:p>
        </p:txBody>
      </p:sp>
    </p:spTree>
    <p:extLst>
      <p:ext uri="{BB962C8B-B14F-4D97-AF65-F5344CB8AC3E}">
        <p14:creationId xmlns:p14="http://schemas.microsoft.com/office/powerpoint/2010/main" val="3755185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app/profile/maryna2963/viz/Trendssplitbycountryandcategory/TrendssplitbyCountryandCategoryDashboard" TargetMode="External"/><Relationship Id="rId2" Type="http://schemas.openxmlformats.org/officeDocument/2006/relationships/hyperlink" Target="https://public.tableau.com/app/profile/maryna2963/viz/Trending-videohistoryonYouTubeDashboard/Trending-videosonYouTub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09A8142-2FDF-4559-94C8-8F4DE7C4AE4B}"/>
              </a:ext>
            </a:extLst>
          </p:cNvPr>
          <p:cNvSpPr>
            <a:spLocks noGrp="1"/>
          </p:cNvSpPr>
          <p:nvPr>
            <p:ph type="ctrTitle"/>
          </p:nvPr>
        </p:nvSpPr>
        <p:spPr>
          <a:xfrm>
            <a:off x="8825306" y="1477651"/>
            <a:ext cx="2929372" cy="2468207"/>
          </a:xfrm>
        </p:spPr>
        <p:txBody>
          <a:bodyPr>
            <a:normAutofit/>
          </a:bodyPr>
          <a:lstStyle/>
          <a:p>
            <a:pPr algn="l"/>
            <a:r>
              <a:rPr lang="en-US" sz="4000" b="0" i="0" u="none" strike="noStrike">
                <a:solidFill>
                  <a:schemeClr val="tx2"/>
                </a:solidFill>
                <a:effectLst/>
              </a:rPr>
              <a:t>Trending-video history on YouTube</a:t>
            </a:r>
            <a:endParaRPr lang="en-IL" sz="4000">
              <a:solidFill>
                <a:schemeClr val="tx2"/>
              </a:solidFill>
            </a:endParaRPr>
          </a:p>
        </p:txBody>
      </p:sp>
      <p:sp>
        <p:nvSpPr>
          <p:cNvPr id="3" name="Subtitle 2">
            <a:extLst>
              <a:ext uri="{FF2B5EF4-FFF2-40B4-BE49-F238E27FC236}">
                <a16:creationId xmlns:a16="http://schemas.microsoft.com/office/drawing/2014/main" id="{9E7F633B-E4DA-4036-B4CF-C713EBAC9487}"/>
              </a:ext>
            </a:extLst>
          </p:cNvPr>
          <p:cNvSpPr>
            <a:spLocks noGrp="1"/>
          </p:cNvSpPr>
          <p:nvPr>
            <p:ph type="subTitle" idx="1"/>
          </p:nvPr>
        </p:nvSpPr>
        <p:spPr>
          <a:xfrm>
            <a:off x="8839725" y="4073959"/>
            <a:ext cx="2951163" cy="1306389"/>
          </a:xfrm>
        </p:spPr>
        <p:txBody>
          <a:bodyPr>
            <a:normAutofit/>
          </a:bodyPr>
          <a:lstStyle/>
          <a:p>
            <a:pPr algn="l"/>
            <a:r>
              <a:rPr lang="en-US" sz="1600" dirty="0">
                <a:solidFill>
                  <a:schemeClr val="tx2"/>
                </a:solidFill>
              </a:rPr>
              <a:t>Analyze content for the </a:t>
            </a:r>
            <a:r>
              <a:rPr lang="en-US" sz="1600" b="0" i="0" dirty="0">
                <a:solidFill>
                  <a:schemeClr val="tx2"/>
                </a:solidFill>
                <a:effectLst/>
                <a:latin typeface="YS Text"/>
              </a:rPr>
              <a:t>advertising agency</a:t>
            </a:r>
            <a:endParaRPr lang="en-IL" sz="1600" dirty="0">
              <a:solidFill>
                <a:schemeClr val="tx2"/>
              </a:solidFill>
            </a:endParaRPr>
          </a:p>
        </p:txBody>
      </p:sp>
      <p:sp>
        <p:nvSpPr>
          <p:cNvPr id="117"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8A772EA0-6908-46AC-841A-F236D96326BF}"/>
              </a:ext>
            </a:extLst>
          </p:cNvPr>
          <p:cNvSpPr>
            <a:spLocks noGrp="1"/>
          </p:cNvSpPr>
          <p:nvPr>
            <p:ph type="sldNum" sz="quarter" idx="12"/>
          </p:nvPr>
        </p:nvSpPr>
        <p:spPr>
          <a:xfrm>
            <a:off x="10468474" y="320040"/>
            <a:ext cx="914400" cy="320040"/>
          </a:xfrm>
        </p:spPr>
        <p:txBody>
          <a:bodyPr>
            <a:normAutofit/>
          </a:bodyPr>
          <a:lstStyle/>
          <a:p>
            <a:pPr>
              <a:spcAft>
                <a:spcPts val="600"/>
              </a:spcAft>
            </a:pPr>
            <a:fld id="{01DB28BA-3188-4074-BED4-85592A905B2D}" type="slidenum">
              <a:rPr lang="en-IL" smtClean="0"/>
              <a:pPr>
                <a:spcAft>
                  <a:spcPts val="600"/>
                </a:spcAft>
              </a:pPr>
              <a:t>1</a:t>
            </a:fld>
            <a:endParaRPr lang="en-IL"/>
          </a:p>
        </p:txBody>
      </p:sp>
      <p:sp>
        <p:nvSpPr>
          <p:cNvPr id="121" name="Freeform: Shape 120">
            <a:extLst>
              <a:ext uri="{FF2B5EF4-FFF2-40B4-BE49-F238E27FC236}">
                <a16:creationId xmlns:a16="http://schemas.microsoft.com/office/drawing/2014/main" id="{138AF5D2-3A9C-4E8F-B879-36865366A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86" name="Picture 5">
            <a:extLst>
              <a:ext uri="{FF2B5EF4-FFF2-40B4-BE49-F238E27FC236}">
                <a16:creationId xmlns:a16="http://schemas.microsoft.com/office/drawing/2014/main" id="{0DF65ED4-D5DF-4A4C-C5F3-ECC8A59E8750}"/>
              </a:ext>
            </a:extLst>
          </p:cNvPr>
          <p:cNvPicPr>
            <a:picLocks noChangeAspect="1"/>
          </p:cNvPicPr>
          <p:nvPr/>
        </p:nvPicPr>
        <p:blipFill rotWithShape="1">
          <a:blip r:embed="rId3"/>
          <a:srcRect r="3029" b="-2"/>
          <a:stretch/>
        </p:blipFill>
        <p:spPr>
          <a:xfrm>
            <a:off x="932740" y="461405"/>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5" name="TextBox 4">
            <a:extLst>
              <a:ext uri="{FF2B5EF4-FFF2-40B4-BE49-F238E27FC236}">
                <a16:creationId xmlns:a16="http://schemas.microsoft.com/office/drawing/2014/main" id="{5BF41673-E5A0-A7D3-FABB-180912201C6E}"/>
              </a:ext>
            </a:extLst>
          </p:cNvPr>
          <p:cNvSpPr txBox="1"/>
          <p:nvPr/>
        </p:nvSpPr>
        <p:spPr>
          <a:xfrm>
            <a:off x="10071221" y="6288681"/>
            <a:ext cx="2241918" cy="461665"/>
          </a:xfrm>
          <a:prstGeom prst="rect">
            <a:avLst/>
          </a:prstGeom>
          <a:noFill/>
        </p:spPr>
        <p:txBody>
          <a:bodyPr wrap="square" rtlCol="1">
            <a:spAutoFit/>
          </a:bodyPr>
          <a:lstStyle/>
          <a:p>
            <a:r>
              <a:rPr lang="en-US" sz="2400" dirty="0">
                <a:effectLst>
                  <a:outerShdw blurRad="38100" dist="38100" dir="2700000" algn="tl">
                    <a:srgbClr val="000000">
                      <a:alpha val="43137"/>
                    </a:srgbClr>
                  </a:outerShdw>
                </a:effectLst>
                <a:latin typeface="Rastanty Cortez" panose="020F0502020204030204" pitchFamily="2" charset="0"/>
                <a:cs typeface="Dreaming Outloud Pro" panose="020F0502020204030204" pitchFamily="66" charset="0"/>
              </a:rPr>
              <a:t>By Maryna Tetelbaum</a:t>
            </a:r>
            <a:endParaRPr lang="he-IL" sz="2400" dirty="0">
              <a:effectLst>
                <a:outerShdw blurRad="38100" dist="38100" dir="2700000" algn="tl">
                  <a:srgbClr val="000000">
                    <a:alpha val="43137"/>
                  </a:srgbClr>
                </a:outerShdw>
              </a:effectLst>
              <a:latin typeface="Rastanty Cortez" panose="020F0502020204030204" pitchFamily="2" charset="0"/>
            </a:endParaRPr>
          </a:p>
        </p:txBody>
      </p:sp>
    </p:spTree>
    <p:extLst>
      <p:ext uri="{BB962C8B-B14F-4D97-AF65-F5344CB8AC3E}">
        <p14:creationId xmlns:p14="http://schemas.microsoft.com/office/powerpoint/2010/main" val="358368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0EEC17D-6D44-407A-85A8-FBD16455D0C1}"/>
              </a:ext>
            </a:extLst>
          </p:cNvPr>
          <p:cNvSpPr>
            <a:spLocks noGrp="1"/>
          </p:cNvSpPr>
          <p:nvPr>
            <p:ph type="title"/>
          </p:nvPr>
        </p:nvSpPr>
        <p:spPr>
          <a:xfrm>
            <a:off x="904877" y="795527"/>
            <a:ext cx="10488547" cy="1190912"/>
          </a:xfrm>
        </p:spPr>
        <p:txBody>
          <a:bodyPr vert="horz" lIns="228600" tIns="228600" rIns="228600" bIns="228600" rtlCol="0" anchor="ctr">
            <a:noAutofit/>
          </a:bodyPr>
          <a:lstStyle/>
          <a:p>
            <a:r>
              <a:rPr lang="en-US" sz="3200" dirty="0">
                <a:solidFill>
                  <a:schemeClr val="tx2"/>
                </a:solidFill>
              </a:rPr>
              <a:t>The table shows the absolute values of trending videos split by category and region</a:t>
            </a:r>
            <a:br>
              <a:rPr lang="en-US" sz="2000" dirty="0">
                <a:solidFill>
                  <a:schemeClr val="tx2"/>
                </a:solidFill>
              </a:rPr>
            </a:br>
            <a:br>
              <a:rPr lang="en-US" sz="2000" dirty="0">
                <a:solidFill>
                  <a:schemeClr val="tx2"/>
                </a:solidFill>
              </a:rPr>
            </a:br>
            <a:endParaRPr lang="en-US" sz="2000" dirty="0">
              <a:solidFill>
                <a:schemeClr val="tx2"/>
              </a:solidFill>
            </a:endParaRPr>
          </a:p>
        </p:txBody>
      </p:sp>
      <p:sp>
        <p:nvSpPr>
          <p:cNvPr id="65" name="Rectangle 64">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F2A1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Table&#10;&#10;Description automatically generated">
            <a:extLst>
              <a:ext uri="{FF2B5EF4-FFF2-40B4-BE49-F238E27FC236}">
                <a16:creationId xmlns:a16="http://schemas.microsoft.com/office/drawing/2014/main" id="{A41D2E19-3A17-4195-9F7C-4DBA5EA790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094" y="1954135"/>
            <a:ext cx="6281738" cy="4006688"/>
          </a:xfrm>
        </p:spPr>
      </p:pic>
      <p:sp>
        <p:nvSpPr>
          <p:cNvPr id="3" name="TextBox 2">
            <a:extLst>
              <a:ext uri="{FF2B5EF4-FFF2-40B4-BE49-F238E27FC236}">
                <a16:creationId xmlns:a16="http://schemas.microsoft.com/office/drawing/2014/main" id="{E891F65E-79B5-4AC0-8179-4BB8366646C3}"/>
              </a:ext>
            </a:extLst>
          </p:cNvPr>
          <p:cNvSpPr txBox="1"/>
          <p:nvPr/>
        </p:nvSpPr>
        <p:spPr>
          <a:xfrm>
            <a:off x="6758609" y="1760646"/>
            <a:ext cx="4651021" cy="4167873"/>
          </a:xfrm>
          <a:prstGeom prst="rect">
            <a:avLst/>
          </a:prstGeom>
        </p:spPr>
        <p:txBody>
          <a:bodyPr vert="horz" lIns="91440" tIns="45720" rIns="91440" bIns="45720" rtlCol="0" anchor="ctr">
            <a:normAutofit fontScale="85000" lnSpcReduction="10000"/>
          </a:bodyPr>
          <a:lstStyle/>
          <a:p>
            <a:pPr indent="-228600" defTabSz="914400">
              <a:lnSpc>
                <a:spcPct val="120000"/>
              </a:lnSpc>
              <a:spcAft>
                <a:spcPts val="600"/>
              </a:spcAft>
              <a:buClr>
                <a:srgbClr val="F2A100"/>
              </a:buClr>
              <a:buSzPct val="110000"/>
              <a:buFont typeface="Wingdings" panose="05000000000000000000" pitchFamily="2" charset="2"/>
              <a:buChar char="§"/>
            </a:pPr>
            <a:r>
              <a:rPr lang="en-US" dirty="0"/>
              <a:t>The table is presented in the form of a highlight table for a more convenient definition of preferences in categories for each region.</a:t>
            </a:r>
          </a:p>
          <a:p>
            <a:pPr indent="-228600" defTabSz="914400">
              <a:lnSpc>
                <a:spcPct val="120000"/>
              </a:lnSpc>
              <a:spcAft>
                <a:spcPts val="600"/>
              </a:spcAft>
              <a:buClr>
                <a:srgbClr val="F2A100"/>
              </a:buClr>
              <a:buSzPct val="110000"/>
              <a:buFont typeface="Wingdings" panose="05000000000000000000" pitchFamily="2" charset="2"/>
              <a:buChar char="§"/>
            </a:pPr>
            <a:r>
              <a:rPr lang="en-US" dirty="0"/>
              <a:t>There are certain differences in the preferences of users of each region. For example, the Science category is popular in the US, but it is not so popular in other regions. Or the Nonprofits category with a small number of trend videos is absolutely not popular in other regions.</a:t>
            </a:r>
          </a:p>
          <a:p>
            <a:pPr indent="-228600" defTabSz="914400">
              <a:lnSpc>
                <a:spcPct val="120000"/>
              </a:lnSpc>
              <a:spcAft>
                <a:spcPts val="600"/>
              </a:spcAft>
              <a:buClr>
                <a:srgbClr val="F2A100"/>
              </a:buClr>
              <a:buSzPct val="110000"/>
              <a:buFont typeface="Wingdings" panose="05000000000000000000" pitchFamily="2" charset="2"/>
              <a:buChar char="§"/>
            </a:pPr>
            <a:r>
              <a:rPr lang="en-US" dirty="0"/>
              <a:t>Each region has its own characteristics, I suppose that it is due to the mentality of the inhabitants of a certain region and also the political situation, and their preferences are based on this.</a:t>
            </a:r>
          </a:p>
        </p:txBody>
      </p:sp>
      <p:sp>
        <p:nvSpPr>
          <p:cNvPr id="4" name="Slide Number Placeholder 3">
            <a:extLst>
              <a:ext uri="{FF2B5EF4-FFF2-40B4-BE49-F238E27FC236}">
                <a16:creationId xmlns:a16="http://schemas.microsoft.com/office/drawing/2014/main" id="{ABC469BF-EABD-422D-A56A-62BB92A7A372}"/>
              </a:ext>
            </a:extLst>
          </p:cNvPr>
          <p:cNvSpPr>
            <a:spLocks noGrp="1"/>
          </p:cNvSpPr>
          <p:nvPr>
            <p:ph type="sldNum" sz="quarter" idx="12"/>
          </p:nvPr>
        </p:nvSpPr>
        <p:spPr/>
        <p:txBody>
          <a:bodyPr/>
          <a:lstStyle/>
          <a:p>
            <a:fld id="{01DB28BA-3188-4074-BED4-85592A905B2D}" type="slidenum">
              <a:rPr lang="en-IL" smtClean="0"/>
              <a:t>10</a:t>
            </a:fld>
            <a:endParaRPr lang="en-IL"/>
          </a:p>
        </p:txBody>
      </p:sp>
    </p:spTree>
    <p:extLst>
      <p:ext uri="{BB962C8B-B14F-4D97-AF65-F5344CB8AC3E}">
        <p14:creationId xmlns:p14="http://schemas.microsoft.com/office/powerpoint/2010/main" val="100983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39">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41">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3"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74"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75"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76"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77"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78"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79"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0"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1"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2"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3"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4"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5"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6"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7"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8"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9"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90"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91"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92"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93"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grpSp>
      <p:sp>
        <p:nvSpPr>
          <p:cNvPr id="4" name="Slide Number Placeholder 3">
            <a:extLst>
              <a:ext uri="{FF2B5EF4-FFF2-40B4-BE49-F238E27FC236}">
                <a16:creationId xmlns:a16="http://schemas.microsoft.com/office/drawing/2014/main" id="{08F023EA-ECDA-45FB-9937-2867C87DE2CF}"/>
              </a:ext>
            </a:extLst>
          </p:cNvPr>
          <p:cNvSpPr>
            <a:spLocks noGrp="1"/>
          </p:cNvSpPr>
          <p:nvPr>
            <p:ph type="sldNum" sz="quarter" idx="12"/>
          </p:nvPr>
        </p:nvSpPr>
        <p:spPr>
          <a:xfrm>
            <a:off x="10469880" y="320040"/>
            <a:ext cx="914400" cy="320040"/>
          </a:xfrm>
        </p:spPr>
        <p:txBody>
          <a:bodyPr>
            <a:normAutofit/>
          </a:bodyPr>
          <a:lstStyle/>
          <a:p>
            <a:pPr>
              <a:spcAft>
                <a:spcPts val="600"/>
              </a:spcAft>
            </a:pPr>
            <a:fld id="{01DB28BA-3188-4074-BED4-85592A905B2D}" type="slidenum">
              <a:rPr lang="en-IL" smtClean="0"/>
              <a:pPr>
                <a:spcAft>
                  <a:spcPts val="600"/>
                </a:spcAft>
              </a:pPr>
              <a:t>11</a:t>
            </a:fld>
            <a:endParaRPr lang="en-IL"/>
          </a:p>
        </p:txBody>
      </p:sp>
      <p:grpSp>
        <p:nvGrpSpPr>
          <p:cNvPr id="94" name="Group 64">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95" name="Rectangle 65">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6"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97" name="Rectangle 67">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grpSp>
      <p:sp>
        <p:nvSpPr>
          <p:cNvPr id="2" name="Title 1">
            <a:extLst>
              <a:ext uri="{FF2B5EF4-FFF2-40B4-BE49-F238E27FC236}">
                <a16:creationId xmlns:a16="http://schemas.microsoft.com/office/drawing/2014/main" id="{5DC0E406-4163-49D7-8761-F2DF60B7F74B}"/>
              </a:ext>
            </a:extLst>
          </p:cNvPr>
          <p:cNvSpPr>
            <a:spLocks noGrp="1"/>
          </p:cNvSpPr>
          <p:nvPr>
            <p:ph type="title"/>
          </p:nvPr>
        </p:nvSpPr>
        <p:spPr>
          <a:xfrm>
            <a:off x="888631" y="2349925"/>
            <a:ext cx="3498979" cy="2456442"/>
          </a:xfrm>
        </p:spPr>
        <p:txBody>
          <a:bodyPr>
            <a:normAutofit/>
          </a:bodyPr>
          <a:lstStyle/>
          <a:p>
            <a:r>
              <a:rPr lang="en-US"/>
              <a:t>Conclusion</a:t>
            </a:r>
            <a:endParaRPr lang="en-IL"/>
          </a:p>
        </p:txBody>
      </p:sp>
      <p:sp>
        <p:nvSpPr>
          <p:cNvPr id="3" name="Content Placeholder 2">
            <a:extLst>
              <a:ext uri="{FF2B5EF4-FFF2-40B4-BE49-F238E27FC236}">
                <a16:creationId xmlns:a16="http://schemas.microsoft.com/office/drawing/2014/main" id="{4E988ADE-292E-4E19-9E53-E2375C9409DC}"/>
              </a:ext>
            </a:extLst>
          </p:cNvPr>
          <p:cNvSpPr>
            <a:spLocks noGrp="1"/>
          </p:cNvSpPr>
          <p:nvPr>
            <p:ph idx="1"/>
          </p:nvPr>
        </p:nvSpPr>
        <p:spPr>
          <a:xfrm>
            <a:off x="5118447" y="803186"/>
            <a:ext cx="6281873" cy="5248622"/>
          </a:xfrm>
        </p:spPr>
        <p:txBody>
          <a:bodyPr>
            <a:normAutofit/>
          </a:bodyPr>
          <a:lstStyle/>
          <a:p>
            <a:r>
              <a:rPr lang="en-US"/>
              <a:t>In conclusion, I want to emphasize that we have completed all the tasks set for us and presented them in the format necessary for further work. </a:t>
            </a:r>
          </a:p>
          <a:p>
            <a:r>
              <a:rPr lang="en-US"/>
              <a:t>Link to the Main Dashboard:</a:t>
            </a:r>
          </a:p>
          <a:p>
            <a:pPr marL="0" indent="0">
              <a:buNone/>
            </a:pPr>
            <a:r>
              <a:rPr lang="en-US">
                <a:hlinkClick r:id="rId2"/>
              </a:rPr>
              <a:t>https://public.tableau.com/app/profile/maryna2963/viz/Trending-videohistoryonYouTubeDashboard/Trending-videosonYouTube</a:t>
            </a:r>
            <a:endParaRPr lang="en-US"/>
          </a:p>
          <a:p>
            <a:r>
              <a:rPr lang="en-US"/>
              <a:t>Link to an additional Dashboard for a more detailed analysis of data broken down by countries and categories</a:t>
            </a:r>
          </a:p>
          <a:p>
            <a:pPr marL="0" indent="0">
              <a:buNone/>
            </a:pPr>
            <a:r>
              <a:rPr lang="en-US">
                <a:hlinkClick r:id="rId3"/>
              </a:rPr>
              <a:t>https://public.tableau.com/app/profile/maryna2963/viz/Trendssplitbycountryandcategory/TrendssplitbyCountryandCategoryDashboard</a:t>
            </a:r>
            <a:endParaRPr lang="en-US"/>
          </a:p>
          <a:p>
            <a:pPr marL="0" indent="0">
              <a:buNone/>
            </a:pPr>
            <a:endParaRPr lang="en-IL"/>
          </a:p>
        </p:txBody>
      </p:sp>
    </p:spTree>
    <p:extLst>
      <p:ext uri="{BB962C8B-B14F-4D97-AF65-F5344CB8AC3E}">
        <p14:creationId xmlns:p14="http://schemas.microsoft.com/office/powerpoint/2010/main" val="97368419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4605-1613-4D05-8B61-E12EA23E891F}"/>
              </a:ext>
            </a:extLst>
          </p:cNvPr>
          <p:cNvSpPr>
            <a:spLocks noGrp="1"/>
          </p:cNvSpPr>
          <p:nvPr>
            <p:ph type="title"/>
          </p:nvPr>
        </p:nvSpPr>
        <p:spPr/>
        <p:txBody>
          <a:bodyPr/>
          <a:lstStyle/>
          <a:p>
            <a:r>
              <a:rPr lang="en-US" dirty="0"/>
              <a:t>Schema of the dashboard</a:t>
            </a:r>
            <a:endParaRPr lang="en-IL" dirty="0"/>
          </a:p>
        </p:txBody>
      </p:sp>
      <p:pic>
        <p:nvPicPr>
          <p:cNvPr id="6" name="Content Placeholder 5" descr="Table&#10;&#10;Description automatically generated">
            <a:extLst>
              <a:ext uri="{FF2B5EF4-FFF2-40B4-BE49-F238E27FC236}">
                <a16:creationId xmlns:a16="http://schemas.microsoft.com/office/drawing/2014/main" id="{BAD50282-C391-4CB1-9787-62F453388E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8100" y="1424068"/>
            <a:ext cx="6281738" cy="4006688"/>
          </a:xfrm>
        </p:spPr>
      </p:pic>
      <p:sp>
        <p:nvSpPr>
          <p:cNvPr id="4" name="Slide Number Placeholder 3">
            <a:extLst>
              <a:ext uri="{FF2B5EF4-FFF2-40B4-BE49-F238E27FC236}">
                <a16:creationId xmlns:a16="http://schemas.microsoft.com/office/drawing/2014/main" id="{B2FEAA13-205C-41BF-A394-2A80F5B05504}"/>
              </a:ext>
            </a:extLst>
          </p:cNvPr>
          <p:cNvSpPr>
            <a:spLocks noGrp="1"/>
          </p:cNvSpPr>
          <p:nvPr>
            <p:ph type="sldNum" sz="quarter" idx="12"/>
          </p:nvPr>
        </p:nvSpPr>
        <p:spPr/>
        <p:txBody>
          <a:bodyPr/>
          <a:lstStyle/>
          <a:p>
            <a:fld id="{01DB28BA-3188-4074-BED4-85592A905B2D}" type="slidenum">
              <a:rPr lang="en-IL" smtClean="0"/>
              <a:t>12</a:t>
            </a:fld>
            <a:endParaRPr lang="en-IL"/>
          </a:p>
        </p:txBody>
      </p:sp>
    </p:spTree>
    <p:extLst>
      <p:ext uri="{BB962C8B-B14F-4D97-AF65-F5344CB8AC3E}">
        <p14:creationId xmlns:p14="http://schemas.microsoft.com/office/powerpoint/2010/main" val="312805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1"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1C00D6C-9E77-40BF-A7B4-02090E6935E5}"/>
              </a:ext>
            </a:extLst>
          </p:cNvPr>
          <p:cNvSpPr>
            <a:spLocks noGrp="1"/>
          </p:cNvSpPr>
          <p:nvPr>
            <p:ph type="title"/>
          </p:nvPr>
        </p:nvSpPr>
        <p:spPr>
          <a:xfrm>
            <a:off x="1759287" y="798881"/>
            <a:ext cx="8673427" cy="1048945"/>
          </a:xfrm>
        </p:spPr>
        <p:txBody>
          <a:bodyPr>
            <a:normAutofit/>
          </a:bodyPr>
          <a:lstStyle/>
          <a:p>
            <a:r>
              <a:rPr lang="en-US">
                <a:solidFill>
                  <a:schemeClr val="tx1"/>
                </a:solidFill>
              </a:rPr>
              <a:t>Content</a:t>
            </a:r>
            <a:endParaRPr lang="en-IL">
              <a:solidFill>
                <a:schemeClr val="tx1"/>
              </a:solidFill>
            </a:endParaRPr>
          </a:p>
        </p:txBody>
      </p:sp>
      <p:sp>
        <p:nvSpPr>
          <p:cNvPr id="4" name="Slide Number Placeholder 3">
            <a:extLst>
              <a:ext uri="{FF2B5EF4-FFF2-40B4-BE49-F238E27FC236}">
                <a16:creationId xmlns:a16="http://schemas.microsoft.com/office/drawing/2014/main" id="{8D4A55C6-7390-42A1-B71D-D9CDC5D52645}"/>
              </a:ext>
            </a:extLst>
          </p:cNvPr>
          <p:cNvSpPr>
            <a:spLocks noGrp="1"/>
          </p:cNvSpPr>
          <p:nvPr>
            <p:ph type="sldNum" sz="quarter" idx="12"/>
          </p:nvPr>
        </p:nvSpPr>
        <p:spPr>
          <a:xfrm>
            <a:off x="10469880" y="320040"/>
            <a:ext cx="914400" cy="320040"/>
          </a:xfrm>
        </p:spPr>
        <p:txBody>
          <a:bodyPr>
            <a:normAutofit/>
          </a:bodyPr>
          <a:lstStyle/>
          <a:p>
            <a:pPr>
              <a:spcAft>
                <a:spcPts val="600"/>
              </a:spcAft>
            </a:pPr>
            <a:fld id="{01DB28BA-3188-4074-BED4-85592A905B2D}" type="slidenum">
              <a:rPr lang="en-IL" smtClean="0"/>
              <a:pPr>
                <a:spcAft>
                  <a:spcPts val="600"/>
                </a:spcAft>
              </a:pPr>
              <a:t>2</a:t>
            </a:fld>
            <a:endParaRPr lang="en-IL"/>
          </a:p>
        </p:txBody>
      </p:sp>
      <p:graphicFrame>
        <p:nvGraphicFramePr>
          <p:cNvPr id="34" name="Content Placeholder 2">
            <a:extLst>
              <a:ext uri="{FF2B5EF4-FFF2-40B4-BE49-F238E27FC236}">
                <a16:creationId xmlns:a16="http://schemas.microsoft.com/office/drawing/2014/main" id="{504EC0D6-8C8E-BC49-955D-6A449D6BA1EF}"/>
              </a:ext>
            </a:extLst>
          </p:cNvPr>
          <p:cNvGraphicFramePr>
            <a:graphicFrameLocks noGrp="1"/>
          </p:cNvGraphicFramePr>
          <p:nvPr>
            <p:ph idx="1"/>
            <p:extLst>
              <p:ext uri="{D42A27DB-BD31-4B8C-83A1-F6EECF244321}">
                <p14:modId xmlns:p14="http://schemas.microsoft.com/office/powerpoint/2010/main" val="1637069306"/>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79601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3" name="Group 10">
            <a:extLst>
              <a:ext uri="{FF2B5EF4-FFF2-40B4-BE49-F238E27FC236}">
                <a16:creationId xmlns:a16="http://schemas.microsoft.com/office/drawing/2014/main" id="{5B5504F5-A44D-4727-B62D-D306EE4C0C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42E83A18-C907-44D5-83DF-CFB181254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3" name="Freeform 6">
              <a:extLst>
                <a:ext uri="{FF2B5EF4-FFF2-40B4-BE49-F238E27FC236}">
                  <a16:creationId xmlns:a16="http://schemas.microsoft.com/office/drawing/2014/main" id="{E845C857-E334-431F-9264-4BEF01228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4" name="Freeform 7">
              <a:extLst>
                <a:ext uri="{FF2B5EF4-FFF2-40B4-BE49-F238E27FC236}">
                  <a16:creationId xmlns:a16="http://schemas.microsoft.com/office/drawing/2014/main" id="{426C9BD9-ECC0-4C60-87C1-D07F8F075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5" name="Freeform 8">
              <a:extLst>
                <a:ext uri="{FF2B5EF4-FFF2-40B4-BE49-F238E27FC236}">
                  <a16:creationId xmlns:a16="http://schemas.microsoft.com/office/drawing/2014/main" id="{7FBDFA8E-61C4-4F76-819E-308A16DEE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6" name="Freeform 9">
              <a:extLst>
                <a:ext uri="{FF2B5EF4-FFF2-40B4-BE49-F238E27FC236}">
                  <a16:creationId xmlns:a16="http://schemas.microsoft.com/office/drawing/2014/main" id="{761F1C21-70B1-4D4E-831C-75DB8E7EA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7" name="Freeform 10">
              <a:extLst>
                <a:ext uri="{FF2B5EF4-FFF2-40B4-BE49-F238E27FC236}">
                  <a16:creationId xmlns:a16="http://schemas.microsoft.com/office/drawing/2014/main" id="{FD6B914E-6122-42BE-91C5-72FA400D02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8" name="Freeform 11">
              <a:extLst>
                <a:ext uri="{FF2B5EF4-FFF2-40B4-BE49-F238E27FC236}">
                  <a16:creationId xmlns:a16="http://schemas.microsoft.com/office/drawing/2014/main" id="{25950DE0-F9E4-4487-93B8-F6FDB00B2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9" name="Freeform 12">
              <a:extLst>
                <a:ext uri="{FF2B5EF4-FFF2-40B4-BE49-F238E27FC236}">
                  <a16:creationId xmlns:a16="http://schemas.microsoft.com/office/drawing/2014/main" id="{319D2307-45E1-4592-8192-9C9102D4E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0" name="Freeform 13">
              <a:extLst>
                <a:ext uri="{FF2B5EF4-FFF2-40B4-BE49-F238E27FC236}">
                  <a16:creationId xmlns:a16="http://schemas.microsoft.com/office/drawing/2014/main" id="{1A93A333-9537-4DEC-A527-7733E1096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1" name="Freeform 14">
              <a:extLst>
                <a:ext uri="{FF2B5EF4-FFF2-40B4-BE49-F238E27FC236}">
                  <a16:creationId xmlns:a16="http://schemas.microsoft.com/office/drawing/2014/main" id="{76DEF779-F072-40FD-A3BF-84E3B8C6D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2" name="Freeform 15">
              <a:extLst>
                <a:ext uri="{FF2B5EF4-FFF2-40B4-BE49-F238E27FC236}">
                  <a16:creationId xmlns:a16="http://schemas.microsoft.com/office/drawing/2014/main" id="{6861570E-EBF4-48B8-AB90-2A40B5228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3" name="Freeform 16">
              <a:extLst>
                <a:ext uri="{FF2B5EF4-FFF2-40B4-BE49-F238E27FC236}">
                  <a16:creationId xmlns:a16="http://schemas.microsoft.com/office/drawing/2014/main" id="{68EF8EC2-E3C0-4C22-B1B8-6E30AC244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4" name="Freeform 17">
              <a:extLst>
                <a:ext uri="{FF2B5EF4-FFF2-40B4-BE49-F238E27FC236}">
                  <a16:creationId xmlns:a16="http://schemas.microsoft.com/office/drawing/2014/main" id="{AC3BE00B-705F-42C6-94CE-E89B1FA4E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5" name="Freeform 18">
              <a:extLst>
                <a:ext uri="{FF2B5EF4-FFF2-40B4-BE49-F238E27FC236}">
                  <a16:creationId xmlns:a16="http://schemas.microsoft.com/office/drawing/2014/main" id="{F23249F0-6642-4CDD-B89B-7EC0C254A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6" name="Freeform 19">
              <a:extLst>
                <a:ext uri="{FF2B5EF4-FFF2-40B4-BE49-F238E27FC236}">
                  <a16:creationId xmlns:a16="http://schemas.microsoft.com/office/drawing/2014/main" id="{9E5173CD-2C19-40D0-B444-CF38FF220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7" name="Freeform 20">
              <a:extLst>
                <a:ext uri="{FF2B5EF4-FFF2-40B4-BE49-F238E27FC236}">
                  <a16:creationId xmlns:a16="http://schemas.microsoft.com/office/drawing/2014/main" id="{C46A9203-B0FB-426A-9F90-6953A96AE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8" name="Freeform 21">
              <a:extLst>
                <a:ext uri="{FF2B5EF4-FFF2-40B4-BE49-F238E27FC236}">
                  <a16:creationId xmlns:a16="http://schemas.microsoft.com/office/drawing/2014/main" id="{F0B66C88-C270-4AE6-B12C-71CFC5F1E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9" name="Freeform 22">
              <a:extLst>
                <a:ext uri="{FF2B5EF4-FFF2-40B4-BE49-F238E27FC236}">
                  <a16:creationId xmlns:a16="http://schemas.microsoft.com/office/drawing/2014/main" id="{9113790B-9AB2-45C0-85DD-4E7303894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30" name="Freeform 23">
              <a:extLst>
                <a:ext uri="{FF2B5EF4-FFF2-40B4-BE49-F238E27FC236}">
                  <a16:creationId xmlns:a16="http://schemas.microsoft.com/office/drawing/2014/main" id="{36488705-890C-4BDD-AC3C-9807F6A6E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31" name="Freeform 24">
              <a:extLst>
                <a:ext uri="{FF2B5EF4-FFF2-40B4-BE49-F238E27FC236}">
                  <a16:creationId xmlns:a16="http://schemas.microsoft.com/office/drawing/2014/main" id="{CCF65277-1D63-4A4A-957E-9F12111D9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32" name="Freeform 25">
              <a:extLst>
                <a:ext uri="{FF2B5EF4-FFF2-40B4-BE49-F238E27FC236}">
                  <a16:creationId xmlns:a16="http://schemas.microsoft.com/office/drawing/2014/main" id="{AD6DFDD0-50F6-498B-A4E6-DC6D9A795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grpSp>
      <p:grpSp>
        <p:nvGrpSpPr>
          <p:cNvPr id="174" name="Group 33">
            <a:extLst>
              <a:ext uri="{FF2B5EF4-FFF2-40B4-BE49-F238E27FC236}">
                <a16:creationId xmlns:a16="http://schemas.microsoft.com/office/drawing/2014/main" id="{02A5D777-C3C4-4D83-B4A3-0C83DBE1CB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580A9110-3349-42C1-8186-CB70C1FD4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36" name="Isosceles Triangle 22">
              <a:extLst>
                <a:ext uri="{FF2B5EF4-FFF2-40B4-BE49-F238E27FC236}">
                  <a16:creationId xmlns:a16="http://schemas.microsoft.com/office/drawing/2014/main" id="{4F5EDCDF-C218-4482-A13E-8CFB87D0D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37" name="Rectangle 36">
              <a:extLst>
                <a:ext uri="{FF2B5EF4-FFF2-40B4-BE49-F238E27FC236}">
                  <a16:creationId xmlns:a16="http://schemas.microsoft.com/office/drawing/2014/main" id="{3EB8EB4B-9F73-4DB2-B849-B88E0435D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grpSp>
      <p:sp>
        <p:nvSpPr>
          <p:cNvPr id="2" name="Title 1">
            <a:extLst>
              <a:ext uri="{FF2B5EF4-FFF2-40B4-BE49-F238E27FC236}">
                <a16:creationId xmlns:a16="http://schemas.microsoft.com/office/drawing/2014/main" id="{39030B7D-186C-4544-A0BC-B6B4A9FE108D}"/>
              </a:ext>
            </a:extLst>
          </p:cNvPr>
          <p:cNvSpPr>
            <a:spLocks noGrp="1"/>
          </p:cNvSpPr>
          <p:nvPr>
            <p:ph type="title"/>
          </p:nvPr>
        </p:nvSpPr>
        <p:spPr>
          <a:xfrm>
            <a:off x="888631" y="2349925"/>
            <a:ext cx="3498979" cy="2456442"/>
          </a:xfrm>
        </p:spPr>
        <p:txBody>
          <a:bodyPr vert="horz" lIns="228600" tIns="228600" rIns="228600" bIns="228600" rtlCol="0" anchor="ctr">
            <a:normAutofit/>
          </a:bodyPr>
          <a:lstStyle/>
          <a:p>
            <a:r>
              <a:rPr lang="en-US" b="0" i="0" kern="1200" cap="none" spc="-150" dirty="0">
                <a:solidFill>
                  <a:srgbClr val="FFFEFF"/>
                </a:solidFill>
                <a:effectLst/>
                <a:latin typeface="+mj-lt"/>
                <a:ea typeface="+mj-ea"/>
                <a:cs typeface="+mj-cs"/>
              </a:rPr>
              <a:t>Summary</a:t>
            </a:r>
          </a:p>
        </p:txBody>
      </p:sp>
      <p:sp>
        <p:nvSpPr>
          <p:cNvPr id="3" name="Slide Number Placeholder 2">
            <a:extLst>
              <a:ext uri="{FF2B5EF4-FFF2-40B4-BE49-F238E27FC236}">
                <a16:creationId xmlns:a16="http://schemas.microsoft.com/office/drawing/2014/main" id="{D4A26E19-4A38-4F29-9723-53157C5B0AA8}"/>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01DB28BA-3188-4074-BED4-85592A905B2D}" type="slidenum">
              <a:rPr lang="en-US" smtClean="0"/>
              <a:pPr>
                <a:spcAft>
                  <a:spcPts val="600"/>
                </a:spcAft>
              </a:pPr>
              <a:t>3</a:t>
            </a:fld>
            <a:endParaRPr lang="en-US"/>
          </a:p>
        </p:txBody>
      </p:sp>
      <p:graphicFrame>
        <p:nvGraphicFramePr>
          <p:cNvPr id="175" name="TextBox 4">
            <a:extLst>
              <a:ext uri="{FF2B5EF4-FFF2-40B4-BE49-F238E27FC236}">
                <a16:creationId xmlns:a16="http://schemas.microsoft.com/office/drawing/2014/main" id="{4DF2E9BD-B510-1725-10BD-C3B299EF7D5D}"/>
              </a:ext>
            </a:extLst>
          </p:cNvPr>
          <p:cNvGraphicFramePr/>
          <p:nvPr>
            <p:extLst>
              <p:ext uri="{D42A27DB-BD31-4B8C-83A1-F6EECF244321}">
                <p14:modId xmlns:p14="http://schemas.microsoft.com/office/powerpoint/2010/main" val="2253039254"/>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937364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119" name="Rectangle 39">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418761-0232-4D8C-B801-2EDE4846A245}"/>
              </a:ext>
            </a:extLst>
          </p:cNvPr>
          <p:cNvSpPr>
            <a:spLocks noGrp="1"/>
          </p:cNvSpPr>
          <p:nvPr>
            <p:ph type="title"/>
          </p:nvPr>
        </p:nvSpPr>
        <p:spPr>
          <a:xfrm>
            <a:off x="807720" y="2349925"/>
            <a:ext cx="2441894" cy="2456442"/>
          </a:xfrm>
        </p:spPr>
        <p:txBody>
          <a:bodyPr>
            <a:normAutofit/>
          </a:bodyPr>
          <a:lstStyle/>
          <a:p>
            <a:pPr algn="l"/>
            <a:r>
              <a:rPr lang="en-US" sz="3200"/>
              <a:t>The goal of the project</a:t>
            </a:r>
            <a:endParaRPr lang="en-IL" sz="3200"/>
          </a:p>
        </p:txBody>
      </p:sp>
      <p:sp>
        <p:nvSpPr>
          <p:cNvPr id="4" name="Slide Number Placeholder 3">
            <a:extLst>
              <a:ext uri="{FF2B5EF4-FFF2-40B4-BE49-F238E27FC236}">
                <a16:creationId xmlns:a16="http://schemas.microsoft.com/office/drawing/2014/main" id="{1EB9C477-630A-43AF-A696-C53391AF671D}"/>
              </a:ext>
            </a:extLst>
          </p:cNvPr>
          <p:cNvSpPr>
            <a:spLocks noGrp="1"/>
          </p:cNvSpPr>
          <p:nvPr>
            <p:ph type="sldNum" sz="quarter" idx="12"/>
          </p:nvPr>
        </p:nvSpPr>
        <p:spPr>
          <a:xfrm>
            <a:off x="10469880" y="320040"/>
            <a:ext cx="914400" cy="320040"/>
          </a:xfrm>
        </p:spPr>
        <p:txBody>
          <a:bodyPr>
            <a:normAutofit/>
          </a:bodyPr>
          <a:lstStyle/>
          <a:p>
            <a:pPr>
              <a:spcAft>
                <a:spcPts val="600"/>
              </a:spcAft>
            </a:pPr>
            <a:fld id="{01DB28BA-3188-4074-BED4-85592A905B2D}" type="slidenum">
              <a:rPr lang="en-IL">
                <a:solidFill>
                  <a:schemeClr val="tx1"/>
                </a:solidFill>
              </a:rPr>
              <a:pPr>
                <a:spcAft>
                  <a:spcPts val="600"/>
                </a:spcAft>
              </a:pPr>
              <a:t>4</a:t>
            </a:fld>
            <a:endParaRPr lang="en-IL">
              <a:solidFill>
                <a:schemeClr val="tx1"/>
              </a:solidFill>
            </a:endParaRPr>
          </a:p>
        </p:txBody>
      </p:sp>
      <p:sp>
        <p:nvSpPr>
          <p:cNvPr id="3" name="Content Placeholder 2">
            <a:extLst>
              <a:ext uri="{FF2B5EF4-FFF2-40B4-BE49-F238E27FC236}">
                <a16:creationId xmlns:a16="http://schemas.microsoft.com/office/drawing/2014/main" id="{E6EEEA92-B891-4506-9403-8B1BC1BBB85E}"/>
              </a:ext>
            </a:extLst>
          </p:cNvPr>
          <p:cNvSpPr>
            <a:spLocks noGrp="1"/>
          </p:cNvSpPr>
          <p:nvPr>
            <p:ph idx="1"/>
          </p:nvPr>
        </p:nvSpPr>
        <p:spPr>
          <a:xfrm>
            <a:off x="4846319" y="1111249"/>
            <a:ext cx="6554001" cy="4635503"/>
          </a:xfrm>
        </p:spPr>
        <p:txBody>
          <a:bodyPr>
            <a:normAutofit/>
          </a:bodyPr>
          <a:lstStyle/>
          <a:p>
            <a:r>
              <a:rPr lang="en-US"/>
              <a:t>The main goal of the project is to analyze and present current  data on trending video history on You Tube. </a:t>
            </a:r>
          </a:p>
          <a:p>
            <a:pPr marL="0" indent="0">
              <a:buNone/>
            </a:pPr>
            <a:endParaRPr lang="en-US"/>
          </a:p>
          <a:p>
            <a:pPr marL="457200" lvl="1" indent="0">
              <a:buNone/>
            </a:pPr>
            <a:r>
              <a:rPr lang="en-US"/>
              <a:t>The dashboard will be the most visual and convenient for use (the link is attached at the end of the project), where it is possible to filter data by date and country.</a:t>
            </a:r>
          </a:p>
          <a:p>
            <a:pPr marL="0" indent="0">
              <a:buNone/>
            </a:pPr>
            <a:endParaRPr lang="en-US"/>
          </a:p>
        </p:txBody>
      </p:sp>
    </p:spTree>
    <p:extLst>
      <p:ext uri="{BB962C8B-B14F-4D97-AF65-F5344CB8AC3E}">
        <p14:creationId xmlns:p14="http://schemas.microsoft.com/office/powerpoint/2010/main" val="402136819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1" name="Group 765">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82"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83"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84"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85"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86"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87"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88"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89"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90"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91"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92"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93"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94"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95"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96"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97"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98"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99"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900"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grpSp>
      <p:grpSp>
        <p:nvGrpSpPr>
          <p:cNvPr id="901" name="Group 786">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02" name="Rectangle 787">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903" name="Isosceles Triangle 788">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904" name="Rectangle 789">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grpSp>
      <p:sp useBgFill="1">
        <p:nvSpPr>
          <p:cNvPr id="905" name="Rectangle 791">
            <a:extLst>
              <a:ext uri="{FF2B5EF4-FFF2-40B4-BE49-F238E27FC236}">
                <a16:creationId xmlns:a16="http://schemas.microsoft.com/office/drawing/2014/main" id="{14836A48-4CAC-4A40-97EB-8ACA9B26A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6" name="Group 793">
            <a:extLst>
              <a:ext uri="{FF2B5EF4-FFF2-40B4-BE49-F238E27FC236}">
                <a16:creationId xmlns:a16="http://schemas.microsoft.com/office/drawing/2014/main" id="{6890A515-B90B-43BC-876F-580D2FC4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07" name="Freeform 5">
              <a:extLst>
                <a:ext uri="{FF2B5EF4-FFF2-40B4-BE49-F238E27FC236}">
                  <a16:creationId xmlns:a16="http://schemas.microsoft.com/office/drawing/2014/main" id="{3749B484-B143-40F7-896A-A20650EE47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8" name="Freeform 6">
              <a:extLst>
                <a:ext uri="{FF2B5EF4-FFF2-40B4-BE49-F238E27FC236}">
                  <a16:creationId xmlns:a16="http://schemas.microsoft.com/office/drawing/2014/main" id="{D5ECC4BD-4D67-4CD5-9118-C8F95255E0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9" name="Freeform 7">
              <a:extLst>
                <a:ext uri="{FF2B5EF4-FFF2-40B4-BE49-F238E27FC236}">
                  <a16:creationId xmlns:a16="http://schemas.microsoft.com/office/drawing/2014/main" id="{DFCF04F1-C8A9-4F23-B565-9B70C6D740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0" name="Freeform 8">
              <a:extLst>
                <a:ext uri="{FF2B5EF4-FFF2-40B4-BE49-F238E27FC236}">
                  <a16:creationId xmlns:a16="http://schemas.microsoft.com/office/drawing/2014/main" id="{9964E85D-E8AC-4D3F-A3BC-E4D8DE608D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1" name="Freeform 9">
              <a:extLst>
                <a:ext uri="{FF2B5EF4-FFF2-40B4-BE49-F238E27FC236}">
                  <a16:creationId xmlns:a16="http://schemas.microsoft.com/office/drawing/2014/main" id="{8FE670F7-87AE-49F1-AFCF-646DC0B69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2" name="Freeform 10">
              <a:extLst>
                <a:ext uri="{FF2B5EF4-FFF2-40B4-BE49-F238E27FC236}">
                  <a16:creationId xmlns:a16="http://schemas.microsoft.com/office/drawing/2014/main" id="{2D394406-F17F-478D-9811-F133F3163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3" name="Freeform 11">
              <a:extLst>
                <a:ext uri="{FF2B5EF4-FFF2-40B4-BE49-F238E27FC236}">
                  <a16:creationId xmlns:a16="http://schemas.microsoft.com/office/drawing/2014/main" id="{C929B1C0-F6D9-45BC-B41C-5BEBE9AD60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4" name="Freeform 12">
              <a:extLst>
                <a:ext uri="{FF2B5EF4-FFF2-40B4-BE49-F238E27FC236}">
                  <a16:creationId xmlns:a16="http://schemas.microsoft.com/office/drawing/2014/main" id="{8CBC2023-5C0F-470C-A494-448A3088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5" name="Freeform 13">
              <a:extLst>
                <a:ext uri="{FF2B5EF4-FFF2-40B4-BE49-F238E27FC236}">
                  <a16:creationId xmlns:a16="http://schemas.microsoft.com/office/drawing/2014/main" id="{F753F948-20A5-448F-A91B-30C3FA874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6" name="Freeform 14">
              <a:extLst>
                <a:ext uri="{FF2B5EF4-FFF2-40B4-BE49-F238E27FC236}">
                  <a16:creationId xmlns:a16="http://schemas.microsoft.com/office/drawing/2014/main" id="{187C515D-FEE4-4EAD-A758-C09FC8898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7" name="Freeform 15">
              <a:extLst>
                <a:ext uri="{FF2B5EF4-FFF2-40B4-BE49-F238E27FC236}">
                  <a16:creationId xmlns:a16="http://schemas.microsoft.com/office/drawing/2014/main" id="{55F8581B-27B7-42AB-B33F-69023D3B1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8" name="Freeform 16">
              <a:extLst>
                <a:ext uri="{FF2B5EF4-FFF2-40B4-BE49-F238E27FC236}">
                  <a16:creationId xmlns:a16="http://schemas.microsoft.com/office/drawing/2014/main" id="{CBC2EB4A-D3CD-4347-AE09-347B7B10E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9" name="Freeform 17">
              <a:extLst>
                <a:ext uri="{FF2B5EF4-FFF2-40B4-BE49-F238E27FC236}">
                  <a16:creationId xmlns:a16="http://schemas.microsoft.com/office/drawing/2014/main" id="{C35E0B18-828E-4F07-BC14-5B6EB8C283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0" name="Freeform 18">
              <a:extLst>
                <a:ext uri="{FF2B5EF4-FFF2-40B4-BE49-F238E27FC236}">
                  <a16:creationId xmlns:a16="http://schemas.microsoft.com/office/drawing/2014/main" id="{D972FA4F-64D2-4E34-B234-7B2C363C4F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1" name="Freeform 19">
              <a:extLst>
                <a:ext uri="{FF2B5EF4-FFF2-40B4-BE49-F238E27FC236}">
                  <a16:creationId xmlns:a16="http://schemas.microsoft.com/office/drawing/2014/main" id="{430AC742-FB30-4DCC-A9AC-92D107A34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 name="Freeform 20">
              <a:extLst>
                <a:ext uri="{FF2B5EF4-FFF2-40B4-BE49-F238E27FC236}">
                  <a16:creationId xmlns:a16="http://schemas.microsoft.com/office/drawing/2014/main" id="{C991F4A4-6C1A-486C-80A9-B653BC0ED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 name="Freeform 21">
              <a:extLst>
                <a:ext uri="{FF2B5EF4-FFF2-40B4-BE49-F238E27FC236}">
                  <a16:creationId xmlns:a16="http://schemas.microsoft.com/office/drawing/2014/main" id="{34F60AAA-3D77-4751-9A2C-27A680142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 name="Freeform 22">
              <a:extLst>
                <a:ext uri="{FF2B5EF4-FFF2-40B4-BE49-F238E27FC236}">
                  <a16:creationId xmlns:a16="http://schemas.microsoft.com/office/drawing/2014/main" id="{71A93347-D2EA-43A7-92CB-3BC1C8F43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 name="Freeform 23">
              <a:extLst>
                <a:ext uri="{FF2B5EF4-FFF2-40B4-BE49-F238E27FC236}">
                  <a16:creationId xmlns:a16="http://schemas.microsoft.com/office/drawing/2014/main" id="{A99EB955-34CE-4879-BB3E-19C017967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26" name="Group 814">
            <a:extLst>
              <a:ext uri="{FF2B5EF4-FFF2-40B4-BE49-F238E27FC236}">
                <a16:creationId xmlns:a16="http://schemas.microsoft.com/office/drawing/2014/main" id="{99502C85-D694-4534-81D2-BE2E52612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33747" y="1186483"/>
            <a:ext cx="4510627" cy="4477933"/>
            <a:chOff x="3833747" y="1186483"/>
            <a:chExt cx="4510627" cy="4477933"/>
          </a:xfrm>
        </p:grpSpPr>
        <p:sp>
          <p:nvSpPr>
            <p:cNvPr id="816" name="Rectangle 815">
              <a:extLst>
                <a:ext uri="{FF2B5EF4-FFF2-40B4-BE49-F238E27FC236}">
                  <a16:creationId xmlns:a16="http://schemas.microsoft.com/office/drawing/2014/main" id="{070D54E8-5694-4275-AC73-041D919D5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7681" y="1186483"/>
              <a:ext cx="4506693" cy="71618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7" name="Isosceles Triangle 39">
              <a:extLst>
                <a:ext uri="{FF2B5EF4-FFF2-40B4-BE49-F238E27FC236}">
                  <a16:creationId xmlns:a16="http://schemas.microsoft.com/office/drawing/2014/main" id="{085E5B83-AB95-4571-B7AE-841A0D5F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Rectangle 817">
              <a:extLst>
                <a:ext uri="{FF2B5EF4-FFF2-40B4-BE49-F238E27FC236}">
                  <a16:creationId xmlns:a16="http://schemas.microsoft.com/office/drawing/2014/main" id="{E63AAECE-705E-4B7A-B758-B9CEB30C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3747" y="1991156"/>
              <a:ext cx="4510180" cy="3322196"/>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C678779-5962-49E9-815D-83114EF86D1A}"/>
              </a:ext>
            </a:extLst>
          </p:cNvPr>
          <p:cNvSpPr>
            <a:spLocks noGrp="1"/>
          </p:cNvSpPr>
          <p:nvPr>
            <p:ph type="title"/>
          </p:nvPr>
        </p:nvSpPr>
        <p:spPr>
          <a:xfrm>
            <a:off x="3927101" y="2606696"/>
            <a:ext cx="4345588" cy="2042725"/>
          </a:xfrm>
        </p:spPr>
        <p:txBody>
          <a:bodyPr vert="horz" lIns="228600" tIns="228600" rIns="228600" bIns="0" rtlCol="0" anchor="b">
            <a:normAutofit/>
          </a:bodyPr>
          <a:lstStyle/>
          <a:p>
            <a:pPr>
              <a:lnSpc>
                <a:spcPct val="80000"/>
              </a:lnSpc>
            </a:pPr>
            <a:r>
              <a:rPr lang="en-US" sz="1400" dirty="0"/>
              <a:t>The graph shows us the changes in the number of trending vids broken down by categories in absolute terms. We can draw some conclusions from this graph:</a:t>
            </a:r>
            <a:br>
              <a:rPr lang="en-US" sz="1400" dirty="0"/>
            </a:br>
            <a:r>
              <a:rPr lang="en-US" sz="1400" dirty="0"/>
              <a:t>1.  In February 2018 there was a sharp jump in the number of trending videos, and during the same year  we see short-term but sharp drops (which is most likely due to some technical reasons)</a:t>
            </a:r>
            <a:br>
              <a:rPr lang="en-US" sz="1400" dirty="0"/>
            </a:br>
            <a:r>
              <a:rPr lang="en-US" sz="1400" dirty="0"/>
              <a:t>2. Throughout  the analyze period the category of entertainment was the most popular among users and its popularity is growing every day.</a:t>
            </a:r>
          </a:p>
        </p:txBody>
      </p:sp>
      <p:sp>
        <p:nvSpPr>
          <p:cNvPr id="3" name="Slide Number Placeholder 2">
            <a:extLst>
              <a:ext uri="{FF2B5EF4-FFF2-40B4-BE49-F238E27FC236}">
                <a16:creationId xmlns:a16="http://schemas.microsoft.com/office/drawing/2014/main" id="{8CDA1469-3139-46AD-991D-6A56B386E691}"/>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01DB28BA-3188-4074-BED4-85592A905B2D}" type="slidenum">
              <a:rPr lang="en-US">
                <a:solidFill>
                  <a:srgbClr val="FFFFFE"/>
                </a:solidFill>
              </a:rPr>
              <a:pPr>
                <a:spcAft>
                  <a:spcPts val="600"/>
                </a:spcAft>
              </a:pPr>
              <a:t>5</a:t>
            </a:fld>
            <a:endParaRPr lang="en-US">
              <a:solidFill>
                <a:srgbClr val="FFFFFE"/>
              </a:solidFill>
            </a:endParaRPr>
          </a:p>
        </p:txBody>
      </p:sp>
      <p:sp>
        <p:nvSpPr>
          <p:cNvPr id="4" name="Arrow: Right 3">
            <a:extLst>
              <a:ext uri="{FF2B5EF4-FFF2-40B4-BE49-F238E27FC236}">
                <a16:creationId xmlns:a16="http://schemas.microsoft.com/office/drawing/2014/main" id="{37006A57-AE19-4C5E-AD13-18153CCBDC73}"/>
              </a:ext>
            </a:extLst>
          </p:cNvPr>
          <p:cNvSpPr/>
          <p:nvPr/>
        </p:nvSpPr>
        <p:spPr>
          <a:xfrm>
            <a:off x="-1" y="1216046"/>
            <a:ext cx="3794224" cy="39550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5" name="Title 1">
            <a:extLst>
              <a:ext uri="{FF2B5EF4-FFF2-40B4-BE49-F238E27FC236}">
                <a16:creationId xmlns:a16="http://schemas.microsoft.com/office/drawing/2014/main" id="{6B99874D-98F2-BCA4-9775-A671D44640A4}"/>
              </a:ext>
            </a:extLst>
          </p:cNvPr>
          <p:cNvSpPr txBox="1">
            <a:spLocks/>
          </p:cNvSpPr>
          <p:nvPr/>
        </p:nvSpPr>
        <p:spPr>
          <a:xfrm>
            <a:off x="73875" y="2497790"/>
            <a:ext cx="2839189" cy="1613915"/>
          </a:xfrm>
          <a:prstGeom prst="rect">
            <a:avLst/>
          </a:prstGeom>
        </p:spPr>
        <p:txBody>
          <a:bodyPr vert="horz" lIns="228600" tIns="228600" rIns="228600" bIns="0" rtlCol="0" anchor="b">
            <a:no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pPr>
              <a:lnSpc>
                <a:spcPct val="120000"/>
              </a:lnSpc>
            </a:pPr>
            <a:r>
              <a:rPr lang="en-US" sz="900" spc="0" dirty="0"/>
              <a:t>The graph shows us the changes in the number of trending vids broken down by categories in absolute terms. We can draw some conclusions from this graph:</a:t>
            </a:r>
            <a:br>
              <a:rPr lang="en-US" sz="900" spc="0" dirty="0"/>
            </a:br>
            <a:r>
              <a:rPr lang="en-US" sz="900" spc="0" dirty="0"/>
              <a:t>1.  In February 2018 there was a sharp jump in the number of trending videos, and during the same year  we see short-term but sharp drops (which is most likely due to some technical reasons)</a:t>
            </a:r>
            <a:br>
              <a:rPr lang="en-US" sz="900" spc="0" dirty="0"/>
            </a:br>
            <a:r>
              <a:rPr lang="en-US" sz="900" spc="0" dirty="0"/>
              <a:t>2. Throughout  the analyze period the category of entertainment was the most popular among users and its popularity is growing every day.</a:t>
            </a:r>
          </a:p>
        </p:txBody>
      </p:sp>
      <p:pic>
        <p:nvPicPr>
          <p:cNvPr id="39" name="Content Placeholder 38" descr="Chart&#10;&#10;Description automatically generated">
            <a:extLst>
              <a:ext uri="{FF2B5EF4-FFF2-40B4-BE49-F238E27FC236}">
                <a16:creationId xmlns:a16="http://schemas.microsoft.com/office/drawing/2014/main" id="{94A8B033-2E27-4ED0-94A4-8B038417E10B}"/>
              </a:ext>
            </a:extLst>
          </p:cNvPr>
          <p:cNvPicPr>
            <a:picLocks noChangeAspect="1"/>
          </p:cNvPicPr>
          <p:nvPr/>
        </p:nvPicPr>
        <p:blipFill rotWithShape="1">
          <a:blip r:embed="rId2">
            <a:extLst>
              <a:ext uri="{28A0092B-C50C-407E-A947-70E740481C1C}">
                <a14:useLocalDpi xmlns:a14="http://schemas.microsoft.com/office/drawing/2010/main" val="0"/>
              </a:ext>
            </a:extLst>
          </a:blip>
          <a:srcRect r="3"/>
          <a:stretch/>
        </p:blipFill>
        <p:spPr>
          <a:xfrm>
            <a:off x="2075991" y="2014587"/>
            <a:ext cx="8268610" cy="4843413"/>
          </a:xfrm>
          <a:prstGeom prst="rect">
            <a:avLst/>
          </a:prstGeom>
        </p:spPr>
      </p:pic>
    </p:spTree>
    <p:extLst>
      <p:ext uri="{BB962C8B-B14F-4D97-AF65-F5344CB8AC3E}">
        <p14:creationId xmlns:p14="http://schemas.microsoft.com/office/powerpoint/2010/main" val="167477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1"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3"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4"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5"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6"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7"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8"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9"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0"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1"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2"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3"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4"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5"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6"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7"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28"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grpSp>
      <p:grpSp>
        <p:nvGrpSpPr>
          <p:cNvPr id="30" name="Group 2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32" name="Isosceles Triangle 3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33" name="Rectangle 3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grpSp>
      <p:sp useBgFill="1">
        <p:nvSpPr>
          <p:cNvPr id="35" name="Rectangle 34">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465DDECC-A11E-434E-87B2-8997CD3832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0A9092BE-A36C-4833-8E71-2850F4AF7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a:extLst>
                <a:ext uri="{FF2B5EF4-FFF2-40B4-BE49-F238E27FC236}">
                  <a16:creationId xmlns:a16="http://schemas.microsoft.com/office/drawing/2014/main" id="{1E3F0C5B-76A9-4A8F-A1CB-35C0DE83A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202722D1-549B-407E-BF75-2A1E8DB5BA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5CA8D742-18BD-41B5-9C00-FCFFAED257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8BF81081-4C33-488E-A37E-B95567D0BF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462F0DE0-CEBA-420B-8032-FB60893B8E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12C7F6F-0E68-3DD4-5C00-A29A8C60C222}"/>
              </a:ext>
            </a:extLst>
          </p:cNvPr>
          <p:cNvSpPr>
            <a:spLocks noGrp="1"/>
          </p:cNvSpPr>
          <p:nvPr>
            <p:ph type="title"/>
          </p:nvPr>
        </p:nvSpPr>
        <p:spPr>
          <a:xfrm>
            <a:off x="1858436" y="4614900"/>
            <a:ext cx="8475128" cy="1563851"/>
          </a:xfrm>
        </p:spPr>
        <p:txBody>
          <a:bodyPr vert="horz" lIns="228600" tIns="228600" rIns="228600" bIns="0" rtlCol="0" anchor="b">
            <a:noAutofit/>
          </a:bodyPr>
          <a:lstStyle/>
          <a:p>
            <a:pPr algn="l">
              <a:lnSpc>
                <a:spcPct val="100000"/>
              </a:lnSpc>
            </a:pPr>
            <a:r>
              <a:rPr lang="en-US" sz="1400" spc="0" dirty="0">
                <a:solidFill>
                  <a:schemeClr val="tx1"/>
                </a:solidFill>
              </a:rPr>
              <a:t>The graph shows us the changes in the number of trending vids broken down by categories in absolute terms. We can draw some conclusions from the graph:</a:t>
            </a:r>
            <a:br>
              <a:rPr lang="en-US" sz="1400" spc="0" dirty="0">
                <a:solidFill>
                  <a:schemeClr val="tx1"/>
                </a:solidFill>
              </a:rPr>
            </a:br>
            <a:r>
              <a:rPr lang="en-US" sz="1400" spc="0" dirty="0">
                <a:solidFill>
                  <a:schemeClr val="tx1"/>
                </a:solidFill>
              </a:rPr>
              <a:t>- In February 2018 there was a sharp jump in the number of trending videos, and during the same year  we see short-term but sharp drops (which is most likely due to some technical reasons)</a:t>
            </a:r>
            <a:br>
              <a:rPr lang="en-US" sz="1400" spc="0" dirty="0">
                <a:solidFill>
                  <a:schemeClr val="tx1"/>
                </a:solidFill>
              </a:rPr>
            </a:br>
            <a:r>
              <a:rPr lang="en-US" sz="1400" spc="0" dirty="0">
                <a:solidFill>
                  <a:schemeClr val="tx1"/>
                </a:solidFill>
              </a:rPr>
              <a:t>- Throughout  the analyze period the category of entertainment was the most popular among users and its popularity is growing every day.</a:t>
            </a:r>
            <a:endParaRPr lang="en-US" sz="1400" dirty="0">
              <a:solidFill>
                <a:schemeClr val="tx1"/>
              </a:solidFill>
            </a:endParaRPr>
          </a:p>
        </p:txBody>
      </p:sp>
      <p:sp>
        <p:nvSpPr>
          <p:cNvPr id="3" name="Slide Number Placeholder 2">
            <a:extLst>
              <a:ext uri="{FF2B5EF4-FFF2-40B4-BE49-F238E27FC236}">
                <a16:creationId xmlns:a16="http://schemas.microsoft.com/office/drawing/2014/main" id="{2BEF8175-A46D-1A03-93E5-0A0D524A519E}"/>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01DB28BA-3188-4074-BED4-85592A905B2D}" type="slidenum">
              <a:rPr lang="en-US" smtClean="0"/>
              <a:pPr>
                <a:spcAft>
                  <a:spcPts val="600"/>
                </a:spcAft>
              </a:pPr>
              <a:t>6</a:t>
            </a:fld>
            <a:endParaRPr lang="en-US"/>
          </a:p>
        </p:txBody>
      </p:sp>
      <p:sp>
        <p:nvSpPr>
          <p:cNvPr id="58"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FED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6E168E2-3256-43A5-9298-9E5A6AE8F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FED89B"/>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8" descr="Chart&#10;&#10;Description automatically generated">
            <a:extLst>
              <a:ext uri="{FF2B5EF4-FFF2-40B4-BE49-F238E27FC236}">
                <a16:creationId xmlns:a16="http://schemas.microsoft.com/office/drawing/2014/main" id="{8E7BB683-F5DD-6F21-3A90-DB358B26A5F8}"/>
              </a:ext>
            </a:extLst>
          </p:cNvPr>
          <p:cNvPicPr>
            <a:picLocks noChangeAspect="1"/>
          </p:cNvPicPr>
          <p:nvPr/>
        </p:nvPicPr>
        <p:blipFill rotWithShape="1">
          <a:blip r:embed="rId2">
            <a:extLst>
              <a:ext uri="{28A0092B-C50C-407E-A947-70E740481C1C}">
                <a14:useLocalDpi xmlns:a14="http://schemas.microsoft.com/office/drawing/2010/main" val="0"/>
              </a:ext>
            </a:extLst>
          </a:blip>
          <a:srcRect r="3"/>
          <a:stretch/>
        </p:blipFill>
        <p:spPr>
          <a:xfrm>
            <a:off x="3033742" y="921405"/>
            <a:ext cx="6129575" cy="3447993"/>
          </a:xfrm>
          <a:prstGeom prst="rect">
            <a:avLst/>
          </a:prstGeom>
          <a:ln w="12700">
            <a:noFill/>
          </a:ln>
        </p:spPr>
      </p:pic>
    </p:spTree>
    <p:extLst>
      <p:ext uri="{BB962C8B-B14F-4D97-AF65-F5344CB8AC3E}">
        <p14:creationId xmlns:p14="http://schemas.microsoft.com/office/powerpoint/2010/main" val="323112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5"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66"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67"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68"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69"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70"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71"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72"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73"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74"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75"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76"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77"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78"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79"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0"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1"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2"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83"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grpSp>
      <p:grpSp>
        <p:nvGrpSpPr>
          <p:cNvPr id="85" name="Group 84">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6" name="Rectangle 85">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87" name="Isosceles Triangle 86">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88" name="Rectangle 87">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grpSp>
      <p:sp useBgFill="1">
        <p:nvSpPr>
          <p:cNvPr id="90" name="Rectangle 89">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3"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3" name="Group 112">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14" name="Rectangle 113">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CD67384-EF86-45F3-8671-5FAB5D2B922F}"/>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1800"/>
              <a:t>On this graph we can clearly see that the most trending YouTube video category is the Entertainment category (30 % from all trending categories).</a:t>
            </a:r>
            <a:br>
              <a:rPr lang="en-US" sz="1800"/>
            </a:br>
            <a:r>
              <a:rPr lang="en-US" sz="1800"/>
              <a:t>Categories are less popular are People &amp; Blogs and Music (11 % from all trending categories).</a:t>
            </a:r>
          </a:p>
        </p:txBody>
      </p:sp>
      <p:sp>
        <p:nvSpPr>
          <p:cNvPr id="3" name="Slide Number Placeholder 2">
            <a:extLst>
              <a:ext uri="{FF2B5EF4-FFF2-40B4-BE49-F238E27FC236}">
                <a16:creationId xmlns:a16="http://schemas.microsoft.com/office/drawing/2014/main" id="{F9871644-8D3D-4003-9602-BD18AAED8740}"/>
              </a:ext>
            </a:extLst>
          </p:cNvPr>
          <p:cNvSpPr>
            <a:spLocks noGrp="1"/>
          </p:cNvSpPr>
          <p:nvPr>
            <p:ph type="sldNum" sz="quarter" idx="12"/>
          </p:nvPr>
        </p:nvSpPr>
        <p:spPr>
          <a:xfrm>
            <a:off x="3719434" y="320040"/>
            <a:ext cx="914400" cy="320040"/>
          </a:xfrm>
        </p:spPr>
        <p:txBody>
          <a:bodyPr vert="horz" lIns="91440" tIns="45720" rIns="91440" bIns="45720" rtlCol="0" anchor="ctr">
            <a:normAutofit/>
          </a:bodyPr>
          <a:lstStyle/>
          <a:p>
            <a:pPr>
              <a:spcAft>
                <a:spcPts val="600"/>
              </a:spcAft>
            </a:pPr>
            <a:fld id="{01DB28BA-3188-4074-BED4-85592A905B2D}" type="slidenum">
              <a:rPr lang="en-US" smtClean="0"/>
              <a:pPr>
                <a:spcAft>
                  <a:spcPts val="600"/>
                </a:spcAft>
              </a:pPr>
              <a:t>7</a:t>
            </a:fld>
            <a:endParaRPr lang="en-US"/>
          </a:p>
        </p:txBody>
      </p:sp>
      <p:sp>
        <p:nvSpPr>
          <p:cNvPr id="118" name="Rectangle 117">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19BA49D-DC35-42F9-9533-5A8BE14F82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552006" y="1278177"/>
            <a:ext cx="6403989" cy="3969684"/>
          </a:xfrm>
          <a:prstGeom prst="rect">
            <a:avLst/>
          </a:prstGeom>
          <a:ln w="9525">
            <a:noFill/>
          </a:ln>
        </p:spPr>
      </p:pic>
    </p:spTree>
    <p:extLst>
      <p:ext uri="{BB962C8B-B14F-4D97-AF65-F5344CB8AC3E}">
        <p14:creationId xmlns:p14="http://schemas.microsoft.com/office/powerpoint/2010/main" val="1329324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7" name="Rectangle 358">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8" name="Group 360">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62"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8"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16AD47F-E01E-4771-B4D6-C1AB141D1578}"/>
              </a:ext>
            </a:extLst>
          </p:cNvPr>
          <p:cNvSpPr>
            <a:spLocks noGrp="1"/>
          </p:cNvSpPr>
          <p:nvPr>
            <p:ph type="title"/>
          </p:nvPr>
        </p:nvSpPr>
        <p:spPr>
          <a:xfrm>
            <a:off x="7269686" y="795527"/>
            <a:ext cx="4123738" cy="1433323"/>
          </a:xfrm>
        </p:spPr>
        <p:txBody>
          <a:bodyPr vert="horz" lIns="228600" tIns="228600" rIns="228600" bIns="0" rtlCol="0">
            <a:normAutofit/>
          </a:bodyPr>
          <a:lstStyle/>
          <a:p>
            <a:pPr algn="l"/>
            <a:r>
              <a:rPr lang="en-US" sz="3200">
                <a:solidFill>
                  <a:schemeClr val="tx2"/>
                </a:solidFill>
              </a:rPr>
              <a:t>Trending videos split by country</a:t>
            </a:r>
          </a:p>
        </p:txBody>
      </p:sp>
      <p:sp>
        <p:nvSpPr>
          <p:cNvPr id="3" name="Slide Number Placeholder 2">
            <a:extLst>
              <a:ext uri="{FF2B5EF4-FFF2-40B4-BE49-F238E27FC236}">
                <a16:creationId xmlns:a16="http://schemas.microsoft.com/office/drawing/2014/main" id="{0C329C54-9067-41B1-A297-9337EFBC9732}"/>
              </a:ext>
            </a:extLst>
          </p:cNvPr>
          <p:cNvSpPr>
            <a:spLocks noGrp="1"/>
          </p:cNvSpPr>
          <p:nvPr>
            <p:ph type="sldNum" sz="quarter" idx="12"/>
          </p:nvPr>
        </p:nvSpPr>
        <p:spPr>
          <a:xfrm>
            <a:off x="10469880" y="320040"/>
            <a:ext cx="914400" cy="320040"/>
          </a:xfrm>
        </p:spPr>
        <p:txBody>
          <a:bodyPr>
            <a:normAutofit/>
          </a:bodyPr>
          <a:lstStyle/>
          <a:p>
            <a:pPr>
              <a:spcAft>
                <a:spcPts val="600"/>
              </a:spcAft>
            </a:pPr>
            <a:fld id="{01DB28BA-3188-4074-BED4-85592A905B2D}" type="slidenum">
              <a:rPr lang="en-IL" smtClean="0"/>
              <a:pPr>
                <a:spcAft>
                  <a:spcPts val="600"/>
                </a:spcAft>
              </a:pPr>
              <a:t>8</a:t>
            </a:fld>
            <a:endParaRPr lang="en-IL"/>
          </a:p>
        </p:txBody>
      </p:sp>
      <p:sp>
        <p:nvSpPr>
          <p:cNvPr id="360" name="Rectangle 38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F6654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Chart, pie chart&#10;&#10;Description automatically generated">
            <a:extLst>
              <a:ext uri="{FF2B5EF4-FFF2-40B4-BE49-F238E27FC236}">
                <a16:creationId xmlns:a16="http://schemas.microsoft.com/office/drawing/2014/main" id="{7832F07F-4641-4B09-9593-7BD1A67C5FD9}"/>
              </a:ext>
            </a:extLst>
          </p:cNvPr>
          <p:cNvPicPr>
            <a:picLocks noChangeAspect="1"/>
          </p:cNvPicPr>
          <p:nvPr/>
        </p:nvPicPr>
        <p:blipFill rotWithShape="1">
          <a:blip r:embed="rId2">
            <a:extLst>
              <a:ext uri="{28A0092B-C50C-407E-A947-70E740481C1C}">
                <a14:useLocalDpi xmlns:a14="http://schemas.microsoft.com/office/drawing/2010/main" val="0"/>
              </a:ext>
            </a:extLst>
          </a:blip>
          <a:srcRect l="12872" r="22617" b="-1"/>
          <a:stretch/>
        </p:blipFill>
        <p:spPr>
          <a:xfrm>
            <a:off x="972115" y="960214"/>
            <a:ext cx="5641848" cy="4919472"/>
          </a:xfrm>
          <a:prstGeom prst="rect">
            <a:avLst/>
          </a:prstGeom>
          <a:ln w="12700">
            <a:noFill/>
          </a:ln>
        </p:spPr>
      </p:pic>
      <p:sp>
        <p:nvSpPr>
          <p:cNvPr id="169" name="Content Placeholder 114">
            <a:extLst>
              <a:ext uri="{FF2B5EF4-FFF2-40B4-BE49-F238E27FC236}">
                <a16:creationId xmlns:a16="http://schemas.microsoft.com/office/drawing/2014/main" id="{B04D5F84-B287-4D47-AE5F-B6F1291D2DA9}"/>
              </a:ext>
            </a:extLst>
          </p:cNvPr>
          <p:cNvSpPr>
            <a:spLocks noGrp="1"/>
          </p:cNvSpPr>
          <p:nvPr>
            <p:ph idx="1"/>
          </p:nvPr>
        </p:nvSpPr>
        <p:spPr>
          <a:xfrm>
            <a:off x="7293817" y="2338388"/>
            <a:ext cx="4099607" cy="3678237"/>
          </a:xfrm>
        </p:spPr>
        <p:txBody>
          <a:bodyPr>
            <a:normAutofit/>
          </a:bodyPr>
          <a:lstStyle/>
          <a:p>
            <a:pPr>
              <a:lnSpc>
                <a:spcPct val="110000"/>
              </a:lnSpc>
              <a:buClr>
                <a:srgbClr val="F66540"/>
              </a:buClr>
            </a:pPr>
            <a:r>
              <a:rPr lang="en-US" sz="1500"/>
              <a:t>The graph shows the distribution of the number of all trending videos by region. </a:t>
            </a:r>
          </a:p>
          <a:p>
            <a:pPr>
              <a:lnSpc>
                <a:spcPct val="110000"/>
              </a:lnSpc>
              <a:buClr>
                <a:srgbClr val="F66540"/>
              </a:buClr>
            </a:pPr>
            <a:r>
              <a:rPr lang="en-US" sz="1500"/>
              <a:t>The largest part of trending videos is represented by the United States (24%).</a:t>
            </a:r>
          </a:p>
          <a:p>
            <a:pPr>
              <a:lnSpc>
                <a:spcPct val="110000"/>
              </a:lnSpc>
              <a:buClr>
                <a:srgbClr val="F66540"/>
              </a:buClr>
            </a:pPr>
            <a:r>
              <a:rPr lang="en-US" sz="1500"/>
              <a:t>The regions France, Russia and India are practically at the same level with US.</a:t>
            </a:r>
          </a:p>
          <a:p>
            <a:pPr>
              <a:lnSpc>
                <a:spcPct val="110000"/>
              </a:lnSpc>
              <a:buClr>
                <a:srgbClr val="F66540"/>
              </a:buClr>
            </a:pPr>
            <a:r>
              <a:rPr lang="en-US" sz="1500"/>
              <a:t>The smallest number of trending videos is in the Japan region (11 %). </a:t>
            </a:r>
            <a:br>
              <a:rPr lang="en-US" sz="1500"/>
            </a:br>
            <a:endParaRPr lang="en-US" sz="1500"/>
          </a:p>
        </p:txBody>
      </p:sp>
    </p:spTree>
    <p:extLst>
      <p:ext uri="{BB962C8B-B14F-4D97-AF65-F5344CB8AC3E}">
        <p14:creationId xmlns:p14="http://schemas.microsoft.com/office/powerpoint/2010/main" val="572350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5"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A638981-1C4E-46A2-8975-7B7D53EEFE1A}"/>
              </a:ext>
            </a:extLst>
          </p:cNvPr>
          <p:cNvSpPr>
            <a:spLocks noGrp="1"/>
          </p:cNvSpPr>
          <p:nvPr>
            <p:ph type="title"/>
          </p:nvPr>
        </p:nvSpPr>
        <p:spPr>
          <a:xfrm>
            <a:off x="7269686" y="795527"/>
            <a:ext cx="4123738" cy="1433323"/>
          </a:xfrm>
        </p:spPr>
        <p:txBody>
          <a:bodyPr>
            <a:noAutofit/>
          </a:bodyPr>
          <a:lstStyle/>
          <a:p>
            <a:pPr algn="l"/>
            <a:r>
              <a:rPr lang="en-US" sz="3200">
                <a:solidFill>
                  <a:schemeClr val="tx2"/>
                </a:solidFill>
              </a:rPr>
              <a:t>Trending videos split by categories on region United States</a:t>
            </a:r>
            <a:endParaRPr lang="en-IL" sz="3200" dirty="0">
              <a:solidFill>
                <a:schemeClr val="tx2"/>
              </a:solidFill>
            </a:endParaRPr>
          </a:p>
        </p:txBody>
      </p:sp>
      <p:sp>
        <p:nvSpPr>
          <p:cNvPr id="37" name="Rectangle 36">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FF8E7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09D1F05-470C-4102-A177-EF75B3D72D1F}"/>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r="15018" b="1"/>
          <a:stretch/>
        </p:blipFill>
        <p:spPr>
          <a:xfrm>
            <a:off x="972115" y="960214"/>
            <a:ext cx="5641848" cy="4919472"/>
          </a:xfrm>
          <a:prstGeom prst="rect">
            <a:avLst/>
          </a:prstGeom>
          <a:ln w="12700">
            <a:noFill/>
          </a:ln>
        </p:spPr>
      </p:pic>
      <p:sp>
        <p:nvSpPr>
          <p:cNvPr id="9" name="Content Placeholder 8">
            <a:extLst>
              <a:ext uri="{FF2B5EF4-FFF2-40B4-BE49-F238E27FC236}">
                <a16:creationId xmlns:a16="http://schemas.microsoft.com/office/drawing/2014/main" id="{DAE88DD3-4BAF-4725-983E-9D982C11A023}"/>
              </a:ext>
            </a:extLst>
          </p:cNvPr>
          <p:cNvSpPr>
            <a:spLocks noGrp="1"/>
          </p:cNvSpPr>
          <p:nvPr>
            <p:ph idx="1"/>
          </p:nvPr>
        </p:nvSpPr>
        <p:spPr>
          <a:xfrm>
            <a:off x="7293817" y="2338388"/>
            <a:ext cx="4099607" cy="3678237"/>
          </a:xfrm>
        </p:spPr>
        <p:txBody>
          <a:bodyPr>
            <a:normAutofit/>
          </a:bodyPr>
          <a:lstStyle/>
          <a:p>
            <a:pPr>
              <a:buClr>
                <a:srgbClr val="FF8E72"/>
              </a:buClr>
            </a:pPr>
            <a:r>
              <a:rPr lang="en-US" sz="1800">
                <a:solidFill>
                  <a:schemeClr val="bg2">
                    <a:lumMod val="25000"/>
                  </a:schemeClr>
                </a:solidFill>
              </a:rPr>
              <a:t>What categories were especially popular in the United States?</a:t>
            </a:r>
          </a:p>
          <a:p>
            <a:pPr>
              <a:buClr>
                <a:srgbClr val="FF8E72"/>
              </a:buClr>
            </a:pPr>
            <a:r>
              <a:rPr lang="en-US">
                <a:solidFill>
                  <a:schemeClr val="bg2">
                    <a:lumMod val="25000"/>
                  </a:schemeClr>
                </a:solidFill>
              </a:rPr>
              <a:t>The most popular category in the US is Entertainment (24%).</a:t>
            </a:r>
          </a:p>
          <a:p>
            <a:pPr>
              <a:buClr>
                <a:srgbClr val="FF8E72"/>
              </a:buClr>
            </a:pPr>
            <a:r>
              <a:rPr lang="en-US">
                <a:solidFill>
                  <a:schemeClr val="bg2">
                    <a:lumMod val="25000"/>
                  </a:schemeClr>
                </a:solidFill>
              </a:rPr>
              <a:t>Additional popular categories are Music (16%), Howto &amp; Style (10%), People &amp; Blogs and Comedy (8 % each).</a:t>
            </a:r>
            <a:endParaRPr lang="en-US" dirty="0">
              <a:solidFill>
                <a:schemeClr val="bg2">
                  <a:lumMod val="25000"/>
                </a:schemeClr>
              </a:solidFill>
            </a:endParaRPr>
          </a:p>
        </p:txBody>
      </p:sp>
      <p:sp>
        <p:nvSpPr>
          <p:cNvPr id="3" name="Slide Number Placeholder 2">
            <a:extLst>
              <a:ext uri="{FF2B5EF4-FFF2-40B4-BE49-F238E27FC236}">
                <a16:creationId xmlns:a16="http://schemas.microsoft.com/office/drawing/2014/main" id="{FAC9403D-8738-4039-B283-09FFE390F003}"/>
              </a:ext>
            </a:extLst>
          </p:cNvPr>
          <p:cNvSpPr>
            <a:spLocks noGrp="1"/>
          </p:cNvSpPr>
          <p:nvPr>
            <p:ph type="sldNum" sz="quarter" idx="12"/>
          </p:nvPr>
        </p:nvSpPr>
        <p:spPr/>
        <p:txBody>
          <a:bodyPr/>
          <a:lstStyle/>
          <a:p>
            <a:fld id="{01DB28BA-3188-4074-BED4-85592A905B2D}" type="slidenum">
              <a:rPr lang="en-IL" smtClean="0"/>
              <a:t>9</a:t>
            </a:fld>
            <a:endParaRPr lang="en-IL"/>
          </a:p>
        </p:txBody>
      </p:sp>
    </p:spTree>
    <p:extLst>
      <p:ext uri="{BB962C8B-B14F-4D97-AF65-F5344CB8AC3E}">
        <p14:creationId xmlns:p14="http://schemas.microsoft.com/office/powerpoint/2010/main" val="269602283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640</TotalTime>
  <Words>893</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Calibri Light</vt:lpstr>
      <vt:lpstr>Rastanty Cortez</vt:lpstr>
      <vt:lpstr>Rockwell</vt:lpstr>
      <vt:lpstr>Wingdings</vt:lpstr>
      <vt:lpstr>YS Text</vt:lpstr>
      <vt:lpstr>Atlas</vt:lpstr>
      <vt:lpstr>Trending-video history on YouTube</vt:lpstr>
      <vt:lpstr>Content</vt:lpstr>
      <vt:lpstr>Summary</vt:lpstr>
      <vt:lpstr>The goal of the project</vt:lpstr>
      <vt:lpstr>The graph shows us the changes in the number of trending vids broken down by categories in absolute terms. We can draw some conclusions from this graph: 1.  In February 2018 there was a sharp jump in the number of trending videos, and during the same year  we see short-term but sharp drops (which is most likely due to some technical reasons) 2. Throughout  the analyze period the category of entertainment was the most popular among users and its popularity is growing every day.</vt:lpstr>
      <vt:lpstr>The graph shows us the changes in the number of trending vids broken down by categories in absolute terms. We can draw some conclusions from the graph: - In February 2018 there was a sharp jump in the number of trending videos, and during the same year  we see short-term but sharp drops (which is most likely due to some technical reasons) - Throughout  the analyze period the category of entertainment was the most popular among users and its popularity is growing every day.</vt:lpstr>
      <vt:lpstr>On this graph we can clearly see that the most trending YouTube video category is the Entertainment category (30 % from all trending categories). Categories are less popular are People &amp; Blogs and Music (11 % from all trending categories).</vt:lpstr>
      <vt:lpstr>Trending videos split by country</vt:lpstr>
      <vt:lpstr>Trending videos split by categories on region United States</vt:lpstr>
      <vt:lpstr>The table shows the absolute values of trending videos split by category and region  </vt:lpstr>
      <vt:lpstr>Conclusion</vt:lpstr>
      <vt:lpstr>Schema of the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Trending-video history on YouTube</dc:title>
  <dc:creator>9843</dc:creator>
  <cp:lastModifiedBy>Maryna Tetelbaum</cp:lastModifiedBy>
  <cp:revision>1</cp:revision>
  <dcterms:created xsi:type="dcterms:W3CDTF">2021-06-07T13:13:23Z</dcterms:created>
  <dcterms:modified xsi:type="dcterms:W3CDTF">2023-09-06T10:36:34Z</dcterms:modified>
</cp:coreProperties>
</file>