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66" r:id="rId4"/>
    <p:sldId id="259" r:id="rId5"/>
    <p:sldId id="258" r:id="rId6"/>
    <p:sldId id="260" r:id="rId7"/>
    <p:sldId id="261" r:id="rId8"/>
    <p:sldId id="264"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F305B-EE04-4783-A679-F31EC9BA588C}" v="46" dt="2021-06-08T16:45:51.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5401" autoAdjust="0"/>
  </p:normalViewPr>
  <p:slideViewPr>
    <p:cSldViewPr snapToGrid="0">
      <p:cViewPr varScale="1">
        <p:scale>
          <a:sx n="87" d="100"/>
          <a:sy n="87" d="100"/>
        </p:scale>
        <p:origin x="651" y="51"/>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4.xml"/><Relationship Id="rId7" Type="http://schemas.openxmlformats.org/officeDocument/2006/relationships/slide" Target="slides/slide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5.xml"/><Relationship Id="rId9"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na Pekh" userId="f555851950226c5d" providerId="LiveId" clId="{2BAF305B-EE04-4783-A679-F31EC9BA588C}"/>
    <pc:docChg chg="undo custSel addSld delSld modSld sldOrd">
      <pc:chgData name="Maryna Pekh" userId="f555851950226c5d" providerId="LiveId" clId="{2BAF305B-EE04-4783-A679-F31EC9BA588C}" dt="2021-06-08T16:46:11.445" v="4032" actId="207"/>
      <pc:docMkLst>
        <pc:docMk/>
      </pc:docMkLst>
      <pc:sldChg chg="addSp delSp modSp add mod">
        <pc:chgData name="Maryna Pekh" userId="f555851950226c5d" providerId="LiveId" clId="{2BAF305B-EE04-4783-A679-F31EC9BA588C}" dt="2021-06-07T16:20:25.408" v="73" actId="21"/>
        <pc:sldMkLst>
          <pc:docMk/>
          <pc:sldMk cId="3583681245" sldId="256"/>
        </pc:sldMkLst>
        <pc:spChg chg="mod">
          <ac:chgData name="Maryna Pekh" userId="f555851950226c5d" providerId="LiveId" clId="{2BAF305B-EE04-4783-A679-F31EC9BA588C}" dt="2021-06-07T13:18:23.104" v="4" actId="255"/>
          <ac:spMkLst>
            <pc:docMk/>
            <pc:sldMk cId="3583681245" sldId="256"/>
            <ac:spMk id="2" creationId="{D09A8142-2FDF-4559-94C8-8F4DE7C4AE4B}"/>
          </ac:spMkLst>
        </pc:spChg>
        <pc:spChg chg="mod">
          <ac:chgData name="Maryna Pekh" userId="f555851950226c5d" providerId="LiveId" clId="{2BAF305B-EE04-4783-A679-F31EC9BA588C}" dt="2021-06-07T16:19:59.705" v="71" actId="20577"/>
          <ac:spMkLst>
            <pc:docMk/>
            <pc:sldMk cId="3583681245" sldId="256"/>
            <ac:spMk id="3" creationId="{9E7F633B-E4DA-4036-B4CF-C713EBAC9487}"/>
          </ac:spMkLst>
        </pc:spChg>
        <pc:spChg chg="add del">
          <ac:chgData name="Maryna Pekh" userId="f555851950226c5d" providerId="LiveId" clId="{2BAF305B-EE04-4783-A679-F31EC9BA588C}" dt="2021-06-07T16:20:25.408" v="73" actId="21"/>
          <ac:spMkLst>
            <pc:docMk/>
            <pc:sldMk cId="3583681245" sldId="256"/>
            <ac:spMk id="5" creationId="{9EDD210A-BAAB-4383-AF26-FBFD4549D86E}"/>
          </ac:spMkLst>
        </pc:spChg>
      </pc:sldChg>
      <pc:sldChg chg="addSp delSp modSp new del mod setBg modShow">
        <pc:chgData name="Maryna Pekh" userId="f555851950226c5d" providerId="LiveId" clId="{2BAF305B-EE04-4783-A679-F31EC9BA588C}" dt="2021-06-07T17:25:26.848" v="107" actId="2696"/>
        <pc:sldMkLst>
          <pc:docMk/>
          <pc:sldMk cId="4258679292" sldId="257"/>
        </pc:sldMkLst>
        <pc:spChg chg="mod">
          <ac:chgData name="Maryna Pekh" userId="f555851950226c5d" providerId="LiveId" clId="{2BAF305B-EE04-4783-A679-F31EC9BA588C}" dt="2021-06-07T16:21:09.769" v="102" actId="26606"/>
          <ac:spMkLst>
            <pc:docMk/>
            <pc:sldMk cId="4258679292" sldId="257"/>
            <ac:spMk id="2" creationId="{D252CB0C-2515-4820-A8A5-52B4D7F23B85}"/>
          </ac:spMkLst>
        </pc:spChg>
        <pc:spChg chg="del mod">
          <ac:chgData name="Maryna Pekh" userId="f555851950226c5d" providerId="LiveId" clId="{2BAF305B-EE04-4783-A679-F31EC9BA588C}" dt="2021-06-07T16:23:39.326" v="103" actId="22"/>
          <ac:spMkLst>
            <pc:docMk/>
            <pc:sldMk cId="4258679292" sldId="257"/>
            <ac:spMk id="3" creationId="{A3277029-1694-4CB8-9D75-48CD176FD130}"/>
          </ac:spMkLst>
        </pc:spChg>
        <pc:spChg chg="add mod">
          <ac:chgData name="Maryna Pekh" userId="f555851950226c5d" providerId="LiveId" clId="{2BAF305B-EE04-4783-A679-F31EC9BA588C}" dt="2021-06-07T16:23:54.956" v="105" actId="21"/>
          <ac:spMkLst>
            <pc:docMk/>
            <pc:sldMk cId="4258679292" sldId="257"/>
            <ac:spMk id="7" creationId="{216DF866-3135-478C-ACEF-734954C64984}"/>
          </ac:spMkLst>
        </pc:spChg>
        <pc:spChg chg="add">
          <ac:chgData name="Maryna Pekh" userId="f555851950226c5d" providerId="LiveId" clId="{2BAF305B-EE04-4783-A679-F31EC9BA588C}" dt="2021-06-07T16:21:09.769" v="102" actId="26606"/>
          <ac:spMkLst>
            <pc:docMk/>
            <pc:sldMk cId="4258679292" sldId="257"/>
            <ac:spMk id="8" creationId="{F3C5918A-1DC5-4CF3-AA27-00AA3088AA9F}"/>
          </ac:spMkLst>
        </pc:spChg>
        <pc:spChg chg="add">
          <ac:chgData name="Maryna Pekh" userId="f555851950226c5d" providerId="LiveId" clId="{2BAF305B-EE04-4783-A679-F31EC9BA588C}" dt="2021-06-07T16:21:09.769" v="102" actId="26606"/>
          <ac:spMkLst>
            <pc:docMk/>
            <pc:sldMk cId="4258679292" sldId="257"/>
            <ac:spMk id="10" creationId="{B786683A-6FD6-4BF7-B3B0-DC397677391F}"/>
          </ac:spMkLst>
        </pc:spChg>
        <pc:spChg chg="add">
          <ac:chgData name="Maryna Pekh" userId="f555851950226c5d" providerId="LiveId" clId="{2BAF305B-EE04-4783-A679-F31EC9BA588C}" dt="2021-06-07T16:21:09.769" v="102" actId="26606"/>
          <ac:spMkLst>
            <pc:docMk/>
            <pc:sldMk cId="4258679292" sldId="257"/>
            <ac:spMk id="12" creationId="{05169E50-59FB-4AEE-B61D-44A882A4CD2C}"/>
          </ac:spMkLst>
        </pc:spChg>
        <pc:spChg chg="add">
          <ac:chgData name="Maryna Pekh" userId="f555851950226c5d" providerId="LiveId" clId="{2BAF305B-EE04-4783-A679-F31EC9BA588C}" dt="2021-06-07T16:21:09.769" v="102" actId="26606"/>
          <ac:spMkLst>
            <pc:docMk/>
            <pc:sldMk cId="4258679292" sldId="257"/>
            <ac:spMk id="14" creationId="{117C30F0-5A38-4B60-B632-3AF7C2780824}"/>
          </ac:spMkLst>
        </pc:spChg>
        <pc:spChg chg="add">
          <ac:chgData name="Maryna Pekh" userId="f555851950226c5d" providerId="LiveId" clId="{2BAF305B-EE04-4783-A679-F31EC9BA588C}" dt="2021-06-07T16:21:09.769" v="102" actId="26606"/>
          <ac:spMkLst>
            <pc:docMk/>
            <pc:sldMk cId="4258679292" sldId="257"/>
            <ac:spMk id="16" creationId="{A200CBA5-3F2B-4AAC-9F86-99AFECC19C1D}"/>
          </ac:spMkLst>
        </pc:spChg>
        <pc:picChg chg="add del mod ord">
          <ac:chgData name="Maryna Pekh" userId="f555851950226c5d" providerId="LiveId" clId="{2BAF305B-EE04-4783-A679-F31EC9BA588C}" dt="2021-06-07T16:23:54.956" v="105" actId="21"/>
          <ac:picMkLst>
            <pc:docMk/>
            <pc:sldMk cId="4258679292" sldId="257"/>
            <ac:picMk id="5" creationId="{A6EB5BA5-226C-4C34-9299-C7C3FACEDEB6}"/>
          </ac:picMkLst>
        </pc:picChg>
      </pc:sldChg>
      <pc:sldChg chg="addSp delSp modSp new mod ord setBg setClrOvrMap">
        <pc:chgData name="Maryna Pekh" userId="f555851950226c5d" providerId="LiveId" clId="{2BAF305B-EE04-4783-A679-F31EC9BA588C}" dt="2021-06-08T14:20:01.823" v="3147"/>
        <pc:sldMkLst>
          <pc:docMk/>
          <pc:sldMk cId="1674778715" sldId="258"/>
        </pc:sldMkLst>
        <pc:spChg chg="mod">
          <ac:chgData name="Maryna Pekh" userId="f555851950226c5d" providerId="LiveId" clId="{2BAF305B-EE04-4783-A679-F31EC9BA588C}" dt="2021-06-08T11:44:10.590" v="3132" actId="12"/>
          <ac:spMkLst>
            <pc:docMk/>
            <pc:sldMk cId="1674778715" sldId="258"/>
            <ac:spMk id="2" creationId="{0C678779-5962-49E9-815D-83114EF86D1A}"/>
          </ac:spMkLst>
        </pc:spChg>
        <pc:spChg chg="del">
          <ac:chgData name="Maryna Pekh" userId="f555851950226c5d" providerId="LiveId" clId="{2BAF305B-EE04-4783-A679-F31EC9BA588C}" dt="2021-06-07T17:25:51.920" v="108" actId="931"/>
          <ac:spMkLst>
            <pc:docMk/>
            <pc:sldMk cId="1674778715" sldId="258"/>
            <ac:spMk id="3" creationId="{AC437A70-81F4-4A39-A7F6-676840EC60D0}"/>
          </ac:spMkLst>
        </pc:spChg>
        <pc:spChg chg="add del mod">
          <ac:chgData name="Maryna Pekh" userId="f555851950226c5d" providerId="LiveId" clId="{2BAF305B-EE04-4783-A679-F31EC9BA588C}" dt="2021-06-07T17:43:24.925" v="471" actId="931"/>
          <ac:spMkLst>
            <pc:docMk/>
            <pc:sldMk cId="1674778715" sldId="258"/>
            <ac:spMk id="7" creationId="{D902E9B2-2DA7-4732-AC5A-5EC7DB736861}"/>
          </ac:spMkLst>
        </pc:spChg>
        <pc:spChg chg="add del">
          <ac:chgData name="Maryna Pekh" userId="f555851950226c5d" providerId="LiveId" clId="{2BAF305B-EE04-4783-A679-F31EC9BA588C}" dt="2021-06-07T17:26:23.117" v="114" actId="26606"/>
          <ac:spMkLst>
            <pc:docMk/>
            <pc:sldMk cId="1674778715" sldId="258"/>
            <ac:spMk id="9" creationId="{6C4740F3-5ACC-469D-BA86-1A478D7F6178}"/>
          </ac:spMkLst>
        </pc:spChg>
        <pc:spChg chg="add del">
          <ac:chgData name="Maryna Pekh" userId="f555851950226c5d" providerId="LiveId" clId="{2BAF305B-EE04-4783-A679-F31EC9BA588C}" dt="2021-06-07T17:26:23.117" v="114" actId="26606"/>
          <ac:spMkLst>
            <pc:docMk/>
            <pc:sldMk cId="1674778715" sldId="258"/>
            <ac:spMk id="12" creationId="{48CAE4AE-A9DF-45AF-9A9C-1712BC63418E}"/>
          </ac:spMkLst>
        </pc:spChg>
        <pc:spChg chg="add del">
          <ac:chgData name="Maryna Pekh" userId="f555851950226c5d" providerId="LiveId" clId="{2BAF305B-EE04-4783-A679-F31EC9BA588C}" dt="2021-06-07T17:26:07.547" v="112" actId="26606"/>
          <ac:spMkLst>
            <pc:docMk/>
            <pc:sldMk cId="1674778715" sldId="258"/>
            <ac:spMk id="36" creationId="{FD8F1113-2E3C-46E3-B54F-B7F421EEFD11}"/>
          </ac:spMkLst>
        </pc:spChg>
        <pc:spChg chg="add del">
          <ac:chgData name="Maryna Pekh" userId="f555851950226c5d" providerId="LiveId" clId="{2BAF305B-EE04-4783-A679-F31EC9BA588C}" dt="2021-06-07T17:26:23.117" v="114" actId="26606"/>
          <ac:spMkLst>
            <pc:docMk/>
            <pc:sldMk cId="1674778715" sldId="258"/>
            <ac:spMk id="37" creationId="{E972DE0D-2E53-4159-ABD3-C601524262C2}"/>
          </ac:spMkLst>
        </pc:spChg>
        <pc:spChg chg="add del">
          <ac:chgData name="Maryna Pekh" userId="f555851950226c5d" providerId="LiveId" clId="{2BAF305B-EE04-4783-A679-F31EC9BA588C}" dt="2021-06-07T17:26:07.547" v="112" actId="26606"/>
          <ac:spMkLst>
            <pc:docMk/>
            <pc:sldMk cId="1674778715" sldId="258"/>
            <ac:spMk id="38" creationId="{B54A4D14-513F-4121-92D3-5CCB46896211}"/>
          </ac:spMkLst>
        </pc:spChg>
        <pc:spChg chg="add del">
          <ac:chgData name="Maryna Pekh" userId="f555851950226c5d" providerId="LiveId" clId="{2BAF305B-EE04-4783-A679-F31EC9BA588C}" dt="2021-06-07T17:26:07.547" v="112" actId="26606"/>
          <ac:spMkLst>
            <pc:docMk/>
            <pc:sldMk cId="1674778715" sldId="258"/>
            <ac:spMk id="40" creationId="{6C3411F1-AD17-499D-AFEF-2F300F6DF0F3}"/>
          </ac:spMkLst>
        </pc:spChg>
        <pc:spChg chg="add del">
          <ac:chgData name="Maryna Pekh" userId="f555851950226c5d" providerId="LiveId" clId="{2BAF305B-EE04-4783-A679-F31EC9BA588C}" dt="2021-06-07T17:26:07.547" v="112" actId="26606"/>
          <ac:spMkLst>
            <pc:docMk/>
            <pc:sldMk cId="1674778715" sldId="258"/>
            <ac:spMk id="42" creationId="{60BF2CBE-B1E9-4C42-89DC-C35E4E651648}"/>
          </ac:spMkLst>
        </pc:spChg>
        <pc:spChg chg="add del">
          <ac:chgData name="Maryna Pekh" userId="f555851950226c5d" providerId="LiveId" clId="{2BAF305B-EE04-4783-A679-F31EC9BA588C}" dt="2021-06-07T17:26:07.547" v="112" actId="26606"/>
          <ac:spMkLst>
            <pc:docMk/>
            <pc:sldMk cId="1674778715" sldId="258"/>
            <ac:spMk id="44" creationId="{72C95A87-DCDB-41C4-B774-744B3ECBE8CB}"/>
          </ac:spMkLst>
        </pc:spChg>
        <pc:spChg chg="add del">
          <ac:chgData name="Maryna Pekh" userId="f555851950226c5d" providerId="LiveId" clId="{2BAF305B-EE04-4783-A679-F31EC9BA588C}" dt="2021-06-07T17:26:07.547" v="112" actId="26606"/>
          <ac:spMkLst>
            <pc:docMk/>
            <pc:sldMk cId="1674778715" sldId="258"/>
            <ac:spMk id="46" creationId="{BCB97515-32FF-43A6-A51C-B140193ABB66}"/>
          </ac:spMkLst>
        </pc:spChg>
        <pc:spChg chg="add del">
          <ac:chgData name="Maryna Pekh" userId="f555851950226c5d" providerId="LiveId" clId="{2BAF305B-EE04-4783-A679-F31EC9BA588C}" dt="2021-06-07T17:26:07.547" v="112" actId="26606"/>
          <ac:spMkLst>
            <pc:docMk/>
            <pc:sldMk cId="1674778715" sldId="258"/>
            <ac:spMk id="48" creationId="{9C6379D3-7045-4B76-9409-6D23D753D054}"/>
          </ac:spMkLst>
        </pc:spChg>
        <pc:spChg chg="add del">
          <ac:chgData name="Maryna Pekh" userId="f555851950226c5d" providerId="LiveId" clId="{2BAF305B-EE04-4783-A679-F31EC9BA588C}" dt="2021-06-07T17:26:07.547" v="112" actId="26606"/>
          <ac:spMkLst>
            <pc:docMk/>
            <pc:sldMk cId="1674778715" sldId="258"/>
            <ac:spMk id="50" creationId="{61B1C1DE-4201-4989-BE65-41ADC2472550}"/>
          </ac:spMkLst>
        </pc:spChg>
        <pc:spChg chg="add del">
          <ac:chgData name="Maryna Pekh" userId="f555851950226c5d" providerId="LiveId" clId="{2BAF305B-EE04-4783-A679-F31EC9BA588C}" dt="2021-06-07T17:26:07.547" v="112" actId="26606"/>
          <ac:spMkLst>
            <pc:docMk/>
            <pc:sldMk cId="1674778715" sldId="258"/>
            <ac:spMk id="52" creationId="{806398CC-D327-4E06-838C-31119BD56F81}"/>
          </ac:spMkLst>
        </pc:spChg>
        <pc:spChg chg="add del">
          <ac:chgData name="Maryna Pekh" userId="f555851950226c5d" providerId="LiveId" clId="{2BAF305B-EE04-4783-A679-F31EC9BA588C}" dt="2021-06-07T17:26:07.547" v="112" actId="26606"/>
          <ac:spMkLst>
            <pc:docMk/>
            <pc:sldMk cId="1674778715" sldId="258"/>
            <ac:spMk id="54" creationId="{70A741CC-E736-448A-A94E-5C8BB9711DCD}"/>
          </ac:spMkLst>
        </pc:spChg>
        <pc:spChg chg="add del">
          <ac:chgData name="Maryna Pekh" userId="f555851950226c5d" providerId="LiveId" clId="{2BAF305B-EE04-4783-A679-F31EC9BA588C}" dt="2021-06-07T17:26:07.547" v="112" actId="26606"/>
          <ac:spMkLst>
            <pc:docMk/>
            <pc:sldMk cId="1674778715" sldId="258"/>
            <ac:spMk id="56" creationId="{7C324CDD-B30F-47DD-8627-E2171D5E8399}"/>
          </ac:spMkLst>
        </pc:spChg>
        <pc:spChg chg="add del">
          <ac:chgData name="Maryna Pekh" userId="f555851950226c5d" providerId="LiveId" clId="{2BAF305B-EE04-4783-A679-F31EC9BA588C}" dt="2021-06-07T17:26:07.547" v="112" actId="26606"/>
          <ac:spMkLst>
            <pc:docMk/>
            <pc:sldMk cId="1674778715" sldId="258"/>
            <ac:spMk id="58" creationId="{79C8D19E-E3D6-45A6-BCA2-5918A37D7ACC}"/>
          </ac:spMkLst>
        </pc:spChg>
        <pc:spChg chg="add del">
          <ac:chgData name="Maryna Pekh" userId="f555851950226c5d" providerId="LiveId" clId="{2BAF305B-EE04-4783-A679-F31EC9BA588C}" dt="2021-06-07T17:26:07.547" v="112" actId="26606"/>
          <ac:spMkLst>
            <pc:docMk/>
            <pc:sldMk cId="1674778715" sldId="258"/>
            <ac:spMk id="60" creationId="{43280283-E04A-43CA-BFA1-F285486A2F00}"/>
          </ac:spMkLst>
        </pc:spChg>
        <pc:spChg chg="add del">
          <ac:chgData name="Maryna Pekh" userId="f555851950226c5d" providerId="LiveId" clId="{2BAF305B-EE04-4783-A679-F31EC9BA588C}" dt="2021-06-07T17:26:07.547" v="112" actId="26606"/>
          <ac:spMkLst>
            <pc:docMk/>
            <pc:sldMk cId="1674778715" sldId="258"/>
            <ac:spMk id="62" creationId="{38328CB6-0FC5-4AEA-BC7E-489267CB6F19}"/>
          </ac:spMkLst>
        </pc:spChg>
        <pc:spChg chg="add del">
          <ac:chgData name="Maryna Pekh" userId="f555851950226c5d" providerId="LiveId" clId="{2BAF305B-EE04-4783-A679-F31EC9BA588C}" dt="2021-06-07T17:26:07.547" v="112" actId="26606"/>
          <ac:spMkLst>
            <pc:docMk/>
            <pc:sldMk cId="1674778715" sldId="258"/>
            <ac:spMk id="64" creationId="{138AF5D2-3A9C-4E8F-B879-36865366A1D5}"/>
          </ac:spMkLst>
        </pc:spChg>
        <pc:spChg chg="add del">
          <ac:chgData name="Maryna Pekh" userId="f555851950226c5d" providerId="LiveId" clId="{2BAF305B-EE04-4783-A679-F31EC9BA588C}" dt="2021-06-07T17:26:49.866" v="120" actId="26606"/>
          <ac:spMkLst>
            <pc:docMk/>
            <pc:sldMk cId="1674778715" sldId="258"/>
            <ac:spMk id="68" creationId="{A3BAF07C-C39E-42EB-BB22-8D46691D9735}"/>
          </ac:spMkLst>
        </pc:spChg>
        <pc:spChg chg="add del">
          <ac:chgData name="Maryna Pekh" userId="f555851950226c5d" providerId="LiveId" clId="{2BAF305B-EE04-4783-A679-F31EC9BA588C}" dt="2021-06-07T17:26:49.866" v="120" actId="26606"/>
          <ac:spMkLst>
            <pc:docMk/>
            <pc:sldMk cId="1674778715" sldId="258"/>
            <ac:spMk id="89" creationId="{2C937EC4-EC63-418D-8BE6-E4731C67FEB5}"/>
          </ac:spMkLst>
        </pc:spChg>
        <pc:spChg chg="add del">
          <ac:chgData name="Maryna Pekh" userId="f555851950226c5d" providerId="LiveId" clId="{2BAF305B-EE04-4783-A679-F31EC9BA588C}" dt="2021-06-07T17:26:49.848" v="119" actId="26606"/>
          <ac:spMkLst>
            <pc:docMk/>
            <pc:sldMk cId="1674778715" sldId="258"/>
            <ac:spMk id="120" creationId="{FD8F1113-2E3C-46E3-B54F-B7F421EEFD11}"/>
          </ac:spMkLst>
        </pc:spChg>
        <pc:spChg chg="add del">
          <ac:chgData name="Maryna Pekh" userId="f555851950226c5d" providerId="LiveId" clId="{2BAF305B-EE04-4783-A679-F31EC9BA588C}" dt="2021-06-07T17:26:49.848" v="119" actId="26606"/>
          <ac:spMkLst>
            <pc:docMk/>
            <pc:sldMk cId="1674778715" sldId="258"/>
            <ac:spMk id="143" creationId="{4F37E7FB-7372-47E3-914E-7CF7E94B1C49}"/>
          </ac:spMkLst>
        </pc:spChg>
        <pc:spChg chg="add del">
          <ac:chgData name="Maryna Pekh" userId="f555851950226c5d" providerId="LiveId" clId="{2BAF305B-EE04-4783-A679-F31EC9BA588C}" dt="2021-06-07T17:26:49.848" v="119" actId="26606"/>
          <ac:spMkLst>
            <pc:docMk/>
            <pc:sldMk cId="1674778715" sldId="258"/>
            <ac:spMk id="145" creationId="{16E168E2-3256-43A5-9298-9E5A6AE8F736}"/>
          </ac:spMkLst>
        </pc:spChg>
        <pc:spChg chg="add del">
          <ac:chgData name="Maryna Pekh" userId="f555851950226c5d" providerId="LiveId" clId="{2BAF305B-EE04-4783-A679-F31EC9BA588C}" dt="2021-06-07T17:43:07.633" v="468" actId="26606"/>
          <ac:spMkLst>
            <pc:docMk/>
            <pc:sldMk cId="1674778715" sldId="258"/>
            <ac:spMk id="149" creationId="{A3BAF07C-C39E-42EB-BB22-8D46691D9735}"/>
          </ac:spMkLst>
        </pc:spChg>
        <pc:spChg chg="add del">
          <ac:chgData name="Maryna Pekh" userId="f555851950226c5d" providerId="LiveId" clId="{2BAF305B-EE04-4783-A679-F31EC9BA588C}" dt="2021-06-07T17:43:07.633" v="468" actId="26606"/>
          <ac:spMkLst>
            <pc:docMk/>
            <pc:sldMk cId="1674778715" sldId="258"/>
            <ac:spMk id="170" creationId="{A7795DFA-888F-47E2-B44E-DE1D3B3E46A4}"/>
          </ac:spMkLst>
        </pc:spChg>
        <pc:spChg chg="add del">
          <ac:chgData name="Maryna Pekh" userId="f555851950226c5d" providerId="LiveId" clId="{2BAF305B-EE04-4783-A679-F31EC9BA588C}" dt="2021-06-07T17:43:34.686" v="477" actId="26606"/>
          <ac:spMkLst>
            <pc:docMk/>
            <pc:sldMk cId="1674778715" sldId="258"/>
            <ac:spMk id="201" creationId="{A3BAF07C-C39E-42EB-BB22-8D46691D9735}"/>
          </ac:spMkLst>
        </pc:spChg>
        <pc:spChg chg="add del">
          <ac:chgData name="Maryna Pekh" userId="f555851950226c5d" providerId="LiveId" clId="{2BAF305B-EE04-4783-A679-F31EC9BA588C}" dt="2021-06-07T17:43:34.686" v="477" actId="26606"/>
          <ac:spMkLst>
            <pc:docMk/>
            <pc:sldMk cId="1674778715" sldId="258"/>
            <ac:spMk id="224" creationId="{A7795DFA-888F-47E2-B44E-DE1D3B3E46A4}"/>
          </ac:spMkLst>
        </pc:spChg>
        <pc:spChg chg="add del">
          <ac:chgData name="Maryna Pekh" userId="f555851950226c5d" providerId="LiveId" clId="{2BAF305B-EE04-4783-A679-F31EC9BA588C}" dt="2021-06-07T17:43:34.667" v="476" actId="26606"/>
          <ac:spMkLst>
            <pc:docMk/>
            <pc:sldMk cId="1674778715" sldId="258"/>
            <ac:spMk id="228" creationId="{8C34ADF3-8597-4DCE-89E8-D657869841AF}"/>
          </ac:spMkLst>
        </pc:spChg>
        <pc:spChg chg="add del">
          <ac:chgData name="Maryna Pekh" userId="f555851950226c5d" providerId="LiveId" clId="{2BAF305B-EE04-4783-A679-F31EC9BA588C}" dt="2021-06-07T17:43:34.667" v="476" actId="26606"/>
          <ac:spMkLst>
            <pc:docMk/>
            <pc:sldMk cId="1674778715" sldId="258"/>
            <ac:spMk id="231" creationId="{7CC9829A-26F6-4595-8608-1A9F57DA7504}"/>
          </ac:spMkLst>
        </pc:spChg>
        <pc:spChg chg="add">
          <ac:chgData name="Maryna Pekh" userId="f555851950226c5d" providerId="LiveId" clId="{2BAF305B-EE04-4783-A679-F31EC9BA588C}" dt="2021-06-07T17:43:34.686" v="477" actId="26606"/>
          <ac:spMkLst>
            <pc:docMk/>
            <pc:sldMk cId="1674778715" sldId="258"/>
            <ac:spMk id="255" creationId="{A3BAF07C-C39E-42EB-BB22-8D46691D9735}"/>
          </ac:spMkLst>
        </pc:spChg>
        <pc:spChg chg="add">
          <ac:chgData name="Maryna Pekh" userId="f555851950226c5d" providerId="LiveId" clId="{2BAF305B-EE04-4783-A679-F31EC9BA588C}" dt="2021-06-07T17:43:34.686" v="477" actId="26606"/>
          <ac:spMkLst>
            <pc:docMk/>
            <pc:sldMk cId="1674778715" sldId="258"/>
            <ac:spMk id="278" creationId="{A7795DFA-888F-47E2-B44E-DE1D3B3E46A4}"/>
          </ac:spMkLst>
        </pc:spChg>
        <pc:grpChg chg="add del">
          <ac:chgData name="Maryna Pekh" userId="f555851950226c5d" providerId="LiveId" clId="{2BAF305B-EE04-4783-A679-F31EC9BA588C}" dt="2021-06-07T17:26:07.547" v="112" actId="26606"/>
          <ac:grpSpMkLst>
            <pc:docMk/>
            <pc:sldMk cId="1674778715" sldId="258"/>
            <ac:grpSpMk id="10" creationId="{2DAE3342-9DFC-49D4-B09C-25E310769317}"/>
          </ac:grpSpMkLst>
        </pc:grpChg>
        <pc:grpChg chg="add del">
          <ac:chgData name="Maryna Pekh" userId="f555851950226c5d" providerId="LiveId" clId="{2BAF305B-EE04-4783-A679-F31EC9BA588C}" dt="2021-06-07T17:26:23.117" v="114" actId="26606"/>
          <ac:grpSpMkLst>
            <pc:docMk/>
            <pc:sldMk cId="1674778715" sldId="258"/>
            <ac:grpSpMk id="14" creationId="{6C272060-BC98-4C91-A58F-4DFEC566CF7F}"/>
          </ac:grpSpMkLst>
        </pc:grpChg>
        <pc:grpChg chg="add del">
          <ac:chgData name="Maryna Pekh" userId="f555851950226c5d" providerId="LiveId" clId="{2BAF305B-EE04-4783-A679-F31EC9BA588C}" dt="2021-06-07T17:26:07.547" v="112" actId="26606"/>
          <ac:grpSpMkLst>
            <pc:docMk/>
            <pc:sldMk cId="1674778715" sldId="258"/>
            <ac:grpSpMk id="31" creationId="{B54F73D8-62C2-4127-9D19-01219BBB9942}"/>
          </ac:grpSpMkLst>
        </pc:grpChg>
        <pc:grpChg chg="add del">
          <ac:chgData name="Maryna Pekh" userId="f555851950226c5d" providerId="LiveId" clId="{2BAF305B-EE04-4783-A679-F31EC9BA588C}" dt="2021-06-07T17:26:49.866" v="120" actId="26606"/>
          <ac:grpSpMkLst>
            <pc:docMk/>
            <pc:sldMk cId="1674778715" sldId="258"/>
            <ac:grpSpMk id="69" creationId="{D8E9CF54-0466-4261-9E62-0249E60E1886}"/>
          </ac:grpSpMkLst>
        </pc:grpChg>
        <pc:grpChg chg="add del">
          <ac:chgData name="Maryna Pekh" userId="f555851950226c5d" providerId="LiveId" clId="{2BAF305B-EE04-4783-A679-F31EC9BA588C}" dt="2021-06-07T17:26:49.848" v="119" actId="26606"/>
          <ac:grpSpMkLst>
            <pc:docMk/>
            <pc:sldMk cId="1674778715" sldId="258"/>
            <ac:grpSpMk id="94" creationId="{2DAE3342-9DFC-49D4-B09C-25E310769317}"/>
          </ac:grpSpMkLst>
        </pc:grpChg>
        <pc:grpChg chg="add del">
          <ac:chgData name="Maryna Pekh" userId="f555851950226c5d" providerId="LiveId" clId="{2BAF305B-EE04-4783-A679-F31EC9BA588C}" dt="2021-06-07T17:26:49.848" v="119" actId="26606"/>
          <ac:grpSpMkLst>
            <pc:docMk/>
            <pc:sldMk cId="1674778715" sldId="258"/>
            <ac:grpSpMk id="115" creationId="{B54F73D8-62C2-4127-9D19-01219BBB9942}"/>
          </ac:grpSpMkLst>
        </pc:grpChg>
        <pc:grpChg chg="add del">
          <ac:chgData name="Maryna Pekh" userId="f555851950226c5d" providerId="LiveId" clId="{2BAF305B-EE04-4783-A679-F31EC9BA588C}" dt="2021-06-07T17:26:49.848" v="119" actId="26606"/>
          <ac:grpSpMkLst>
            <pc:docMk/>
            <pc:sldMk cId="1674778715" sldId="258"/>
            <ac:grpSpMk id="122" creationId="{465DDECC-A11E-434E-87B2-8997CD3832FD}"/>
          </ac:grpSpMkLst>
        </pc:grpChg>
        <pc:grpChg chg="add del">
          <ac:chgData name="Maryna Pekh" userId="f555851950226c5d" providerId="LiveId" clId="{2BAF305B-EE04-4783-A679-F31EC9BA588C}" dt="2021-06-07T17:43:07.633" v="468" actId="26606"/>
          <ac:grpSpMkLst>
            <pc:docMk/>
            <pc:sldMk cId="1674778715" sldId="258"/>
            <ac:grpSpMk id="147" creationId="{17C4610E-9C18-467B-BF10-BE6A974CC364}"/>
          </ac:grpSpMkLst>
        </pc:grpChg>
        <pc:grpChg chg="add del">
          <ac:chgData name="Maryna Pekh" userId="f555851950226c5d" providerId="LiveId" clId="{2BAF305B-EE04-4783-A679-F31EC9BA588C}" dt="2021-06-07T17:43:07.633" v="468" actId="26606"/>
          <ac:grpSpMkLst>
            <pc:docMk/>
            <pc:sldMk cId="1674778715" sldId="258"/>
            <ac:grpSpMk id="148" creationId="{A899734C-500F-4274-9854-8BFA14A1D7EE}"/>
          </ac:grpSpMkLst>
        </pc:grpChg>
        <pc:grpChg chg="add del">
          <ac:chgData name="Maryna Pekh" userId="f555851950226c5d" providerId="LiveId" clId="{2BAF305B-EE04-4783-A679-F31EC9BA588C}" dt="2021-06-07T17:43:07.633" v="468" actId="26606"/>
          <ac:grpSpMkLst>
            <pc:docMk/>
            <pc:sldMk cId="1674778715" sldId="258"/>
            <ac:grpSpMk id="150" creationId="{D8E9CF54-0466-4261-9E62-0249E60E1886}"/>
          </ac:grpSpMkLst>
        </pc:grpChg>
        <pc:grpChg chg="add del">
          <ac:chgData name="Maryna Pekh" userId="f555851950226c5d" providerId="LiveId" clId="{2BAF305B-EE04-4783-A679-F31EC9BA588C}" dt="2021-06-07T17:43:34.686" v="477" actId="26606"/>
          <ac:grpSpMkLst>
            <pc:docMk/>
            <pc:sldMk cId="1674778715" sldId="258"/>
            <ac:grpSpMk id="175" creationId="{17C4610E-9C18-467B-BF10-BE6A974CC364}"/>
          </ac:grpSpMkLst>
        </pc:grpChg>
        <pc:grpChg chg="add del">
          <ac:chgData name="Maryna Pekh" userId="f555851950226c5d" providerId="LiveId" clId="{2BAF305B-EE04-4783-A679-F31EC9BA588C}" dt="2021-06-07T17:43:34.686" v="477" actId="26606"/>
          <ac:grpSpMkLst>
            <pc:docMk/>
            <pc:sldMk cId="1674778715" sldId="258"/>
            <ac:grpSpMk id="196" creationId="{A899734C-500F-4274-9854-8BFA14A1D7EE}"/>
          </ac:grpSpMkLst>
        </pc:grpChg>
        <pc:grpChg chg="add del">
          <ac:chgData name="Maryna Pekh" userId="f555851950226c5d" providerId="LiveId" clId="{2BAF305B-EE04-4783-A679-F31EC9BA588C}" dt="2021-06-07T17:43:34.686" v="477" actId="26606"/>
          <ac:grpSpMkLst>
            <pc:docMk/>
            <pc:sldMk cId="1674778715" sldId="258"/>
            <ac:grpSpMk id="203" creationId="{D8E9CF54-0466-4261-9E62-0249E60E1886}"/>
          </ac:grpSpMkLst>
        </pc:grpChg>
        <pc:grpChg chg="add">
          <ac:chgData name="Maryna Pekh" userId="f555851950226c5d" providerId="LiveId" clId="{2BAF305B-EE04-4783-A679-F31EC9BA588C}" dt="2021-06-07T17:43:34.686" v="477" actId="26606"/>
          <ac:grpSpMkLst>
            <pc:docMk/>
            <pc:sldMk cId="1674778715" sldId="258"/>
            <ac:grpSpMk id="229" creationId="{17C4610E-9C18-467B-BF10-BE6A974CC364}"/>
          </ac:grpSpMkLst>
        </pc:grpChg>
        <pc:grpChg chg="add del">
          <ac:chgData name="Maryna Pekh" userId="f555851950226c5d" providerId="LiveId" clId="{2BAF305B-EE04-4783-A679-F31EC9BA588C}" dt="2021-06-07T17:43:34.667" v="476" actId="26606"/>
          <ac:grpSpMkLst>
            <pc:docMk/>
            <pc:sldMk cId="1674778715" sldId="258"/>
            <ac:grpSpMk id="233" creationId="{75343792-FB15-4868-8582-6FB07FD06552}"/>
          </ac:grpSpMkLst>
        </pc:grpChg>
        <pc:grpChg chg="add del">
          <ac:chgData name="Maryna Pekh" userId="f555851950226c5d" providerId="LiveId" clId="{2BAF305B-EE04-4783-A679-F31EC9BA588C}" dt="2021-06-07T17:43:34.667" v="476" actId="26606"/>
          <ac:grpSpMkLst>
            <pc:docMk/>
            <pc:sldMk cId="1674778715" sldId="258"/>
            <ac:grpSpMk id="256" creationId="{F594A2EF-2FF2-48A2-91C9-02790030750B}"/>
          </ac:grpSpMkLst>
        </pc:grpChg>
        <pc:grpChg chg="add">
          <ac:chgData name="Maryna Pekh" userId="f555851950226c5d" providerId="LiveId" clId="{2BAF305B-EE04-4783-A679-F31EC9BA588C}" dt="2021-06-07T17:43:34.686" v="477" actId="26606"/>
          <ac:grpSpMkLst>
            <pc:docMk/>
            <pc:sldMk cId="1674778715" sldId="258"/>
            <ac:grpSpMk id="295" creationId="{A899734C-500F-4274-9854-8BFA14A1D7EE}"/>
          </ac:grpSpMkLst>
        </pc:grpChg>
        <pc:grpChg chg="add">
          <ac:chgData name="Maryna Pekh" userId="f555851950226c5d" providerId="LiveId" clId="{2BAF305B-EE04-4783-A679-F31EC9BA588C}" dt="2021-06-07T17:43:34.686" v="477" actId="26606"/>
          <ac:grpSpMkLst>
            <pc:docMk/>
            <pc:sldMk cId="1674778715" sldId="258"/>
            <ac:grpSpMk id="299" creationId="{D8E9CF54-0466-4261-9E62-0249E60E1886}"/>
          </ac:grpSpMkLst>
        </pc:grpChg>
        <pc:picChg chg="add del mod">
          <ac:chgData name="Maryna Pekh" userId="f555851950226c5d" providerId="LiveId" clId="{2BAF305B-EE04-4783-A679-F31EC9BA588C}" dt="2021-06-07T17:43:17.974" v="470" actId="21"/>
          <ac:picMkLst>
            <pc:docMk/>
            <pc:sldMk cId="1674778715" sldId="258"/>
            <ac:picMk id="5" creationId="{6848DFA1-59F4-4BA5-900E-D6B365F97621}"/>
          </ac:picMkLst>
        </pc:picChg>
        <pc:picChg chg="add mod">
          <ac:chgData name="Maryna Pekh" userId="f555851950226c5d" providerId="LiveId" clId="{2BAF305B-EE04-4783-A679-F31EC9BA588C}" dt="2021-06-07T19:00:03.638" v="682" actId="1076"/>
          <ac:picMkLst>
            <pc:docMk/>
            <pc:sldMk cId="1674778715" sldId="258"/>
            <ac:picMk id="39" creationId="{94A8B033-2E27-4ED0-94A4-8B038417E10B}"/>
          </ac:picMkLst>
        </pc:picChg>
      </pc:sldChg>
      <pc:sldChg chg="addSp modSp new mod setBg">
        <pc:chgData name="Maryna Pekh" userId="f555851950226c5d" providerId="LiveId" clId="{2BAF305B-EE04-4783-A679-F31EC9BA588C}" dt="2021-06-07T17:41:55.853" v="463" actId="5793"/>
        <pc:sldMkLst>
          <pc:docMk/>
          <pc:sldMk cId="4021368198" sldId="259"/>
        </pc:sldMkLst>
        <pc:spChg chg="mod">
          <ac:chgData name="Maryna Pekh" userId="f555851950226c5d" providerId="LiveId" clId="{2BAF305B-EE04-4783-A679-F31EC9BA588C}" dt="2021-06-07T17:41:49.790" v="461" actId="20577"/>
          <ac:spMkLst>
            <pc:docMk/>
            <pc:sldMk cId="4021368198" sldId="259"/>
            <ac:spMk id="2" creationId="{E5418761-0232-4D8C-B801-2EDE4846A245}"/>
          </ac:spMkLst>
        </pc:spChg>
        <pc:spChg chg="mod">
          <ac:chgData name="Maryna Pekh" userId="f555851950226c5d" providerId="LiveId" clId="{2BAF305B-EE04-4783-A679-F31EC9BA588C}" dt="2021-06-07T17:41:55.853" v="463" actId="5793"/>
          <ac:spMkLst>
            <pc:docMk/>
            <pc:sldMk cId="4021368198" sldId="259"/>
            <ac:spMk id="3" creationId="{E6EEEA92-B891-4506-9403-8B1BC1BBB85E}"/>
          </ac:spMkLst>
        </pc:spChg>
        <pc:spChg chg="add">
          <ac:chgData name="Maryna Pekh" userId="f555851950226c5d" providerId="LiveId" clId="{2BAF305B-EE04-4783-A679-F31EC9BA588C}" dt="2021-06-07T16:20:47.810" v="75" actId="26606"/>
          <ac:spMkLst>
            <pc:docMk/>
            <pc:sldMk cId="4021368198" sldId="259"/>
            <ac:spMk id="8" creationId="{E2366EBA-92FD-44AE-87A9-25E5135EB2C9}"/>
          </ac:spMkLst>
        </pc:spChg>
        <pc:spChg chg="add">
          <ac:chgData name="Maryna Pekh" userId="f555851950226c5d" providerId="LiveId" clId="{2BAF305B-EE04-4783-A679-F31EC9BA588C}" dt="2021-06-07T16:20:47.810" v="75" actId="26606"/>
          <ac:spMkLst>
            <pc:docMk/>
            <pc:sldMk cId="4021368198" sldId="259"/>
            <ac:spMk id="33" creationId="{7C462C46-EFB7-4580-9921-DFC346FCC3C2}"/>
          </ac:spMkLst>
        </pc:spChg>
        <pc:spChg chg="add">
          <ac:chgData name="Maryna Pekh" userId="f555851950226c5d" providerId="LiveId" clId="{2BAF305B-EE04-4783-A679-F31EC9BA588C}" dt="2021-06-07T16:20:47.810" v="75" actId="26606"/>
          <ac:spMkLst>
            <pc:docMk/>
            <pc:sldMk cId="4021368198" sldId="259"/>
            <ac:spMk id="35" creationId="{B8B918B4-AB10-4E3A-916E-A9625586EA47}"/>
          </ac:spMkLst>
        </pc:spChg>
        <pc:grpChg chg="add">
          <ac:chgData name="Maryna Pekh" userId="f555851950226c5d" providerId="LiveId" clId="{2BAF305B-EE04-4783-A679-F31EC9BA588C}" dt="2021-06-07T16:20:47.810" v="75" actId="26606"/>
          <ac:grpSpMkLst>
            <pc:docMk/>
            <pc:sldMk cId="4021368198" sldId="259"/>
            <ac:grpSpMk id="10" creationId="{B437F5FC-01F7-4EB4-81E7-C27D917E9554}"/>
          </ac:grpSpMkLst>
        </pc:grpChg>
      </pc:sldChg>
      <pc:sldChg chg="addSp delSp modSp new mod setBg">
        <pc:chgData name="Maryna Pekh" userId="f555851950226c5d" providerId="LiveId" clId="{2BAF305B-EE04-4783-A679-F31EC9BA588C}" dt="2021-06-08T11:44:33.134" v="3135" actId="6559"/>
        <pc:sldMkLst>
          <pc:docMk/>
          <pc:sldMk cId="1329324650" sldId="260"/>
        </pc:sldMkLst>
        <pc:spChg chg="mod">
          <ac:chgData name="Maryna Pekh" userId="f555851950226c5d" providerId="LiveId" clId="{2BAF305B-EE04-4783-A679-F31EC9BA588C}" dt="2021-06-08T11:44:33.134" v="3135" actId="6559"/>
          <ac:spMkLst>
            <pc:docMk/>
            <pc:sldMk cId="1329324650" sldId="260"/>
            <ac:spMk id="2" creationId="{2CD67384-EF86-45F3-8671-5FAB5D2B922F}"/>
          </ac:spMkLst>
        </pc:spChg>
        <pc:spChg chg="del">
          <ac:chgData name="Maryna Pekh" userId="f555851950226c5d" providerId="LiveId" clId="{2BAF305B-EE04-4783-A679-F31EC9BA588C}" dt="2021-06-07T17:27:22.715" v="122" actId="931"/>
          <ac:spMkLst>
            <pc:docMk/>
            <pc:sldMk cId="1329324650" sldId="260"/>
            <ac:spMk id="3" creationId="{128410CD-4B28-4F1B-9887-D0C866E5BE0E}"/>
          </ac:spMkLst>
        </pc:spChg>
        <pc:spChg chg="add">
          <ac:chgData name="Maryna Pekh" userId="f555851950226c5d" providerId="LiveId" clId="{2BAF305B-EE04-4783-A679-F31EC9BA588C}" dt="2021-06-07T17:27:39.723" v="125" actId="26606"/>
          <ac:spMkLst>
            <pc:docMk/>
            <pc:sldMk cId="1329324650" sldId="260"/>
            <ac:spMk id="36" creationId="{A3BAF07C-C39E-42EB-BB22-8D46691D9735}"/>
          </ac:spMkLst>
        </pc:spChg>
        <pc:spChg chg="add">
          <ac:chgData name="Maryna Pekh" userId="f555851950226c5d" providerId="LiveId" clId="{2BAF305B-EE04-4783-A679-F31EC9BA588C}" dt="2021-06-07T17:27:39.723" v="125" actId="26606"/>
          <ac:spMkLst>
            <pc:docMk/>
            <pc:sldMk cId="1329324650" sldId="260"/>
            <ac:spMk id="59" creationId="{A7795DFA-888F-47E2-B44E-DE1D3B3E46A4}"/>
          </ac:spMkLst>
        </pc:spChg>
        <pc:grpChg chg="add">
          <ac:chgData name="Maryna Pekh" userId="f555851950226c5d" providerId="LiveId" clId="{2BAF305B-EE04-4783-A679-F31EC9BA588C}" dt="2021-06-07T17:27:39.723" v="125" actId="26606"/>
          <ac:grpSpMkLst>
            <pc:docMk/>
            <pc:sldMk cId="1329324650" sldId="260"/>
            <ac:grpSpMk id="10" creationId="{17C4610E-9C18-467B-BF10-BE6A974CC364}"/>
          </ac:grpSpMkLst>
        </pc:grpChg>
        <pc:grpChg chg="add">
          <ac:chgData name="Maryna Pekh" userId="f555851950226c5d" providerId="LiveId" clId="{2BAF305B-EE04-4783-A679-F31EC9BA588C}" dt="2021-06-07T17:27:39.723" v="125" actId="26606"/>
          <ac:grpSpMkLst>
            <pc:docMk/>
            <pc:sldMk cId="1329324650" sldId="260"/>
            <ac:grpSpMk id="31" creationId="{A899734C-500F-4274-9854-8BFA14A1D7EE}"/>
          </ac:grpSpMkLst>
        </pc:grpChg>
        <pc:grpChg chg="add">
          <ac:chgData name="Maryna Pekh" userId="f555851950226c5d" providerId="LiveId" clId="{2BAF305B-EE04-4783-A679-F31EC9BA588C}" dt="2021-06-07T17:27:39.723" v="125" actId="26606"/>
          <ac:grpSpMkLst>
            <pc:docMk/>
            <pc:sldMk cId="1329324650" sldId="260"/>
            <ac:grpSpMk id="38" creationId="{D8E9CF54-0466-4261-9E62-0249E60E1886}"/>
          </ac:grpSpMkLst>
        </pc:grpChg>
        <pc:picChg chg="add mod">
          <ac:chgData name="Maryna Pekh" userId="f555851950226c5d" providerId="LiveId" clId="{2BAF305B-EE04-4783-A679-F31EC9BA588C}" dt="2021-06-08T09:57:57.791" v="1308" actId="14826"/>
          <ac:picMkLst>
            <pc:docMk/>
            <pc:sldMk cId="1329324650" sldId="260"/>
            <ac:picMk id="5" creationId="{819BA49D-DC35-42F9-9533-5A8BE14F82E7}"/>
          </ac:picMkLst>
        </pc:picChg>
      </pc:sldChg>
      <pc:sldChg chg="addSp delSp modSp new mod setBg">
        <pc:chgData name="Maryna Pekh" userId="f555851950226c5d" providerId="LiveId" clId="{2BAF305B-EE04-4783-A679-F31EC9BA588C}" dt="2021-06-08T10:33:55.421" v="1929" actId="20577"/>
        <pc:sldMkLst>
          <pc:docMk/>
          <pc:sldMk cId="572350818" sldId="261"/>
        </pc:sldMkLst>
        <pc:spChg chg="mod">
          <ac:chgData name="Maryna Pekh" userId="f555851950226c5d" providerId="LiveId" clId="{2BAF305B-EE04-4783-A679-F31EC9BA588C}" dt="2021-06-07T18:54:42.940" v="523" actId="20577"/>
          <ac:spMkLst>
            <pc:docMk/>
            <pc:sldMk cId="572350818" sldId="261"/>
            <ac:spMk id="2" creationId="{916AD47F-E01E-4771-B4D6-C1AB141D1578}"/>
          </ac:spMkLst>
        </pc:spChg>
        <pc:spChg chg="del">
          <ac:chgData name="Maryna Pekh" userId="f555851950226c5d" providerId="LiveId" clId="{2BAF305B-EE04-4783-A679-F31EC9BA588C}" dt="2021-06-07T17:27:52.689" v="127" actId="931"/>
          <ac:spMkLst>
            <pc:docMk/>
            <pc:sldMk cId="572350818" sldId="261"/>
            <ac:spMk id="3" creationId="{4CCF53D8-B72C-4512-AA32-DDF766D35098}"/>
          </ac:spMkLst>
        </pc:spChg>
        <pc:spChg chg="add del mod">
          <ac:chgData name="Maryna Pekh" userId="f555851950226c5d" providerId="LiveId" clId="{2BAF305B-EE04-4783-A679-F31EC9BA588C}" dt="2021-06-07T17:28:37.412" v="134" actId="931"/>
          <ac:spMkLst>
            <pc:docMk/>
            <pc:sldMk cId="572350818" sldId="261"/>
            <ac:spMk id="7" creationId="{D7554E28-DE38-4C62-A8B6-58E4C852831C}"/>
          </ac:spMkLst>
        </pc:spChg>
        <pc:spChg chg="add del">
          <ac:chgData name="Maryna Pekh" userId="f555851950226c5d" providerId="LiveId" clId="{2BAF305B-EE04-4783-A679-F31EC9BA588C}" dt="2021-06-07T17:29:17.021" v="137" actId="26606"/>
          <ac:spMkLst>
            <pc:docMk/>
            <pc:sldMk cId="572350818" sldId="261"/>
            <ac:spMk id="36" creationId="{A3BAF07C-C39E-42EB-BB22-8D46691D9735}"/>
          </ac:spMkLst>
        </pc:spChg>
        <pc:spChg chg="add del">
          <ac:chgData name="Maryna Pekh" userId="f555851950226c5d" providerId="LiveId" clId="{2BAF305B-EE04-4783-A679-F31EC9BA588C}" dt="2021-06-07T18:53:18.072" v="487" actId="26606"/>
          <ac:spMkLst>
            <pc:docMk/>
            <pc:sldMk cId="572350818" sldId="261"/>
            <ac:spMk id="88" creationId="{A3BAF07C-C39E-42EB-BB22-8D46691D9735}"/>
          </ac:spMkLst>
        </pc:spChg>
        <pc:spChg chg="add del">
          <ac:chgData name="Maryna Pekh" userId="f555851950226c5d" providerId="LiveId" clId="{2BAF305B-EE04-4783-A679-F31EC9BA588C}" dt="2021-06-07T18:53:18.072" v="487" actId="26606"/>
          <ac:spMkLst>
            <pc:docMk/>
            <pc:sldMk cId="572350818" sldId="261"/>
            <ac:spMk id="111" creationId="{A7795DFA-888F-47E2-B44E-DE1D3B3E46A4}"/>
          </ac:spMkLst>
        </pc:spChg>
        <pc:spChg chg="add del">
          <ac:chgData name="Maryna Pekh" userId="f555851950226c5d" providerId="LiveId" clId="{2BAF305B-EE04-4783-A679-F31EC9BA588C}" dt="2021-06-07T18:53:18.057" v="486" actId="26606"/>
          <ac:spMkLst>
            <pc:docMk/>
            <pc:sldMk cId="572350818" sldId="261"/>
            <ac:spMk id="115" creationId="{E1934358-FFF4-44D8-8445-66C38F9750D5}"/>
          </ac:spMkLst>
        </pc:spChg>
        <pc:spChg chg="add del">
          <ac:chgData name="Maryna Pekh" userId="f555851950226c5d" providerId="LiveId" clId="{2BAF305B-EE04-4783-A679-F31EC9BA588C}" dt="2021-06-07T18:53:18.057" v="486" actId="26606"/>
          <ac:spMkLst>
            <pc:docMk/>
            <pc:sldMk cId="572350818" sldId="261"/>
            <ac:spMk id="118" creationId="{48CAE4AE-A9DF-45AF-9A9C-1712BC63418E}"/>
          </ac:spMkLst>
        </pc:spChg>
        <pc:spChg chg="add del">
          <ac:chgData name="Maryna Pekh" userId="f555851950226c5d" providerId="LiveId" clId="{2BAF305B-EE04-4783-A679-F31EC9BA588C}" dt="2021-06-07T18:53:18.057" v="486" actId="26606"/>
          <ac:spMkLst>
            <pc:docMk/>
            <pc:sldMk cId="572350818" sldId="261"/>
            <ac:spMk id="143" creationId="{E972DE0D-2E53-4159-ABD3-C601524262C2}"/>
          </ac:spMkLst>
        </pc:spChg>
        <pc:spChg chg="add">
          <ac:chgData name="Maryna Pekh" userId="f555851950226c5d" providerId="LiveId" clId="{2BAF305B-EE04-4783-A679-F31EC9BA588C}" dt="2021-06-07T18:53:18.072" v="487" actId="26606"/>
          <ac:spMkLst>
            <pc:docMk/>
            <pc:sldMk cId="572350818" sldId="261"/>
            <ac:spMk id="145" creationId="{48CAE4AE-A9DF-45AF-9A9C-1712BC63418E}"/>
          </ac:spMkLst>
        </pc:spChg>
        <pc:spChg chg="add">
          <ac:chgData name="Maryna Pekh" userId="f555851950226c5d" providerId="LiveId" clId="{2BAF305B-EE04-4783-A679-F31EC9BA588C}" dt="2021-06-07T18:53:18.072" v="487" actId="26606"/>
          <ac:spMkLst>
            <pc:docMk/>
            <pc:sldMk cId="572350818" sldId="261"/>
            <ac:spMk id="168" creationId="{E972DE0D-2E53-4159-ABD3-C601524262C2}"/>
          </ac:spMkLst>
        </pc:spChg>
        <pc:spChg chg="add mod">
          <ac:chgData name="Maryna Pekh" userId="f555851950226c5d" providerId="LiveId" clId="{2BAF305B-EE04-4783-A679-F31EC9BA588C}" dt="2021-06-08T10:33:55.421" v="1929" actId="20577"/>
          <ac:spMkLst>
            <pc:docMk/>
            <pc:sldMk cId="572350818" sldId="261"/>
            <ac:spMk id="169" creationId="{B04D5F84-B287-4D47-AE5F-B6F1291D2DA9}"/>
          </ac:spMkLst>
        </pc:spChg>
        <pc:grpChg chg="add del">
          <ac:chgData name="Maryna Pekh" userId="f555851950226c5d" providerId="LiveId" clId="{2BAF305B-EE04-4783-A679-F31EC9BA588C}" dt="2021-06-07T17:29:17.021" v="137" actId="26606"/>
          <ac:grpSpMkLst>
            <pc:docMk/>
            <pc:sldMk cId="572350818" sldId="261"/>
            <ac:grpSpMk id="10" creationId="{2DAE3342-9DFC-49D4-B09C-25E310769317}"/>
          </ac:grpSpMkLst>
        </pc:grpChg>
        <pc:grpChg chg="add del">
          <ac:chgData name="Maryna Pekh" userId="f555851950226c5d" providerId="LiveId" clId="{2BAF305B-EE04-4783-A679-F31EC9BA588C}" dt="2021-06-07T17:29:17.021" v="137" actId="26606"/>
          <ac:grpSpMkLst>
            <pc:docMk/>
            <pc:sldMk cId="572350818" sldId="261"/>
            <ac:grpSpMk id="31" creationId="{B54F73D8-62C2-4127-9D19-01219BBB9942}"/>
          </ac:grpSpMkLst>
        </pc:grpChg>
        <pc:grpChg chg="add del">
          <ac:chgData name="Maryna Pekh" userId="f555851950226c5d" providerId="LiveId" clId="{2BAF305B-EE04-4783-A679-F31EC9BA588C}" dt="2021-06-07T17:29:17.021" v="137" actId="26606"/>
          <ac:grpSpMkLst>
            <pc:docMk/>
            <pc:sldMk cId="572350818" sldId="261"/>
            <ac:grpSpMk id="38" creationId="{D8E9CF54-0466-4261-9E62-0249E60E1886}"/>
          </ac:grpSpMkLst>
        </pc:grpChg>
        <pc:grpChg chg="add del">
          <ac:chgData name="Maryna Pekh" userId="f555851950226c5d" providerId="LiveId" clId="{2BAF305B-EE04-4783-A679-F31EC9BA588C}" dt="2021-06-07T18:53:18.072" v="487" actId="26606"/>
          <ac:grpSpMkLst>
            <pc:docMk/>
            <pc:sldMk cId="572350818" sldId="261"/>
            <ac:grpSpMk id="62" creationId="{17C4610E-9C18-467B-BF10-BE6A974CC364}"/>
          </ac:grpSpMkLst>
        </pc:grpChg>
        <pc:grpChg chg="add del">
          <ac:chgData name="Maryna Pekh" userId="f555851950226c5d" providerId="LiveId" clId="{2BAF305B-EE04-4783-A679-F31EC9BA588C}" dt="2021-06-07T18:53:18.072" v="487" actId="26606"/>
          <ac:grpSpMkLst>
            <pc:docMk/>
            <pc:sldMk cId="572350818" sldId="261"/>
            <ac:grpSpMk id="83" creationId="{A899734C-500F-4274-9854-8BFA14A1D7EE}"/>
          </ac:grpSpMkLst>
        </pc:grpChg>
        <pc:grpChg chg="add del">
          <ac:chgData name="Maryna Pekh" userId="f555851950226c5d" providerId="LiveId" clId="{2BAF305B-EE04-4783-A679-F31EC9BA588C}" dt="2021-06-07T18:53:18.072" v="487" actId="26606"/>
          <ac:grpSpMkLst>
            <pc:docMk/>
            <pc:sldMk cId="572350818" sldId="261"/>
            <ac:grpSpMk id="90" creationId="{D8E9CF54-0466-4261-9E62-0249E60E1886}"/>
          </ac:grpSpMkLst>
        </pc:grpChg>
        <pc:grpChg chg="add del">
          <ac:chgData name="Maryna Pekh" userId="f555851950226c5d" providerId="LiveId" clId="{2BAF305B-EE04-4783-A679-F31EC9BA588C}" dt="2021-06-07T18:53:18.057" v="486" actId="26606"/>
          <ac:grpSpMkLst>
            <pc:docMk/>
            <pc:sldMk cId="572350818" sldId="261"/>
            <ac:grpSpMk id="120" creationId="{6C272060-BC98-4C91-A58F-4DFEC566CF7F}"/>
          </ac:grpSpMkLst>
        </pc:grpChg>
        <pc:grpChg chg="add">
          <ac:chgData name="Maryna Pekh" userId="f555851950226c5d" providerId="LiveId" clId="{2BAF305B-EE04-4783-A679-F31EC9BA588C}" dt="2021-06-07T18:53:18.072" v="487" actId="26606"/>
          <ac:grpSpMkLst>
            <pc:docMk/>
            <pc:sldMk cId="572350818" sldId="261"/>
            <ac:grpSpMk id="146" creationId="{6C272060-BC98-4C91-A58F-4DFEC566CF7F}"/>
          </ac:grpSpMkLst>
        </pc:grpChg>
        <pc:picChg chg="add del mod">
          <ac:chgData name="Maryna Pekh" userId="f555851950226c5d" providerId="LiveId" clId="{2BAF305B-EE04-4783-A679-F31EC9BA588C}" dt="2021-06-07T17:28:31.997" v="133" actId="21"/>
          <ac:picMkLst>
            <pc:docMk/>
            <pc:sldMk cId="572350818" sldId="261"/>
            <ac:picMk id="5" creationId="{2B8D72F5-626B-4953-A6CA-9098F28798BA}"/>
          </ac:picMkLst>
        </pc:picChg>
        <pc:picChg chg="add mod modCrop">
          <ac:chgData name="Maryna Pekh" userId="f555851950226c5d" providerId="LiveId" clId="{2BAF305B-EE04-4783-A679-F31EC9BA588C}" dt="2021-06-07T18:53:50.481" v="491" actId="1076"/>
          <ac:picMkLst>
            <pc:docMk/>
            <pc:sldMk cId="572350818" sldId="261"/>
            <ac:picMk id="9" creationId="{7832F07F-4641-4B09-9593-7BD1A67C5FD9}"/>
          </ac:picMkLst>
        </pc:picChg>
      </pc:sldChg>
      <pc:sldChg chg="addSp delSp modSp new mod setBg addAnim">
        <pc:chgData name="Maryna Pekh" userId="f555851950226c5d" providerId="LiveId" clId="{2BAF305B-EE04-4783-A679-F31EC9BA588C}" dt="2021-06-08T11:45:23.449" v="3137" actId="255"/>
        <pc:sldMkLst>
          <pc:docMk/>
          <pc:sldMk cId="1009830135" sldId="262"/>
        </pc:sldMkLst>
        <pc:spChg chg="mod">
          <ac:chgData name="Maryna Pekh" userId="f555851950226c5d" providerId="LiveId" clId="{2BAF305B-EE04-4783-A679-F31EC9BA588C}" dt="2021-06-08T11:45:23.449" v="3137" actId="255"/>
          <ac:spMkLst>
            <pc:docMk/>
            <pc:sldMk cId="1009830135" sldId="262"/>
            <ac:spMk id="2" creationId="{E0EEC17D-6D44-407A-85A8-FBD16455D0C1}"/>
          </ac:spMkLst>
        </pc:spChg>
        <pc:spChg chg="del">
          <ac:chgData name="Maryna Pekh" userId="f555851950226c5d" providerId="LiveId" clId="{2BAF305B-EE04-4783-A679-F31EC9BA588C}" dt="2021-06-07T17:29:26.373" v="139" actId="931"/>
          <ac:spMkLst>
            <pc:docMk/>
            <pc:sldMk cId="1009830135" sldId="262"/>
            <ac:spMk id="3" creationId="{E327AAC3-08A7-427D-BFE9-DAD45F1FEE05}"/>
          </ac:spMkLst>
        </pc:spChg>
        <pc:spChg chg="add mod ord">
          <ac:chgData name="Maryna Pekh" userId="f555851950226c5d" providerId="LiveId" clId="{2BAF305B-EE04-4783-A679-F31EC9BA588C}" dt="2021-06-08T11:09:02.365" v="2802" actId="27636"/>
          <ac:spMkLst>
            <pc:docMk/>
            <pc:sldMk cId="1009830135" sldId="262"/>
            <ac:spMk id="3" creationId="{E891F65E-79B5-4AC0-8179-4BB8366646C3}"/>
          </ac:spMkLst>
        </pc:spChg>
        <pc:spChg chg="add del mod">
          <ac:chgData name="Maryna Pekh" userId="f555851950226c5d" providerId="LiveId" clId="{2BAF305B-EE04-4783-A679-F31EC9BA588C}" dt="2021-06-08T10:50:29.131" v="2129" actId="931"/>
          <ac:spMkLst>
            <pc:docMk/>
            <pc:sldMk cId="1009830135" sldId="262"/>
            <ac:spMk id="6" creationId="{2146D9E9-B134-4646-B6BB-3ECC3FC158D2}"/>
          </ac:spMkLst>
        </pc:spChg>
        <pc:spChg chg="add del">
          <ac:chgData name="Maryna Pekh" userId="f555851950226c5d" providerId="LiveId" clId="{2BAF305B-EE04-4783-A679-F31EC9BA588C}" dt="2021-06-08T10:50:09.517" v="2125" actId="26606"/>
          <ac:spMkLst>
            <pc:docMk/>
            <pc:sldMk cId="1009830135" sldId="262"/>
            <ac:spMk id="10" creationId="{48CAE4AE-A9DF-45AF-9A9C-1712BC63418E}"/>
          </ac:spMkLst>
        </pc:spChg>
        <pc:spChg chg="add del">
          <ac:chgData name="Maryna Pekh" userId="f555851950226c5d" providerId="LiveId" clId="{2BAF305B-EE04-4783-A679-F31EC9BA588C}" dt="2021-06-08T10:50:09.517" v="2125" actId="26606"/>
          <ac:spMkLst>
            <pc:docMk/>
            <pc:sldMk cId="1009830135" sldId="262"/>
            <ac:spMk id="35" creationId="{E972DE0D-2E53-4159-ABD3-C601524262C2}"/>
          </ac:spMkLst>
        </pc:spChg>
        <pc:spChg chg="add">
          <ac:chgData name="Maryna Pekh" userId="f555851950226c5d" providerId="LiveId" clId="{2BAF305B-EE04-4783-A679-F31EC9BA588C}" dt="2021-06-08T10:50:09.517" v="2125" actId="26606"/>
          <ac:spMkLst>
            <pc:docMk/>
            <pc:sldMk cId="1009830135" sldId="262"/>
            <ac:spMk id="40" creationId="{828D1E49-2A21-4A83-A0E0-FB1597B4B2ED}"/>
          </ac:spMkLst>
        </pc:spChg>
        <pc:spChg chg="add">
          <ac:chgData name="Maryna Pekh" userId="f555851950226c5d" providerId="LiveId" clId="{2BAF305B-EE04-4783-A679-F31EC9BA588C}" dt="2021-06-08T10:50:09.517" v="2125" actId="26606"/>
          <ac:spMkLst>
            <pc:docMk/>
            <pc:sldMk cId="1009830135" sldId="262"/>
            <ac:spMk id="65" creationId="{E972DE0D-2E53-4159-ABD3-C601524262C2}"/>
          </ac:spMkLst>
        </pc:spChg>
        <pc:grpChg chg="add del">
          <ac:chgData name="Maryna Pekh" userId="f555851950226c5d" providerId="LiveId" clId="{2BAF305B-EE04-4783-A679-F31EC9BA588C}" dt="2021-06-08T10:50:09.517" v="2125" actId="26606"/>
          <ac:grpSpMkLst>
            <pc:docMk/>
            <pc:sldMk cId="1009830135" sldId="262"/>
            <ac:grpSpMk id="12" creationId="{6C272060-BC98-4C91-A58F-4DFEC566CF7F}"/>
          </ac:grpSpMkLst>
        </pc:grpChg>
        <pc:grpChg chg="add">
          <ac:chgData name="Maryna Pekh" userId="f555851950226c5d" providerId="LiveId" clId="{2BAF305B-EE04-4783-A679-F31EC9BA588C}" dt="2021-06-08T10:50:09.517" v="2125" actId="26606"/>
          <ac:grpSpMkLst>
            <pc:docMk/>
            <pc:sldMk cId="1009830135" sldId="262"/>
            <ac:grpSpMk id="42" creationId="{088B852E-5494-418B-A833-75CF016A9E20}"/>
          </ac:grpSpMkLst>
        </pc:grpChg>
        <pc:picChg chg="add del mod">
          <ac:chgData name="Maryna Pekh" userId="f555851950226c5d" providerId="LiveId" clId="{2BAF305B-EE04-4783-A679-F31EC9BA588C}" dt="2021-06-08T10:50:21.678" v="2128" actId="21"/>
          <ac:picMkLst>
            <pc:docMk/>
            <pc:sldMk cId="1009830135" sldId="262"/>
            <ac:picMk id="5" creationId="{67B1EFBA-733B-4F2B-A36E-A7346457F767}"/>
          </ac:picMkLst>
        </pc:picChg>
        <pc:picChg chg="add mod">
          <ac:chgData name="Maryna Pekh" userId="f555851950226c5d" providerId="LiveId" clId="{2BAF305B-EE04-4783-A679-F31EC9BA588C}" dt="2021-06-08T10:51:51.478" v="2137" actId="1076"/>
          <ac:picMkLst>
            <pc:docMk/>
            <pc:sldMk cId="1009830135" sldId="262"/>
            <ac:picMk id="8" creationId="{A41D2E19-3A17-4195-9F7C-4DBA5EA790F8}"/>
          </ac:picMkLst>
        </pc:picChg>
      </pc:sldChg>
      <pc:sldChg chg="addSp modSp new mod setBg">
        <pc:chgData name="Maryna Pekh" userId="f555851950226c5d" providerId="LiveId" clId="{2BAF305B-EE04-4783-A679-F31EC9BA588C}" dt="2021-06-08T11:17:17.452" v="3129" actId="27636"/>
        <pc:sldMkLst>
          <pc:docMk/>
          <pc:sldMk cId="973684198" sldId="263"/>
        </pc:sldMkLst>
        <pc:spChg chg="mod">
          <ac:chgData name="Maryna Pekh" userId="f555851950226c5d" providerId="LiveId" clId="{2BAF305B-EE04-4783-A679-F31EC9BA588C}" dt="2021-06-08T11:09:23.384" v="2813" actId="20577"/>
          <ac:spMkLst>
            <pc:docMk/>
            <pc:sldMk cId="973684198" sldId="263"/>
            <ac:spMk id="2" creationId="{5DC0E406-4163-49D7-8761-F2DF60B7F74B}"/>
          </ac:spMkLst>
        </pc:spChg>
        <pc:spChg chg="mod">
          <ac:chgData name="Maryna Pekh" userId="f555851950226c5d" providerId="LiveId" clId="{2BAF305B-EE04-4783-A679-F31EC9BA588C}" dt="2021-06-08T11:17:17.452" v="3129" actId="27636"/>
          <ac:spMkLst>
            <pc:docMk/>
            <pc:sldMk cId="973684198" sldId="263"/>
            <ac:spMk id="3" creationId="{4E988ADE-292E-4E19-9E53-E2375C9409DC}"/>
          </ac:spMkLst>
        </pc:spChg>
        <pc:spChg chg="add">
          <ac:chgData name="Maryna Pekh" userId="f555851950226c5d" providerId="LiveId" clId="{2BAF305B-EE04-4783-A679-F31EC9BA588C}" dt="2021-06-08T11:09:14.843" v="2803" actId="26606"/>
          <ac:spMkLst>
            <pc:docMk/>
            <pc:sldMk cId="973684198" sldId="263"/>
            <ac:spMk id="8" creationId="{E2366EBA-92FD-44AE-87A9-25E5135EB2C9}"/>
          </ac:spMkLst>
        </pc:spChg>
        <pc:spChg chg="add">
          <ac:chgData name="Maryna Pekh" userId="f555851950226c5d" providerId="LiveId" clId="{2BAF305B-EE04-4783-A679-F31EC9BA588C}" dt="2021-06-08T11:09:14.843" v="2803" actId="26606"/>
          <ac:spMkLst>
            <pc:docMk/>
            <pc:sldMk cId="973684198" sldId="263"/>
            <ac:spMk id="33" creationId="{7C462C46-EFB7-4580-9921-DFC346FCC3C2}"/>
          </ac:spMkLst>
        </pc:spChg>
        <pc:spChg chg="add">
          <ac:chgData name="Maryna Pekh" userId="f555851950226c5d" providerId="LiveId" clId="{2BAF305B-EE04-4783-A679-F31EC9BA588C}" dt="2021-06-08T11:09:14.843" v="2803" actId="26606"/>
          <ac:spMkLst>
            <pc:docMk/>
            <pc:sldMk cId="973684198" sldId="263"/>
            <ac:spMk id="35" creationId="{B8B918B4-AB10-4E3A-916E-A9625586EA47}"/>
          </ac:spMkLst>
        </pc:spChg>
        <pc:grpChg chg="add">
          <ac:chgData name="Maryna Pekh" userId="f555851950226c5d" providerId="LiveId" clId="{2BAF305B-EE04-4783-A679-F31EC9BA588C}" dt="2021-06-08T11:09:14.843" v="2803" actId="26606"/>
          <ac:grpSpMkLst>
            <pc:docMk/>
            <pc:sldMk cId="973684198" sldId="263"/>
            <ac:grpSpMk id="10" creationId="{B437F5FC-01F7-4EB4-81E7-C27D917E9554}"/>
          </ac:grpSpMkLst>
        </pc:grpChg>
      </pc:sldChg>
      <pc:sldChg chg="addSp delSp modSp new mod setBg">
        <pc:chgData name="Maryna Pekh" userId="f555851950226c5d" providerId="LiveId" clId="{2BAF305B-EE04-4783-A679-F31EC9BA588C}" dt="2021-06-08T11:45:09.225" v="3136" actId="255"/>
        <pc:sldMkLst>
          <pc:docMk/>
          <pc:sldMk cId="2696022830" sldId="264"/>
        </pc:sldMkLst>
        <pc:spChg chg="mod">
          <ac:chgData name="Maryna Pekh" userId="f555851950226c5d" providerId="LiveId" clId="{2BAF305B-EE04-4783-A679-F31EC9BA588C}" dt="2021-06-08T11:45:09.225" v="3136" actId="255"/>
          <ac:spMkLst>
            <pc:docMk/>
            <pc:sldMk cId="2696022830" sldId="264"/>
            <ac:spMk id="2" creationId="{8A638981-1C4E-46A2-8975-7B7D53EEFE1A}"/>
          </ac:spMkLst>
        </pc:spChg>
        <pc:spChg chg="del">
          <ac:chgData name="Maryna Pekh" userId="f555851950226c5d" providerId="LiveId" clId="{2BAF305B-EE04-4783-A679-F31EC9BA588C}" dt="2021-06-07T17:49:28.903" v="480" actId="931"/>
          <ac:spMkLst>
            <pc:docMk/>
            <pc:sldMk cId="2696022830" sldId="264"/>
            <ac:spMk id="3" creationId="{724CA5C7-2F78-449F-808A-6A207E32343B}"/>
          </ac:spMkLst>
        </pc:spChg>
        <pc:spChg chg="add mod">
          <ac:chgData name="Maryna Pekh" userId="f555851950226c5d" providerId="LiveId" clId="{2BAF305B-EE04-4783-A679-F31EC9BA588C}" dt="2021-06-08T10:37:44.948" v="2117" actId="20577"/>
          <ac:spMkLst>
            <pc:docMk/>
            <pc:sldMk cId="2696022830" sldId="264"/>
            <ac:spMk id="9" creationId="{DAE88DD3-4BAF-4725-983E-9D982C11A023}"/>
          </ac:spMkLst>
        </pc:spChg>
        <pc:spChg chg="add">
          <ac:chgData name="Maryna Pekh" userId="f555851950226c5d" providerId="LiveId" clId="{2BAF305B-EE04-4783-A679-F31EC9BA588C}" dt="2021-06-07T17:56:53.259" v="484" actId="26606"/>
          <ac:spMkLst>
            <pc:docMk/>
            <pc:sldMk cId="2696022830" sldId="264"/>
            <ac:spMk id="12" creationId="{48CAE4AE-A9DF-45AF-9A9C-1712BC63418E}"/>
          </ac:spMkLst>
        </pc:spChg>
        <pc:spChg chg="add">
          <ac:chgData name="Maryna Pekh" userId="f555851950226c5d" providerId="LiveId" clId="{2BAF305B-EE04-4783-A679-F31EC9BA588C}" dt="2021-06-07T17:56:53.259" v="484" actId="26606"/>
          <ac:spMkLst>
            <pc:docMk/>
            <pc:sldMk cId="2696022830" sldId="264"/>
            <ac:spMk id="37" creationId="{E972DE0D-2E53-4159-ABD3-C601524262C2}"/>
          </ac:spMkLst>
        </pc:spChg>
        <pc:grpChg chg="add">
          <ac:chgData name="Maryna Pekh" userId="f555851950226c5d" providerId="LiveId" clId="{2BAF305B-EE04-4783-A679-F31EC9BA588C}" dt="2021-06-07T17:56:53.259" v="484" actId="26606"/>
          <ac:grpSpMkLst>
            <pc:docMk/>
            <pc:sldMk cId="2696022830" sldId="264"/>
            <ac:grpSpMk id="14" creationId="{6C272060-BC98-4C91-A58F-4DFEC566CF7F}"/>
          </ac:grpSpMkLst>
        </pc:grpChg>
        <pc:picChg chg="add mod">
          <ac:chgData name="Maryna Pekh" userId="f555851950226c5d" providerId="LiveId" clId="{2BAF305B-EE04-4783-A679-F31EC9BA588C}" dt="2021-06-07T17:56:53.259" v="484" actId="26606"/>
          <ac:picMkLst>
            <pc:docMk/>
            <pc:sldMk cId="2696022830" sldId="264"/>
            <ac:picMk id="5" creationId="{F09D1F05-470C-4102-A177-EF75B3D72D1F}"/>
          </ac:picMkLst>
        </pc:picChg>
      </pc:sldChg>
      <pc:sldChg chg="new del">
        <pc:chgData name="Maryna Pekh" userId="f555851950226c5d" providerId="LiveId" clId="{2BAF305B-EE04-4783-A679-F31EC9BA588C}" dt="2021-06-07T19:04:49.448" v="684" actId="2696"/>
        <pc:sldMkLst>
          <pc:docMk/>
          <pc:sldMk cId="1368498401" sldId="265"/>
        </pc:sldMkLst>
      </pc:sldChg>
      <pc:sldChg chg="addSp delSp modSp new mod setBg">
        <pc:chgData name="Maryna Pekh" userId="f555851950226c5d" providerId="LiveId" clId="{2BAF305B-EE04-4783-A679-F31EC9BA588C}" dt="2021-06-08T16:46:11.445" v="4032" actId="207"/>
        <pc:sldMkLst>
          <pc:docMk/>
          <pc:sldMk cId="1787796013" sldId="265"/>
        </pc:sldMkLst>
        <pc:spChg chg="mod">
          <ac:chgData name="Maryna Pekh" userId="f555851950226c5d" providerId="LiveId" clId="{2BAF305B-EE04-4783-A679-F31EC9BA588C}" dt="2021-06-08T14:28:55.772" v="3183" actId="20577"/>
          <ac:spMkLst>
            <pc:docMk/>
            <pc:sldMk cId="1787796013" sldId="265"/>
            <ac:spMk id="2" creationId="{81C00D6C-9E77-40BF-A7B4-02090E6935E5}"/>
          </ac:spMkLst>
        </pc:spChg>
        <pc:spChg chg="mod">
          <ac:chgData name="Maryna Pekh" userId="f555851950226c5d" providerId="LiveId" clId="{2BAF305B-EE04-4783-A679-F31EC9BA588C}" dt="2021-06-08T16:46:11.445" v="4032" actId="207"/>
          <ac:spMkLst>
            <pc:docMk/>
            <pc:sldMk cId="1787796013" sldId="265"/>
            <ac:spMk id="3" creationId="{7CA503F6-1738-4092-BD44-09CE48872057}"/>
          </ac:spMkLst>
        </pc:spChg>
        <pc:spChg chg="mod ord">
          <ac:chgData name="Maryna Pekh" userId="f555851950226c5d" providerId="LiveId" clId="{2BAF305B-EE04-4783-A679-F31EC9BA588C}" dt="2021-06-08T14:15:28.113" v="3139" actId="26606"/>
          <ac:spMkLst>
            <pc:docMk/>
            <pc:sldMk cId="1787796013" sldId="265"/>
            <ac:spMk id="4" creationId="{8D4A55C6-7390-42A1-B71D-D9CDC5D52645}"/>
          </ac:spMkLst>
        </pc:spChg>
        <pc:spChg chg="add">
          <ac:chgData name="Maryna Pekh" userId="f555851950226c5d" providerId="LiveId" clId="{2BAF305B-EE04-4783-A679-F31EC9BA588C}" dt="2021-06-08T14:15:28.113" v="3139" actId="26606"/>
          <ac:spMkLst>
            <pc:docMk/>
            <pc:sldMk cId="1787796013" sldId="265"/>
            <ac:spMk id="9" creationId="{EDB4298B-514D-4087-BFCF-5E0B7C9A9979}"/>
          </ac:spMkLst>
        </pc:spChg>
        <pc:grpChg chg="add">
          <ac:chgData name="Maryna Pekh" userId="f555851950226c5d" providerId="LiveId" clId="{2BAF305B-EE04-4783-A679-F31EC9BA588C}" dt="2021-06-08T14:15:28.113" v="3139" actId="26606"/>
          <ac:grpSpMkLst>
            <pc:docMk/>
            <pc:sldMk cId="1787796013" sldId="265"/>
            <ac:grpSpMk id="11" creationId="{04250D78-05C1-41CC-8744-FF361296252F}"/>
          </ac:grpSpMkLst>
        </pc:grpChg>
        <pc:graphicFrameChg chg="add del modGraphic">
          <ac:chgData name="Maryna Pekh" userId="f555851950226c5d" providerId="LiveId" clId="{2BAF305B-EE04-4783-A679-F31EC9BA588C}" dt="2021-06-08T14:19:02.501" v="3141" actId="478"/>
          <ac:graphicFrameMkLst>
            <pc:docMk/>
            <pc:sldMk cId="1787796013" sldId="265"/>
            <ac:graphicFrameMk id="6" creationId="{9D99793C-1B43-4BCB-BAA2-32E4F39ED4ED}"/>
          </ac:graphicFrameMkLst>
        </pc:graphicFrameChg>
        <pc:graphicFrameChg chg="add del modGraphic">
          <ac:chgData name="Maryna Pekh" userId="f555851950226c5d" providerId="LiveId" clId="{2BAF305B-EE04-4783-A679-F31EC9BA588C}" dt="2021-06-08T14:19:17.035" v="3143" actId="478"/>
          <ac:graphicFrameMkLst>
            <pc:docMk/>
            <pc:sldMk cId="1787796013" sldId="265"/>
            <ac:graphicFrameMk id="8" creationId="{474734BB-2148-48E0-AC9E-3F1AEC9E3E5B}"/>
          </ac:graphicFrameMkLst>
        </pc:graphicFrameChg>
        <pc:graphicFrameChg chg="add del modGraphic">
          <ac:chgData name="Maryna Pekh" userId="f555851950226c5d" providerId="LiveId" clId="{2BAF305B-EE04-4783-A679-F31EC9BA588C}" dt="2021-06-08T14:26:38.863" v="3169" actId="478"/>
          <ac:graphicFrameMkLst>
            <pc:docMk/>
            <pc:sldMk cId="1787796013" sldId="265"/>
            <ac:graphicFrameMk id="33" creationId="{811546E7-DF4E-4C0D-BDF3-C0B45750C92C}"/>
          </ac:graphicFrameMkLst>
        </pc:graphicFrameChg>
        <pc:graphicFrameChg chg="add del mod modGraphic">
          <ac:chgData name="Maryna Pekh" userId="f555851950226c5d" providerId="LiveId" clId="{2BAF305B-EE04-4783-A679-F31EC9BA588C}" dt="2021-06-08T14:26:41.094" v="3171" actId="478"/>
          <ac:graphicFrameMkLst>
            <pc:docMk/>
            <pc:sldMk cId="1787796013" sldId="265"/>
            <ac:graphicFrameMk id="35" creationId="{DC0077B0-F28D-48F4-AD12-9E2310193562}"/>
          </ac:graphicFrameMkLst>
        </pc:graphicFrameChg>
        <pc:graphicFrameChg chg="add del mod modGraphic">
          <ac:chgData name="Maryna Pekh" userId="f555851950226c5d" providerId="LiveId" clId="{2BAF305B-EE04-4783-A679-F31EC9BA588C}" dt="2021-06-08T14:26:40.566" v="3170" actId="478"/>
          <ac:graphicFrameMkLst>
            <pc:docMk/>
            <pc:sldMk cId="1787796013" sldId="265"/>
            <ac:graphicFrameMk id="37" creationId="{BEC88ED3-EC0F-4860-B5DB-AD37D07F24D0}"/>
          </ac:graphicFrameMkLst>
        </pc:graphicFrameChg>
      </pc:sldChg>
      <pc:sldChg chg="addSp delSp modSp new del mod ord chgLayout">
        <pc:chgData name="Maryna Pekh" userId="f555851950226c5d" providerId="LiveId" clId="{2BAF305B-EE04-4783-A679-F31EC9BA588C}" dt="2021-06-08T14:27:40.997" v="3172" actId="47"/>
        <pc:sldMkLst>
          <pc:docMk/>
          <pc:sldMk cId="336501145" sldId="266"/>
        </pc:sldMkLst>
        <pc:spChg chg="del">
          <ac:chgData name="Maryna Pekh" userId="f555851950226c5d" providerId="LiveId" clId="{2BAF305B-EE04-4783-A679-F31EC9BA588C}" dt="2021-06-08T14:24:50.250" v="3156" actId="700"/>
          <ac:spMkLst>
            <pc:docMk/>
            <pc:sldMk cId="336501145" sldId="266"/>
            <ac:spMk id="2" creationId="{7F6D2322-5D00-47C1-A473-B166AED7473E}"/>
          </ac:spMkLst>
        </pc:spChg>
        <pc:spChg chg="del">
          <ac:chgData name="Maryna Pekh" userId="f555851950226c5d" providerId="LiveId" clId="{2BAF305B-EE04-4783-A679-F31EC9BA588C}" dt="2021-06-08T14:24:50.250" v="3156" actId="700"/>
          <ac:spMkLst>
            <pc:docMk/>
            <pc:sldMk cId="336501145" sldId="266"/>
            <ac:spMk id="3" creationId="{5844DAF4-5531-495E-A6BC-33E2E665543F}"/>
          </ac:spMkLst>
        </pc:spChg>
        <pc:spChg chg="mod ord">
          <ac:chgData name="Maryna Pekh" userId="f555851950226c5d" providerId="LiveId" clId="{2BAF305B-EE04-4783-A679-F31EC9BA588C}" dt="2021-06-08T14:24:50.250" v="3156" actId="700"/>
          <ac:spMkLst>
            <pc:docMk/>
            <pc:sldMk cId="336501145" sldId="266"/>
            <ac:spMk id="4" creationId="{ACB0E7FA-5F63-4431-A78D-50E4C1DCA15D}"/>
          </ac:spMkLst>
        </pc:spChg>
        <pc:spChg chg="add mod ord">
          <ac:chgData name="Maryna Pekh" userId="f555851950226c5d" providerId="LiveId" clId="{2BAF305B-EE04-4783-A679-F31EC9BA588C}" dt="2021-06-08T14:25:11.371" v="3163" actId="20577"/>
          <ac:spMkLst>
            <pc:docMk/>
            <pc:sldMk cId="336501145" sldId="266"/>
            <ac:spMk id="5" creationId="{08A77708-C258-431D-82DC-E944706B3D4B}"/>
          </ac:spMkLst>
        </pc:spChg>
        <pc:spChg chg="add mod ord">
          <ac:chgData name="Maryna Pekh" userId="f555851950226c5d" providerId="LiveId" clId="{2BAF305B-EE04-4783-A679-F31EC9BA588C}" dt="2021-06-08T14:24:50.250" v="3156" actId="700"/>
          <ac:spMkLst>
            <pc:docMk/>
            <pc:sldMk cId="336501145" sldId="266"/>
            <ac:spMk id="6" creationId="{CC4BDC14-3F88-4071-BA3B-8B5AB5234C3C}"/>
          </ac:spMkLst>
        </pc:spChg>
      </pc:sldChg>
      <pc:sldChg chg="new del">
        <pc:chgData name="Maryna Pekh" userId="f555851950226c5d" providerId="LiveId" clId="{2BAF305B-EE04-4783-A679-F31EC9BA588C}" dt="2021-06-08T14:24:30.931" v="3154" actId="47"/>
        <pc:sldMkLst>
          <pc:docMk/>
          <pc:sldMk cId="1704437455" sldId="266"/>
        </pc:sldMkLst>
      </pc:sldChg>
      <pc:sldChg chg="addSp delSp modSp new mod">
        <pc:chgData name="Maryna Pekh" userId="f555851950226c5d" providerId="LiveId" clId="{2BAF305B-EE04-4783-A679-F31EC9BA588C}" dt="2021-06-08T16:40:36.974" v="3974" actId="1076"/>
        <pc:sldMkLst>
          <pc:docMk/>
          <pc:sldMk cId="3789373646" sldId="266"/>
        </pc:sldMkLst>
        <pc:spChg chg="mod">
          <ac:chgData name="Maryna Pekh" userId="f555851950226c5d" providerId="LiveId" clId="{2BAF305B-EE04-4783-A679-F31EC9BA588C}" dt="2021-06-08T14:43:17.044" v="3337" actId="20577"/>
          <ac:spMkLst>
            <pc:docMk/>
            <pc:sldMk cId="3789373646" sldId="266"/>
            <ac:spMk id="2" creationId="{39030B7D-186C-4544-A0BC-B6B4A9FE108D}"/>
          </ac:spMkLst>
        </pc:spChg>
        <pc:spChg chg="add del mod">
          <ac:chgData name="Maryna Pekh" userId="f555851950226c5d" providerId="LiveId" clId="{2BAF305B-EE04-4783-A679-F31EC9BA588C}" dt="2021-06-08T16:27:30.155" v="3340"/>
          <ac:spMkLst>
            <pc:docMk/>
            <pc:sldMk cId="3789373646" sldId="266"/>
            <ac:spMk id="4" creationId="{47FD81E6-0F68-4A49-BC97-23E809C5F559}"/>
          </ac:spMkLst>
        </pc:spChg>
        <pc:spChg chg="add mod">
          <ac:chgData name="Maryna Pekh" userId="f555851950226c5d" providerId="LiveId" clId="{2BAF305B-EE04-4783-A679-F31EC9BA588C}" dt="2021-06-08T16:40:36.974" v="3974" actId="1076"/>
          <ac:spMkLst>
            <pc:docMk/>
            <pc:sldMk cId="3789373646" sldId="266"/>
            <ac:spMk id="5" creationId="{0FD09B58-1BBA-4018-A8AA-0507253C8DE4}"/>
          </ac:spMkLst>
        </pc:spChg>
      </pc:sldChg>
      <pc:sldChg chg="addSp delSp modSp new mod">
        <pc:chgData name="Maryna Pekh" userId="f555851950226c5d" providerId="LiveId" clId="{2BAF305B-EE04-4783-A679-F31EC9BA588C}" dt="2021-06-08T16:45:02.855" v="4005" actId="962"/>
        <pc:sldMkLst>
          <pc:docMk/>
          <pc:sldMk cId="3128059079" sldId="267"/>
        </pc:sldMkLst>
        <pc:spChg chg="mod">
          <ac:chgData name="Maryna Pekh" userId="f555851950226c5d" providerId="LiveId" clId="{2BAF305B-EE04-4783-A679-F31EC9BA588C}" dt="2021-06-08T16:42:47.194" v="4002" actId="20577"/>
          <ac:spMkLst>
            <pc:docMk/>
            <pc:sldMk cId="3128059079" sldId="267"/>
            <ac:spMk id="2" creationId="{F3744605-1613-4D05-8B61-E12EA23E891F}"/>
          </ac:spMkLst>
        </pc:spChg>
        <pc:spChg chg="del">
          <ac:chgData name="Maryna Pekh" userId="f555851950226c5d" providerId="LiveId" clId="{2BAF305B-EE04-4783-A679-F31EC9BA588C}" dt="2021-06-08T16:44:58.155" v="4003" actId="931"/>
          <ac:spMkLst>
            <pc:docMk/>
            <pc:sldMk cId="3128059079" sldId="267"/>
            <ac:spMk id="3" creationId="{57B08420-CCBC-48E4-A2DD-EB6F4452D197}"/>
          </ac:spMkLst>
        </pc:spChg>
        <pc:picChg chg="add mod">
          <ac:chgData name="Maryna Pekh" userId="f555851950226c5d" providerId="LiveId" clId="{2BAF305B-EE04-4783-A679-F31EC9BA588C}" dt="2021-06-08T16:45:02.855" v="4005" actId="962"/>
          <ac:picMkLst>
            <pc:docMk/>
            <pc:sldMk cId="3128059079" sldId="267"/>
            <ac:picMk id="6" creationId="{BAD50282-C391-4CB1-9787-62F453388E1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358D4-6667-43B4-94C7-F4F9BC17D572}" type="datetimeFigureOut">
              <a:rPr lang="en-IL" smtClean="0"/>
              <a:t>08/06/2021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F3B5D-3E38-4AEA-B344-03AE2236B67A}" type="slidenum">
              <a:rPr lang="en-IL" smtClean="0"/>
              <a:t>‹#›</a:t>
            </a:fld>
            <a:endParaRPr lang="en-IL"/>
          </a:p>
        </p:txBody>
      </p:sp>
    </p:spTree>
    <p:extLst>
      <p:ext uri="{BB962C8B-B14F-4D97-AF65-F5344CB8AC3E}">
        <p14:creationId xmlns:p14="http://schemas.microsoft.com/office/powerpoint/2010/main" val="153660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E64F3B5D-3E38-4AEA-B344-03AE2236B67A}" type="slidenum">
              <a:rPr lang="en-IL" smtClean="0"/>
              <a:t>1</a:t>
            </a:fld>
            <a:endParaRPr lang="en-IL"/>
          </a:p>
        </p:txBody>
      </p:sp>
    </p:spTree>
    <p:extLst>
      <p:ext uri="{BB962C8B-B14F-4D97-AF65-F5344CB8AC3E}">
        <p14:creationId xmlns:p14="http://schemas.microsoft.com/office/powerpoint/2010/main" val="271777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B40EC1C-B525-4591-BF9B-58BCCBBB85E6}" type="datetime8">
              <a:rPr lang="en-IL" smtClean="0"/>
              <a:t>08/06/2021 17:14</a:t>
            </a:fld>
            <a:endParaRPr lang="en-IL"/>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L"/>
          </a:p>
        </p:txBody>
      </p:sp>
      <p:sp>
        <p:nvSpPr>
          <p:cNvPr id="6" name="Slide Number Placeholder 5"/>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94690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61700-2907-416E-9DBC-1959E3074D89}" type="datetime8">
              <a:rPr lang="en-IL" smtClean="0"/>
              <a:t>08/06/2021 17:14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91845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61D4E69-9A55-427B-A134-DCA26FF3DD78}" type="datetime8">
              <a:rPr lang="en-IL" smtClean="0"/>
              <a:t>08/06/2021 17:14</a:t>
            </a:fld>
            <a:endParaRPr lang="en-IL"/>
          </a:p>
        </p:txBody>
      </p:sp>
      <p:sp>
        <p:nvSpPr>
          <p:cNvPr id="5" name="Footer Placeholder 4"/>
          <p:cNvSpPr>
            <a:spLocks noGrp="1"/>
          </p:cNvSpPr>
          <p:nvPr>
            <p:ph type="ftr" sz="quarter" idx="11"/>
          </p:nvPr>
        </p:nvSpPr>
        <p:spPr>
          <a:xfrm>
            <a:off x="804672" y="6227064"/>
            <a:ext cx="10588752" cy="320040"/>
          </a:xfrm>
        </p:spPr>
        <p:txBody>
          <a:bodyPr/>
          <a:lstStyle/>
          <a:p>
            <a:endParaRPr lang="en-IL"/>
          </a:p>
        </p:txBody>
      </p:sp>
      <p:sp>
        <p:nvSpPr>
          <p:cNvPr id="6" name="Slide Number Placeholder 5"/>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123100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C5B04-1005-4AC6-AB62-4220149E02D6}" type="datetime8">
              <a:rPr lang="en-IL" smtClean="0"/>
              <a:t>08/06/2021 17:14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129691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92F98AF-6A46-4A33-8724-B124B574CC9A}" type="datetime8">
              <a:rPr lang="en-IL" smtClean="0"/>
              <a:t>08/06/2021 17:14</a:t>
            </a:fld>
            <a:endParaRPr lang="en-IL"/>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L"/>
          </a:p>
        </p:txBody>
      </p:sp>
      <p:sp>
        <p:nvSpPr>
          <p:cNvPr id="6" name="Slide Number Placeholder 5"/>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946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7704350-0347-4E9A-A5C5-3F95CAB71042}" type="datetime8">
              <a:rPr lang="en-IL" smtClean="0"/>
              <a:t>08/06/2021 17:14</a:t>
            </a:fld>
            <a:endParaRPr lang="en-IL"/>
          </a:p>
        </p:txBody>
      </p:sp>
      <p:sp>
        <p:nvSpPr>
          <p:cNvPr id="6" name="Footer Placeholder 5"/>
          <p:cNvSpPr>
            <a:spLocks noGrp="1"/>
          </p:cNvSpPr>
          <p:nvPr>
            <p:ph type="ftr" sz="quarter" idx="11"/>
          </p:nvPr>
        </p:nvSpPr>
        <p:spPr>
          <a:xfrm>
            <a:off x="804672" y="6227064"/>
            <a:ext cx="10588752" cy="320040"/>
          </a:xfrm>
        </p:spPr>
        <p:txBody>
          <a:bodyPr/>
          <a:lstStyle/>
          <a:p>
            <a:endParaRPr lang="en-IL"/>
          </a:p>
        </p:txBody>
      </p:sp>
      <p:sp>
        <p:nvSpPr>
          <p:cNvPr id="7" name="Slide Number Placeholder 6"/>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227031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08633F-CE0F-4984-BEAA-EC591337E35C}" type="datetime8">
              <a:rPr lang="en-IL" smtClean="0"/>
              <a:t>08/06/2021 17:14</a:t>
            </a:fld>
            <a:endParaRPr lang="en-IL"/>
          </a:p>
        </p:txBody>
      </p:sp>
      <p:sp>
        <p:nvSpPr>
          <p:cNvPr id="8" name="Footer Placeholder 7"/>
          <p:cNvSpPr>
            <a:spLocks noGrp="1"/>
          </p:cNvSpPr>
          <p:nvPr>
            <p:ph type="ftr" sz="quarter" idx="11"/>
          </p:nvPr>
        </p:nvSpPr>
        <p:spPr>
          <a:xfrm>
            <a:off x="804672" y="6227064"/>
            <a:ext cx="10588752" cy="320040"/>
          </a:xfrm>
        </p:spPr>
        <p:txBody>
          <a:bodyPr/>
          <a:lstStyle/>
          <a:p>
            <a:endParaRPr lang="en-IL"/>
          </a:p>
        </p:txBody>
      </p:sp>
      <p:sp>
        <p:nvSpPr>
          <p:cNvPr id="9" name="Slide Number Placeholder 8"/>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78132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E8ADB-EFE8-4778-9B4B-EC3E6CF97FBD}" type="datetime8">
              <a:rPr lang="en-IL" smtClean="0"/>
              <a:t>08/06/2021 17:14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203543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4E02CA1-5A86-4D8A-AA5E-FD2257D88ED2}" type="datetime8">
              <a:rPr lang="en-IL" smtClean="0"/>
              <a:t>08/06/2021 17:14</a:t>
            </a:fld>
            <a:endParaRPr lang="en-IL"/>
          </a:p>
        </p:txBody>
      </p:sp>
      <p:sp>
        <p:nvSpPr>
          <p:cNvPr id="3" name="Footer Placeholder 2"/>
          <p:cNvSpPr>
            <a:spLocks noGrp="1"/>
          </p:cNvSpPr>
          <p:nvPr>
            <p:ph type="ftr" sz="quarter" idx="11"/>
          </p:nvPr>
        </p:nvSpPr>
        <p:spPr>
          <a:xfrm>
            <a:off x="804672" y="6227064"/>
            <a:ext cx="10588752" cy="320040"/>
          </a:xfrm>
        </p:spPr>
        <p:txBody>
          <a:bodyPr/>
          <a:lstStyle/>
          <a:p>
            <a:endParaRPr lang="en-IL"/>
          </a:p>
        </p:txBody>
      </p:sp>
      <p:sp>
        <p:nvSpPr>
          <p:cNvPr id="4" name="Slide Number Placeholder 3"/>
          <p:cNvSpPr>
            <a:spLocks noGrp="1"/>
          </p:cNvSpPr>
          <p:nvPr>
            <p:ph type="sldNum" sz="quarter" idx="12"/>
          </p:nvPr>
        </p:nvSpPr>
        <p:spPr>
          <a:xfrm>
            <a:off x="10469880"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422287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7A3C9-B313-46F5-A4B8-6632F193CEEF}" type="datetime8">
              <a:rPr lang="en-IL" smtClean="0"/>
              <a:t>08/06/2021 17:14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417423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EE8D1E4-C8AE-49CE-8858-62D1DCDD54DD}" type="datetime8">
              <a:rPr lang="en-IL" smtClean="0"/>
              <a:t>08/06/2021 17:14</a:t>
            </a:fld>
            <a:endParaRPr lang="en-IL"/>
          </a:p>
        </p:txBody>
      </p:sp>
      <p:sp>
        <p:nvSpPr>
          <p:cNvPr id="6" name="Footer Placeholder 5"/>
          <p:cNvSpPr>
            <a:spLocks noGrp="1"/>
          </p:cNvSpPr>
          <p:nvPr>
            <p:ph type="ftr" sz="quarter" idx="11"/>
          </p:nvPr>
        </p:nvSpPr>
        <p:spPr>
          <a:xfrm>
            <a:off x="804672" y="6227064"/>
            <a:ext cx="5942203" cy="320040"/>
          </a:xfrm>
        </p:spPr>
        <p:txBody>
          <a:bodyPr/>
          <a:lstStyle/>
          <a:p>
            <a:endParaRPr lang="en-IL"/>
          </a:p>
        </p:txBody>
      </p:sp>
      <p:sp>
        <p:nvSpPr>
          <p:cNvPr id="7" name="Slide Number Placeholder 6"/>
          <p:cNvSpPr>
            <a:spLocks noGrp="1"/>
          </p:cNvSpPr>
          <p:nvPr>
            <p:ph type="sldNum" sz="quarter" idx="12"/>
          </p:nvPr>
        </p:nvSpPr>
        <p:spPr>
          <a:xfrm>
            <a:off x="5828377" y="320040"/>
            <a:ext cx="914400" cy="320040"/>
          </a:xfrm>
        </p:spPr>
        <p:txBody>
          <a:bodyPr/>
          <a:lstStyle/>
          <a:p>
            <a:fld id="{01DB28BA-3188-4074-BED4-85592A905B2D}" type="slidenum">
              <a:rPr lang="en-IL" smtClean="0"/>
              <a:t>‹#›</a:t>
            </a:fld>
            <a:endParaRPr lang="en-IL"/>
          </a:p>
        </p:txBody>
      </p:sp>
    </p:spTree>
    <p:extLst>
      <p:ext uri="{BB962C8B-B14F-4D97-AF65-F5344CB8AC3E}">
        <p14:creationId xmlns:p14="http://schemas.microsoft.com/office/powerpoint/2010/main" val="356619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2EB5CCB-CE1A-40B4-A79C-6BD88FD81144}" type="datetime8">
              <a:rPr lang="en-IL" smtClean="0"/>
              <a:t>08/06/2021 17:14</a:t>
            </a:fld>
            <a:endParaRPr lang="en-IL"/>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1DB28BA-3188-4074-BED4-85592A905B2D}" type="slidenum">
              <a:rPr lang="en-IL" smtClean="0"/>
              <a:t>‹#›</a:t>
            </a:fld>
            <a:endParaRPr lang="en-IL"/>
          </a:p>
        </p:txBody>
      </p:sp>
    </p:spTree>
    <p:extLst>
      <p:ext uri="{BB962C8B-B14F-4D97-AF65-F5344CB8AC3E}">
        <p14:creationId xmlns:p14="http://schemas.microsoft.com/office/powerpoint/2010/main" val="3755185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maryna2963/viz/Trendssplitbycountryandcategory/TrendssplitbyCountryandCategoryDashboard" TargetMode="External"/><Relationship Id="rId2" Type="http://schemas.openxmlformats.org/officeDocument/2006/relationships/hyperlink" Target="https://public.tableau.com/app/profile/maryna2963/viz/Trending-videohistoryonYouTubeDashboard/Trending-videosonYouTub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8142-2FDF-4559-94C8-8F4DE7C4AE4B}"/>
              </a:ext>
            </a:extLst>
          </p:cNvPr>
          <p:cNvSpPr>
            <a:spLocks noGrp="1"/>
          </p:cNvSpPr>
          <p:nvPr>
            <p:ph type="ctrTitle"/>
          </p:nvPr>
        </p:nvSpPr>
        <p:spPr/>
        <p:txBody>
          <a:bodyPr>
            <a:normAutofit/>
          </a:bodyPr>
          <a:lstStyle/>
          <a:p>
            <a:r>
              <a:rPr lang="en-US" sz="4000" b="0" i="0" u="none" strike="noStrike" dirty="0">
                <a:effectLst/>
              </a:rPr>
              <a:t>Trending-video history on YouTube</a:t>
            </a:r>
            <a:endParaRPr lang="en-IL" sz="4000" dirty="0"/>
          </a:p>
        </p:txBody>
      </p:sp>
      <p:sp>
        <p:nvSpPr>
          <p:cNvPr id="3" name="Subtitle 2">
            <a:extLst>
              <a:ext uri="{FF2B5EF4-FFF2-40B4-BE49-F238E27FC236}">
                <a16:creationId xmlns:a16="http://schemas.microsoft.com/office/drawing/2014/main" id="{9E7F633B-E4DA-4036-B4CF-C713EBAC9487}"/>
              </a:ext>
            </a:extLst>
          </p:cNvPr>
          <p:cNvSpPr>
            <a:spLocks noGrp="1"/>
          </p:cNvSpPr>
          <p:nvPr>
            <p:ph type="subTitle" idx="1"/>
          </p:nvPr>
        </p:nvSpPr>
        <p:spPr/>
        <p:txBody>
          <a:bodyPr/>
          <a:lstStyle/>
          <a:p>
            <a:r>
              <a:rPr lang="en-US" dirty="0"/>
              <a:t>Analyze content for the </a:t>
            </a:r>
            <a:r>
              <a:rPr lang="en-US" b="0" i="0" dirty="0">
                <a:solidFill>
                  <a:schemeClr val="bg1"/>
                </a:solidFill>
                <a:effectLst/>
                <a:latin typeface="YS Text"/>
              </a:rPr>
              <a:t>advertising agency</a:t>
            </a:r>
            <a:endParaRPr lang="en-IL" dirty="0">
              <a:solidFill>
                <a:schemeClr val="bg1"/>
              </a:solidFill>
            </a:endParaRPr>
          </a:p>
        </p:txBody>
      </p:sp>
      <p:sp>
        <p:nvSpPr>
          <p:cNvPr id="4" name="Slide Number Placeholder 3">
            <a:extLst>
              <a:ext uri="{FF2B5EF4-FFF2-40B4-BE49-F238E27FC236}">
                <a16:creationId xmlns:a16="http://schemas.microsoft.com/office/drawing/2014/main" id="{8A772EA0-6908-46AC-841A-F236D96326BF}"/>
              </a:ext>
            </a:extLst>
          </p:cNvPr>
          <p:cNvSpPr>
            <a:spLocks noGrp="1"/>
          </p:cNvSpPr>
          <p:nvPr>
            <p:ph type="sldNum" sz="quarter" idx="12"/>
          </p:nvPr>
        </p:nvSpPr>
        <p:spPr/>
        <p:txBody>
          <a:bodyPr/>
          <a:lstStyle/>
          <a:p>
            <a:fld id="{01DB28BA-3188-4074-BED4-85592A905B2D}" type="slidenum">
              <a:rPr lang="en-IL" smtClean="0"/>
              <a:t>1</a:t>
            </a:fld>
            <a:endParaRPr lang="en-IL"/>
          </a:p>
        </p:txBody>
      </p:sp>
    </p:spTree>
    <p:extLst>
      <p:ext uri="{BB962C8B-B14F-4D97-AF65-F5344CB8AC3E}">
        <p14:creationId xmlns:p14="http://schemas.microsoft.com/office/powerpoint/2010/main" val="358368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0E406-4163-49D7-8761-F2DF60B7F74B}"/>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Conclusion</a:t>
            </a:r>
            <a:endParaRPr lang="en-IL"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E988ADE-292E-4E19-9E53-E2375C9409DC}"/>
              </a:ext>
            </a:extLst>
          </p:cNvPr>
          <p:cNvSpPr>
            <a:spLocks noGrp="1"/>
          </p:cNvSpPr>
          <p:nvPr>
            <p:ph idx="1"/>
          </p:nvPr>
        </p:nvSpPr>
        <p:spPr>
          <a:xfrm>
            <a:off x="2880487" y="2249046"/>
            <a:ext cx="6123783" cy="3802762"/>
          </a:xfrm>
        </p:spPr>
        <p:txBody>
          <a:bodyPr anchor="t">
            <a:normAutofit fontScale="92500"/>
          </a:bodyPr>
          <a:lstStyle/>
          <a:p>
            <a:r>
              <a:rPr lang="en-US" sz="1600" dirty="0"/>
              <a:t>In conclusion, I want to emphasize that we have completed all the tasks set for us and presented them in the format necessary for further work. </a:t>
            </a:r>
          </a:p>
          <a:p>
            <a:r>
              <a:rPr lang="en-US" sz="1600" dirty="0"/>
              <a:t>Link to the Main Dashboard:</a:t>
            </a:r>
          </a:p>
          <a:p>
            <a:pPr marL="0" indent="0">
              <a:buNone/>
            </a:pPr>
            <a:r>
              <a:rPr lang="en-US" sz="1600" dirty="0">
                <a:hlinkClick r:id="rId2"/>
              </a:rPr>
              <a:t>https://public.tableau.com/app/profile/maryna2963/viz/Trending-videohistoryonYouTubeDashboard/Trending-videosonYouTube</a:t>
            </a:r>
            <a:endParaRPr lang="en-US" sz="1600" dirty="0"/>
          </a:p>
          <a:p>
            <a:r>
              <a:rPr lang="en-US" sz="1600" dirty="0"/>
              <a:t>Link to an additional Dashboard for a more detailed analysis of data broken down by countries and categories</a:t>
            </a:r>
          </a:p>
          <a:p>
            <a:pPr marL="0" indent="0">
              <a:buNone/>
            </a:pPr>
            <a:r>
              <a:rPr lang="en-US" sz="1600" dirty="0">
                <a:hlinkClick r:id="rId3"/>
              </a:rPr>
              <a:t>https://public.tableau.com/app/profile/maryna2963/viz/Trendssplitbycountryandcategory/TrendssplitbyCountryandCategoryDashboard</a:t>
            </a:r>
            <a:endParaRPr lang="en-US" sz="1600" dirty="0"/>
          </a:p>
          <a:p>
            <a:pPr marL="0" indent="0">
              <a:buNone/>
            </a:pPr>
            <a:endParaRPr lang="en-IL" sz="1600" dirty="0"/>
          </a:p>
        </p:txBody>
      </p:sp>
      <p:sp>
        <p:nvSpPr>
          <p:cNvPr id="4" name="Slide Number Placeholder 3">
            <a:extLst>
              <a:ext uri="{FF2B5EF4-FFF2-40B4-BE49-F238E27FC236}">
                <a16:creationId xmlns:a16="http://schemas.microsoft.com/office/drawing/2014/main" id="{08F023EA-ECDA-45FB-9937-2867C87DE2CF}"/>
              </a:ext>
            </a:extLst>
          </p:cNvPr>
          <p:cNvSpPr>
            <a:spLocks noGrp="1"/>
          </p:cNvSpPr>
          <p:nvPr>
            <p:ph type="sldNum" sz="quarter" idx="12"/>
          </p:nvPr>
        </p:nvSpPr>
        <p:spPr/>
        <p:txBody>
          <a:bodyPr/>
          <a:lstStyle/>
          <a:p>
            <a:fld id="{01DB28BA-3188-4074-BED4-85592A905B2D}" type="slidenum">
              <a:rPr lang="en-IL" smtClean="0"/>
              <a:t>10</a:t>
            </a:fld>
            <a:endParaRPr lang="en-IL"/>
          </a:p>
        </p:txBody>
      </p:sp>
    </p:spTree>
    <p:extLst>
      <p:ext uri="{BB962C8B-B14F-4D97-AF65-F5344CB8AC3E}">
        <p14:creationId xmlns:p14="http://schemas.microsoft.com/office/powerpoint/2010/main" val="973684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4605-1613-4D05-8B61-E12EA23E891F}"/>
              </a:ext>
            </a:extLst>
          </p:cNvPr>
          <p:cNvSpPr>
            <a:spLocks noGrp="1"/>
          </p:cNvSpPr>
          <p:nvPr>
            <p:ph type="title"/>
          </p:nvPr>
        </p:nvSpPr>
        <p:spPr/>
        <p:txBody>
          <a:bodyPr/>
          <a:lstStyle/>
          <a:p>
            <a:r>
              <a:rPr lang="en-US" dirty="0"/>
              <a:t>Schema of the dashboard</a:t>
            </a:r>
            <a:endParaRPr lang="en-IL" dirty="0"/>
          </a:p>
        </p:txBody>
      </p:sp>
      <p:pic>
        <p:nvPicPr>
          <p:cNvPr id="6" name="Content Placeholder 5" descr="Table&#10;&#10;Description automatically generated">
            <a:extLst>
              <a:ext uri="{FF2B5EF4-FFF2-40B4-BE49-F238E27FC236}">
                <a16:creationId xmlns:a16="http://schemas.microsoft.com/office/drawing/2014/main" id="{BAD50282-C391-4CB1-9787-62F453388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1424068"/>
            <a:ext cx="6281738" cy="4006688"/>
          </a:xfrm>
        </p:spPr>
      </p:pic>
      <p:sp>
        <p:nvSpPr>
          <p:cNvPr id="4" name="Slide Number Placeholder 3">
            <a:extLst>
              <a:ext uri="{FF2B5EF4-FFF2-40B4-BE49-F238E27FC236}">
                <a16:creationId xmlns:a16="http://schemas.microsoft.com/office/drawing/2014/main" id="{B2FEAA13-205C-41BF-A394-2A80F5B05504}"/>
              </a:ext>
            </a:extLst>
          </p:cNvPr>
          <p:cNvSpPr>
            <a:spLocks noGrp="1"/>
          </p:cNvSpPr>
          <p:nvPr>
            <p:ph type="sldNum" sz="quarter" idx="12"/>
          </p:nvPr>
        </p:nvSpPr>
        <p:spPr/>
        <p:txBody>
          <a:bodyPr/>
          <a:lstStyle/>
          <a:p>
            <a:fld id="{01DB28BA-3188-4074-BED4-85592A905B2D}" type="slidenum">
              <a:rPr lang="en-IL" smtClean="0"/>
              <a:t>11</a:t>
            </a:fld>
            <a:endParaRPr lang="en-IL"/>
          </a:p>
        </p:txBody>
      </p:sp>
    </p:spTree>
    <p:extLst>
      <p:ext uri="{BB962C8B-B14F-4D97-AF65-F5344CB8AC3E}">
        <p14:creationId xmlns:p14="http://schemas.microsoft.com/office/powerpoint/2010/main" val="312805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a:extLst>
              <a:ext uri="{FF2B5EF4-FFF2-40B4-BE49-F238E27FC236}">
                <a16:creationId xmlns:a16="http://schemas.microsoft.com/office/drawing/2014/main" id="{8D4A55C6-7390-42A1-B71D-D9CDC5D52645}"/>
              </a:ext>
            </a:extLst>
          </p:cNvPr>
          <p:cNvSpPr>
            <a:spLocks noGrp="1"/>
          </p:cNvSpPr>
          <p:nvPr>
            <p:ph type="sldNum" sz="quarter" idx="12"/>
          </p:nvPr>
        </p:nvSpPr>
        <p:spPr>
          <a:xfrm>
            <a:off x="10469880" y="320040"/>
            <a:ext cx="914400" cy="320040"/>
          </a:xfrm>
        </p:spPr>
        <p:txBody>
          <a:bodyPr>
            <a:normAutofit/>
          </a:bodyPr>
          <a:lstStyle/>
          <a:p>
            <a:pPr>
              <a:spcAft>
                <a:spcPts val="600"/>
              </a:spcAft>
            </a:pPr>
            <a:fld id="{01DB28BA-3188-4074-BED4-85592A905B2D}" type="slidenum">
              <a:rPr lang="en-IL" smtClean="0"/>
              <a:pPr>
                <a:spcAft>
                  <a:spcPts val="600"/>
                </a:spcAft>
              </a:pPr>
              <a:t>2</a:t>
            </a:fld>
            <a:endParaRPr lang="en-IL"/>
          </a:p>
        </p:txBody>
      </p:sp>
      <p:sp>
        <p:nvSpPr>
          <p:cNvPr id="2" name="Title 1">
            <a:extLst>
              <a:ext uri="{FF2B5EF4-FFF2-40B4-BE49-F238E27FC236}">
                <a16:creationId xmlns:a16="http://schemas.microsoft.com/office/drawing/2014/main" id="{81C00D6C-9E77-40BF-A7B4-02090E6935E5}"/>
              </a:ext>
            </a:extLst>
          </p:cNvPr>
          <p:cNvSpPr>
            <a:spLocks noGrp="1"/>
          </p:cNvSpPr>
          <p:nvPr>
            <p:ph type="title"/>
          </p:nvPr>
        </p:nvSpPr>
        <p:spPr>
          <a:xfrm>
            <a:off x="4067177" y="630936"/>
            <a:ext cx="6677553" cy="1353310"/>
          </a:xfrm>
        </p:spPr>
        <p:txBody>
          <a:bodyPr anchor="b">
            <a:normAutofit/>
          </a:bodyPr>
          <a:lstStyle/>
          <a:p>
            <a:pPr algn="l"/>
            <a:r>
              <a:rPr lang="en-US" sz="3600" dirty="0">
                <a:solidFill>
                  <a:schemeClr val="tx1"/>
                </a:solidFill>
              </a:rPr>
              <a:t>Content</a:t>
            </a:r>
            <a:endParaRPr lang="en-IL" sz="3600" dirty="0">
              <a:solidFill>
                <a:schemeClr val="tx1"/>
              </a:solidFill>
            </a:endParaRPr>
          </a:p>
        </p:txBody>
      </p:sp>
      <p:sp>
        <p:nvSpPr>
          <p:cNvPr id="3" name="Content Placeholder 2">
            <a:extLst>
              <a:ext uri="{FF2B5EF4-FFF2-40B4-BE49-F238E27FC236}">
                <a16:creationId xmlns:a16="http://schemas.microsoft.com/office/drawing/2014/main" id="{7CA503F6-1738-4092-BD44-09CE48872057}"/>
              </a:ext>
            </a:extLst>
          </p:cNvPr>
          <p:cNvSpPr>
            <a:spLocks noGrp="1"/>
          </p:cNvSpPr>
          <p:nvPr>
            <p:ph idx="1"/>
          </p:nvPr>
        </p:nvSpPr>
        <p:spPr>
          <a:xfrm>
            <a:off x="4067177" y="2161348"/>
            <a:ext cx="6677551" cy="3890460"/>
          </a:xfrm>
        </p:spPr>
        <p:txBody>
          <a:bodyPr anchor="ctr">
            <a:normAutofit fontScale="32500" lnSpcReduction="20000"/>
          </a:bodyPr>
          <a:lstStyle/>
          <a:p>
            <a:pPr marL="0" indent="0">
              <a:buNone/>
            </a:pPr>
            <a:endParaRPr lang="en-IL" sz="4800" dirty="0"/>
          </a:p>
          <a:p>
            <a:r>
              <a:rPr lang="en-US" sz="4800" dirty="0">
                <a:solidFill>
                  <a:srgbClr val="FF0000"/>
                </a:solidFill>
                <a:hlinkClick r:id="rId2" action="ppaction://hlinksldjump">
                  <a:extLst>
                    <a:ext uri="{A12FA001-AC4F-418D-AE19-62706E023703}">
                      <ahyp:hlinkClr xmlns:ahyp="http://schemas.microsoft.com/office/drawing/2018/hyperlinkcolor" val="tx"/>
                    </a:ext>
                  </a:extLst>
                </a:hlinkClick>
              </a:rPr>
              <a:t>The goal of the project</a:t>
            </a:r>
            <a:endParaRPr lang="en-US" sz="4800" dirty="0">
              <a:solidFill>
                <a:srgbClr val="FF0000"/>
              </a:solidFill>
            </a:endParaRPr>
          </a:p>
          <a:p>
            <a:r>
              <a:rPr lang="en-US" sz="4800" dirty="0">
                <a:solidFill>
                  <a:schemeClr val="accent1"/>
                </a:solidFill>
                <a:hlinkClick r:id="rId3" action="ppaction://hlinksldjump"/>
              </a:rPr>
              <a:t>Trending history</a:t>
            </a:r>
            <a:endParaRPr lang="en-US" sz="4800" dirty="0">
              <a:solidFill>
                <a:schemeClr val="accent1"/>
              </a:solidFill>
            </a:endParaRPr>
          </a:p>
          <a:p>
            <a:r>
              <a:rPr lang="en-US" sz="4800" dirty="0">
                <a:solidFill>
                  <a:schemeClr val="accent1"/>
                </a:solidFill>
                <a:hlinkClick r:id="rId4" action="ppaction://hlinksldjump"/>
              </a:rPr>
              <a:t>Trending history, %</a:t>
            </a:r>
            <a:endParaRPr lang="en-US" sz="4800" dirty="0">
              <a:solidFill>
                <a:schemeClr val="accent1"/>
              </a:solidFill>
            </a:endParaRPr>
          </a:p>
          <a:p>
            <a:r>
              <a:rPr lang="en-US" sz="4800" dirty="0">
                <a:solidFill>
                  <a:schemeClr val="accent1"/>
                </a:solidFill>
                <a:hlinkClick r:id="rId5" action="ppaction://hlinksldjump"/>
              </a:rPr>
              <a:t>Trending videos split by country</a:t>
            </a:r>
            <a:endParaRPr lang="en-US" sz="4800" dirty="0">
              <a:solidFill>
                <a:schemeClr val="accent1"/>
              </a:solidFill>
            </a:endParaRPr>
          </a:p>
          <a:p>
            <a:r>
              <a:rPr lang="en-US" sz="4800" dirty="0">
                <a:solidFill>
                  <a:srgbClr val="FF0000"/>
                </a:solidFill>
                <a:hlinkClick r:id="rId6" action="ppaction://hlinksldjump"/>
              </a:rPr>
              <a:t>Trending videos split by categories on region United States</a:t>
            </a:r>
            <a:endParaRPr lang="en-US" sz="4800" dirty="0">
              <a:solidFill>
                <a:srgbClr val="FF0000"/>
              </a:solidFill>
            </a:endParaRPr>
          </a:p>
          <a:p>
            <a:r>
              <a:rPr lang="en-US" sz="4900" dirty="0">
                <a:solidFill>
                  <a:srgbClr val="FF0000"/>
                </a:solidFill>
                <a:hlinkClick r:id="rId7" action="ppaction://hlinksldjump"/>
              </a:rPr>
              <a:t>Trending by country and category</a:t>
            </a:r>
            <a:br>
              <a:rPr lang="en-US" sz="3200" dirty="0">
                <a:solidFill>
                  <a:schemeClr val="tx2"/>
                </a:solidFill>
              </a:rPr>
            </a:br>
            <a:endParaRPr lang="en-US" sz="3200" dirty="0">
              <a:solidFill>
                <a:schemeClr val="tx2"/>
              </a:solidFill>
            </a:endParaRPr>
          </a:p>
          <a:p>
            <a:r>
              <a:rPr lang="en-US" sz="4800" dirty="0">
                <a:solidFill>
                  <a:schemeClr val="accent1"/>
                </a:solidFill>
                <a:hlinkClick r:id="rId8" action="ppaction://hlinksldjump"/>
              </a:rPr>
              <a:t>Conclusion</a:t>
            </a:r>
            <a:endParaRPr lang="en-US" sz="4800" dirty="0">
              <a:solidFill>
                <a:schemeClr val="accent1"/>
              </a:solidFill>
            </a:endParaRPr>
          </a:p>
          <a:p>
            <a:r>
              <a:rPr lang="en-US" sz="4800" dirty="0">
                <a:solidFill>
                  <a:schemeClr val="accent1"/>
                </a:solidFill>
                <a:hlinkClick r:id="rId9" action="ppaction://hlinksldjump"/>
              </a:rPr>
              <a:t>Schema of the dashboard</a:t>
            </a:r>
            <a:endParaRPr lang="en-IL" sz="4800" dirty="0">
              <a:solidFill>
                <a:schemeClr val="accent1"/>
              </a:solidFill>
            </a:endParaRPr>
          </a:p>
        </p:txBody>
      </p:sp>
    </p:spTree>
    <p:extLst>
      <p:ext uri="{BB962C8B-B14F-4D97-AF65-F5344CB8AC3E}">
        <p14:creationId xmlns:p14="http://schemas.microsoft.com/office/powerpoint/2010/main" val="178779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0B7D-186C-4544-A0BC-B6B4A9FE108D}"/>
              </a:ext>
            </a:extLst>
          </p:cNvPr>
          <p:cNvSpPr>
            <a:spLocks noGrp="1"/>
          </p:cNvSpPr>
          <p:nvPr>
            <p:ph type="title"/>
          </p:nvPr>
        </p:nvSpPr>
        <p:spPr/>
        <p:txBody>
          <a:bodyPr/>
          <a:lstStyle/>
          <a:p>
            <a:r>
              <a:rPr lang="en-US" dirty="0"/>
              <a:t>Summary</a:t>
            </a:r>
            <a:endParaRPr lang="en-IL" dirty="0"/>
          </a:p>
        </p:txBody>
      </p:sp>
      <p:sp>
        <p:nvSpPr>
          <p:cNvPr id="3" name="Slide Number Placeholder 2">
            <a:extLst>
              <a:ext uri="{FF2B5EF4-FFF2-40B4-BE49-F238E27FC236}">
                <a16:creationId xmlns:a16="http://schemas.microsoft.com/office/drawing/2014/main" id="{D4A26E19-4A38-4F29-9723-53157C5B0AA8}"/>
              </a:ext>
            </a:extLst>
          </p:cNvPr>
          <p:cNvSpPr>
            <a:spLocks noGrp="1"/>
          </p:cNvSpPr>
          <p:nvPr>
            <p:ph type="sldNum" sz="quarter" idx="12"/>
          </p:nvPr>
        </p:nvSpPr>
        <p:spPr/>
        <p:txBody>
          <a:bodyPr/>
          <a:lstStyle/>
          <a:p>
            <a:fld id="{01DB28BA-3188-4074-BED4-85592A905B2D}" type="slidenum">
              <a:rPr lang="en-IL" smtClean="0"/>
              <a:t>3</a:t>
            </a:fld>
            <a:endParaRPr lang="en-IL"/>
          </a:p>
        </p:txBody>
      </p:sp>
      <p:sp>
        <p:nvSpPr>
          <p:cNvPr id="5" name="TextBox 4">
            <a:extLst>
              <a:ext uri="{FF2B5EF4-FFF2-40B4-BE49-F238E27FC236}">
                <a16:creationId xmlns:a16="http://schemas.microsoft.com/office/drawing/2014/main" id="{0FD09B58-1BBA-4018-A8AA-0507253C8DE4}"/>
              </a:ext>
            </a:extLst>
          </p:cNvPr>
          <p:cNvSpPr txBox="1"/>
          <p:nvPr/>
        </p:nvSpPr>
        <p:spPr>
          <a:xfrm>
            <a:off x="6044896" y="1368862"/>
            <a:ext cx="4068258" cy="4247317"/>
          </a:xfrm>
          <a:prstGeom prst="rect">
            <a:avLst/>
          </a:prstGeom>
          <a:noFill/>
        </p:spPr>
        <p:txBody>
          <a:bodyPr wrap="square" rtlCol="0">
            <a:spAutoFit/>
          </a:bodyPr>
          <a:lstStyle/>
          <a:p>
            <a:r>
              <a:rPr lang="en-US" dirty="0"/>
              <a:t>In this project we analyzed data on trending video history on You Tube.</a:t>
            </a:r>
          </a:p>
          <a:p>
            <a:r>
              <a:rPr lang="en-US" dirty="0"/>
              <a:t>Based on the analyzes, Trend History graph was built (number of videos is presented in the form of a graph of the number of videos broken down by dates), as well as Trending Video by Region chart.</a:t>
            </a:r>
          </a:p>
          <a:p>
            <a:r>
              <a:rPr lang="en-US" dirty="0"/>
              <a:t>A highlight table Trending Vids by Region and Category presents data on the number of trending videos by region and category. Based on the analysis, a dashboard was developed, the link is provided below in the description.</a:t>
            </a:r>
          </a:p>
        </p:txBody>
      </p:sp>
    </p:spTree>
    <p:extLst>
      <p:ext uri="{BB962C8B-B14F-4D97-AF65-F5344CB8AC3E}">
        <p14:creationId xmlns:p14="http://schemas.microsoft.com/office/powerpoint/2010/main" val="378937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8761-0232-4D8C-B801-2EDE4846A245}"/>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The goal of the project</a:t>
            </a:r>
            <a:endParaRPr lang="en-IL"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6EEEA92-B891-4506-9403-8B1BC1BBB85E}"/>
              </a:ext>
            </a:extLst>
          </p:cNvPr>
          <p:cNvSpPr>
            <a:spLocks noGrp="1"/>
          </p:cNvSpPr>
          <p:nvPr>
            <p:ph idx="1"/>
          </p:nvPr>
        </p:nvSpPr>
        <p:spPr>
          <a:xfrm>
            <a:off x="2880487" y="2249046"/>
            <a:ext cx="6123783" cy="3802762"/>
          </a:xfrm>
        </p:spPr>
        <p:txBody>
          <a:bodyPr anchor="t">
            <a:normAutofit/>
          </a:bodyPr>
          <a:lstStyle/>
          <a:p>
            <a:r>
              <a:rPr lang="en-US" sz="1600" dirty="0"/>
              <a:t>The main goal of the project is to analyze and present current  data on trending video history on You Tube. </a:t>
            </a:r>
          </a:p>
          <a:p>
            <a:pPr marL="0" indent="0">
              <a:buNone/>
            </a:pPr>
            <a:endParaRPr lang="en-US" sz="1600" dirty="0"/>
          </a:p>
          <a:p>
            <a:pPr marL="457200" lvl="1" indent="0">
              <a:buNone/>
            </a:pPr>
            <a:r>
              <a:rPr lang="en-US" sz="1200" dirty="0">
                <a:solidFill>
                  <a:schemeClr val="tx1">
                    <a:lumMod val="85000"/>
                    <a:lumOff val="15000"/>
                  </a:schemeClr>
                </a:solidFill>
              </a:rPr>
              <a:t>The dashboard will be the most visual and convenient for use (the link is attached at the end of the project), where it is possible to filter data by date and country.</a:t>
            </a:r>
          </a:p>
          <a:p>
            <a:pPr marL="0" indent="0">
              <a:buNone/>
            </a:pPr>
            <a:endParaRPr lang="en-US" sz="1400" dirty="0">
              <a:solidFill>
                <a:schemeClr val="tx1">
                  <a:lumMod val="85000"/>
                  <a:lumOff val="15000"/>
                </a:schemeClr>
              </a:solidFill>
            </a:endParaRPr>
          </a:p>
        </p:txBody>
      </p:sp>
      <p:sp>
        <p:nvSpPr>
          <p:cNvPr id="4" name="Slide Number Placeholder 3">
            <a:extLst>
              <a:ext uri="{FF2B5EF4-FFF2-40B4-BE49-F238E27FC236}">
                <a16:creationId xmlns:a16="http://schemas.microsoft.com/office/drawing/2014/main" id="{1EB9C477-630A-43AF-A696-C53391AF671D}"/>
              </a:ext>
            </a:extLst>
          </p:cNvPr>
          <p:cNvSpPr>
            <a:spLocks noGrp="1"/>
          </p:cNvSpPr>
          <p:nvPr>
            <p:ph type="sldNum" sz="quarter" idx="12"/>
          </p:nvPr>
        </p:nvSpPr>
        <p:spPr/>
        <p:txBody>
          <a:bodyPr/>
          <a:lstStyle/>
          <a:p>
            <a:fld id="{01DB28BA-3188-4074-BED4-85592A905B2D}" type="slidenum">
              <a:rPr lang="en-IL" smtClean="0"/>
              <a:t>4</a:t>
            </a:fld>
            <a:endParaRPr lang="en-IL"/>
          </a:p>
        </p:txBody>
      </p:sp>
    </p:spTree>
    <p:extLst>
      <p:ext uri="{BB962C8B-B14F-4D97-AF65-F5344CB8AC3E}">
        <p14:creationId xmlns:p14="http://schemas.microsoft.com/office/powerpoint/2010/main" val="402136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9" name="Group 22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7"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9"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0"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1"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2"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3"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4"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5"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6"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7"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8"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9"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0"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1"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2"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3"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4"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5" name="Group 24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6" name="Rectangle 25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Isosceles Triangle 25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Rectangle 25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55" name="Rectangle 25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9" name="Group 25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0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C678779-5962-49E9-815D-83114EF86D1A}"/>
              </a:ext>
            </a:extLst>
          </p:cNvPr>
          <p:cNvSpPr>
            <a:spLocks noGrp="1"/>
          </p:cNvSpPr>
          <p:nvPr>
            <p:ph type="title"/>
          </p:nvPr>
        </p:nvSpPr>
        <p:spPr>
          <a:xfrm>
            <a:off x="1056213" y="5199797"/>
            <a:ext cx="10465335" cy="1305037"/>
          </a:xfrm>
        </p:spPr>
        <p:txBody>
          <a:bodyPr vert="horz" lIns="228600" tIns="228600" rIns="228600" bIns="0" rtlCol="0" anchor="ctr">
            <a:noAutofit/>
          </a:bodyPr>
          <a:lstStyle/>
          <a:p>
            <a:pPr algn="l">
              <a:lnSpc>
                <a:spcPct val="80000"/>
              </a:lnSpc>
            </a:pPr>
            <a:r>
              <a:rPr lang="en-US" sz="2000" spc="0" dirty="0">
                <a:solidFill>
                  <a:schemeClr val="bg1"/>
                </a:solidFill>
              </a:rPr>
              <a:t>The graph above shows us the changes in the number of trending vids broken down by categories in absolute terms. We can draw some conclusions from this graph:</a:t>
            </a:r>
            <a:br>
              <a:rPr lang="en-US" sz="2000" spc="0" dirty="0">
                <a:solidFill>
                  <a:schemeClr val="bg1"/>
                </a:solidFill>
              </a:rPr>
            </a:br>
            <a:r>
              <a:rPr lang="en-US" sz="2000" spc="0" dirty="0">
                <a:solidFill>
                  <a:schemeClr val="bg1"/>
                </a:solidFill>
              </a:rPr>
              <a:t>1.  In February 2018 there was a sharp jump in the number of trending videos, and during the same year  we see short-term but sharp drops (which is most likely due to some technical reasons)</a:t>
            </a:r>
            <a:br>
              <a:rPr lang="en-US" sz="2000" spc="0" dirty="0">
                <a:solidFill>
                  <a:schemeClr val="bg1"/>
                </a:solidFill>
              </a:rPr>
            </a:br>
            <a:r>
              <a:rPr lang="en-US" sz="2000" spc="0" dirty="0">
                <a:solidFill>
                  <a:schemeClr val="bg1"/>
                </a:solidFill>
              </a:rPr>
              <a:t>2. Throughout  the analyze period the category of entertainment was the most popular among users and its popularity is growing every day.</a:t>
            </a:r>
          </a:p>
        </p:txBody>
      </p:sp>
      <p:sp>
        <p:nvSpPr>
          <p:cNvPr id="278" name="Freeform: Shape 27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9" name="Content Placeholder 38" descr="Chart&#10;&#10;Description automatically generated">
            <a:extLst>
              <a:ext uri="{FF2B5EF4-FFF2-40B4-BE49-F238E27FC236}">
                <a16:creationId xmlns:a16="http://schemas.microsoft.com/office/drawing/2014/main" id="{94A8B033-2E27-4ED0-94A4-8B038417E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632" y="542346"/>
            <a:ext cx="7738944" cy="4353158"/>
          </a:xfrm>
          <a:prstGeom prst="rect">
            <a:avLst/>
          </a:prstGeom>
        </p:spPr>
      </p:pic>
      <p:sp>
        <p:nvSpPr>
          <p:cNvPr id="3" name="Slide Number Placeholder 2">
            <a:extLst>
              <a:ext uri="{FF2B5EF4-FFF2-40B4-BE49-F238E27FC236}">
                <a16:creationId xmlns:a16="http://schemas.microsoft.com/office/drawing/2014/main" id="{8CDA1469-3139-46AD-991D-6A56B386E691}"/>
              </a:ext>
            </a:extLst>
          </p:cNvPr>
          <p:cNvSpPr>
            <a:spLocks noGrp="1"/>
          </p:cNvSpPr>
          <p:nvPr>
            <p:ph type="sldNum" sz="quarter" idx="12"/>
          </p:nvPr>
        </p:nvSpPr>
        <p:spPr/>
        <p:txBody>
          <a:bodyPr/>
          <a:lstStyle/>
          <a:p>
            <a:fld id="{01DB28BA-3188-4074-BED4-85592A905B2D}" type="slidenum">
              <a:rPr lang="en-IL" smtClean="0"/>
              <a:t>5</a:t>
            </a:fld>
            <a:endParaRPr lang="en-IL"/>
          </a:p>
        </p:txBody>
      </p:sp>
    </p:spTree>
    <p:extLst>
      <p:ext uri="{BB962C8B-B14F-4D97-AF65-F5344CB8AC3E}">
        <p14:creationId xmlns:p14="http://schemas.microsoft.com/office/powerpoint/2010/main" val="167477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CD67384-EF86-45F3-8671-5FAB5D2B922F}"/>
              </a:ext>
            </a:extLst>
          </p:cNvPr>
          <p:cNvSpPr>
            <a:spLocks noGrp="1"/>
          </p:cNvSpPr>
          <p:nvPr>
            <p:ph type="title"/>
          </p:nvPr>
        </p:nvSpPr>
        <p:spPr>
          <a:xfrm>
            <a:off x="1101198" y="5199797"/>
            <a:ext cx="10063243" cy="1342991"/>
          </a:xfrm>
        </p:spPr>
        <p:txBody>
          <a:bodyPr vert="horz" lIns="228600" tIns="228600" rIns="228600" bIns="0" rtlCol="0" anchor="ctr">
            <a:noAutofit/>
          </a:bodyPr>
          <a:lstStyle/>
          <a:p>
            <a:pPr algn="l">
              <a:lnSpc>
                <a:spcPct val="80000"/>
              </a:lnSpc>
            </a:pPr>
            <a:r>
              <a:rPr lang="en-US" sz="2000" spc="0" dirty="0">
                <a:solidFill>
                  <a:schemeClr val="bg1"/>
                </a:solidFill>
              </a:rPr>
              <a:t>On this graph we can clearly see that the most trending YouTube video category is the Entertainment category (30 % from all trending categories).</a:t>
            </a:r>
            <a:br>
              <a:rPr lang="en-US" sz="2000" spc="0" dirty="0">
                <a:solidFill>
                  <a:schemeClr val="bg1"/>
                </a:solidFill>
              </a:rPr>
            </a:br>
            <a:r>
              <a:rPr lang="en-US" sz="2000" spc="0" dirty="0">
                <a:solidFill>
                  <a:schemeClr val="bg1"/>
                </a:solidFill>
              </a:rPr>
              <a:t>Categories are less popular are People &amp; Blogs and Music (11 % from all trending categories).</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819BA49D-DC35-42F9-9533-5A8BE14F82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5202" y="427952"/>
            <a:ext cx="7888830" cy="4437466"/>
          </a:xfrm>
          <a:prstGeom prst="rect">
            <a:avLst/>
          </a:prstGeom>
        </p:spPr>
      </p:pic>
      <p:sp>
        <p:nvSpPr>
          <p:cNvPr id="3" name="Slide Number Placeholder 2">
            <a:extLst>
              <a:ext uri="{FF2B5EF4-FFF2-40B4-BE49-F238E27FC236}">
                <a16:creationId xmlns:a16="http://schemas.microsoft.com/office/drawing/2014/main" id="{F9871644-8D3D-4003-9602-BD18AAED8740}"/>
              </a:ext>
            </a:extLst>
          </p:cNvPr>
          <p:cNvSpPr>
            <a:spLocks noGrp="1"/>
          </p:cNvSpPr>
          <p:nvPr>
            <p:ph type="sldNum" sz="quarter" idx="12"/>
          </p:nvPr>
        </p:nvSpPr>
        <p:spPr/>
        <p:txBody>
          <a:bodyPr/>
          <a:lstStyle/>
          <a:p>
            <a:fld id="{01DB28BA-3188-4074-BED4-85592A905B2D}" type="slidenum">
              <a:rPr lang="en-IL" smtClean="0"/>
              <a:t>6</a:t>
            </a:fld>
            <a:endParaRPr lang="en-IL"/>
          </a:p>
        </p:txBody>
      </p:sp>
    </p:spTree>
    <p:extLst>
      <p:ext uri="{BB962C8B-B14F-4D97-AF65-F5344CB8AC3E}">
        <p14:creationId xmlns:p14="http://schemas.microsoft.com/office/powerpoint/2010/main" val="132932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17">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19">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7"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6AD47F-E01E-4771-B4D6-C1AB141D1578}"/>
              </a:ext>
            </a:extLst>
          </p:cNvPr>
          <p:cNvSpPr>
            <a:spLocks noGrp="1"/>
          </p:cNvSpPr>
          <p:nvPr>
            <p:ph type="title"/>
          </p:nvPr>
        </p:nvSpPr>
        <p:spPr>
          <a:xfrm>
            <a:off x="7269686" y="795527"/>
            <a:ext cx="4123738" cy="1433323"/>
          </a:xfrm>
        </p:spPr>
        <p:txBody>
          <a:bodyPr vert="horz" lIns="228600" tIns="228600" rIns="228600" bIns="0" rtlCol="0">
            <a:normAutofit/>
          </a:bodyPr>
          <a:lstStyle/>
          <a:p>
            <a:pPr algn="l"/>
            <a:r>
              <a:rPr lang="en-US" sz="3200" dirty="0">
                <a:solidFill>
                  <a:schemeClr val="tx2"/>
                </a:solidFill>
              </a:rPr>
              <a:t>Trending videos split by country</a:t>
            </a:r>
          </a:p>
        </p:txBody>
      </p:sp>
      <p:sp>
        <p:nvSpPr>
          <p:cNvPr id="168" name="Rectangle 142">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6654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pie chart&#10;&#10;Description automatically generated">
            <a:extLst>
              <a:ext uri="{FF2B5EF4-FFF2-40B4-BE49-F238E27FC236}">
                <a16:creationId xmlns:a16="http://schemas.microsoft.com/office/drawing/2014/main" id="{7832F07F-4641-4B09-9593-7BD1A67C5FD9}"/>
              </a:ext>
            </a:extLst>
          </p:cNvPr>
          <p:cNvPicPr>
            <a:picLocks noChangeAspect="1"/>
          </p:cNvPicPr>
          <p:nvPr/>
        </p:nvPicPr>
        <p:blipFill rotWithShape="1">
          <a:blip r:embed="rId2">
            <a:extLst>
              <a:ext uri="{28A0092B-C50C-407E-A947-70E740481C1C}">
                <a14:useLocalDpi xmlns:a14="http://schemas.microsoft.com/office/drawing/2010/main" val="0"/>
              </a:ext>
            </a:extLst>
          </a:blip>
          <a:srcRect l="12872" r="23783" b="-1"/>
          <a:stretch/>
        </p:blipFill>
        <p:spPr>
          <a:xfrm>
            <a:off x="980735" y="1009047"/>
            <a:ext cx="5539905" cy="4919472"/>
          </a:xfrm>
          <a:prstGeom prst="rect">
            <a:avLst/>
          </a:prstGeom>
          <a:ln w="12700">
            <a:noFill/>
          </a:ln>
        </p:spPr>
      </p:pic>
      <p:sp>
        <p:nvSpPr>
          <p:cNvPr id="169" name="Content Placeholder 114">
            <a:extLst>
              <a:ext uri="{FF2B5EF4-FFF2-40B4-BE49-F238E27FC236}">
                <a16:creationId xmlns:a16="http://schemas.microsoft.com/office/drawing/2014/main" id="{B04D5F84-B287-4D47-AE5F-B6F1291D2DA9}"/>
              </a:ext>
            </a:extLst>
          </p:cNvPr>
          <p:cNvSpPr>
            <a:spLocks noGrp="1"/>
          </p:cNvSpPr>
          <p:nvPr>
            <p:ph idx="1"/>
          </p:nvPr>
        </p:nvSpPr>
        <p:spPr>
          <a:xfrm>
            <a:off x="7293817" y="2338388"/>
            <a:ext cx="4099607" cy="3678237"/>
          </a:xfrm>
        </p:spPr>
        <p:txBody>
          <a:bodyPr>
            <a:normAutofit fontScale="92500" lnSpcReduction="20000"/>
          </a:bodyPr>
          <a:lstStyle/>
          <a:p>
            <a:pPr>
              <a:buClr>
                <a:srgbClr val="F66540"/>
              </a:buClr>
            </a:pPr>
            <a:r>
              <a:rPr lang="en-US" sz="1800" dirty="0">
                <a:solidFill>
                  <a:schemeClr val="bg2">
                    <a:lumMod val="25000"/>
                  </a:schemeClr>
                </a:solidFill>
              </a:rPr>
              <a:t>The graph shows the distribution of the number of all trending videos by region. </a:t>
            </a:r>
          </a:p>
          <a:p>
            <a:pPr>
              <a:buClr>
                <a:srgbClr val="F66540"/>
              </a:buClr>
            </a:pPr>
            <a:r>
              <a:rPr lang="en-US" dirty="0">
                <a:solidFill>
                  <a:schemeClr val="bg2">
                    <a:lumMod val="25000"/>
                  </a:schemeClr>
                </a:solidFill>
              </a:rPr>
              <a:t>The largest part of trending videos is represented by the United States (24%).</a:t>
            </a:r>
          </a:p>
          <a:p>
            <a:pPr>
              <a:buClr>
                <a:srgbClr val="F66540"/>
              </a:buClr>
            </a:pPr>
            <a:r>
              <a:rPr lang="en-US" dirty="0">
                <a:solidFill>
                  <a:schemeClr val="bg2">
                    <a:lumMod val="25000"/>
                  </a:schemeClr>
                </a:solidFill>
              </a:rPr>
              <a:t>The regions France, Russia and India are practically at the same level with US.</a:t>
            </a:r>
          </a:p>
          <a:p>
            <a:pPr>
              <a:buClr>
                <a:srgbClr val="F66540"/>
              </a:buClr>
            </a:pPr>
            <a:r>
              <a:rPr lang="en-US" dirty="0">
                <a:solidFill>
                  <a:schemeClr val="bg2">
                    <a:lumMod val="25000"/>
                  </a:schemeClr>
                </a:solidFill>
              </a:rPr>
              <a:t>The smallest number of trending videos is in the Japan region (11 %). </a:t>
            </a:r>
            <a:br>
              <a:rPr lang="en-US" sz="1800" dirty="0">
                <a:solidFill>
                  <a:schemeClr val="bg2">
                    <a:lumMod val="25000"/>
                  </a:schemeClr>
                </a:solidFill>
              </a:rPr>
            </a:br>
            <a:endParaRPr lang="en-US" dirty="0">
              <a:solidFill>
                <a:schemeClr val="bg2">
                  <a:lumMod val="25000"/>
                </a:schemeClr>
              </a:solidFill>
            </a:endParaRPr>
          </a:p>
        </p:txBody>
      </p:sp>
      <p:sp>
        <p:nvSpPr>
          <p:cNvPr id="3" name="Slide Number Placeholder 2">
            <a:extLst>
              <a:ext uri="{FF2B5EF4-FFF2-40B4-BE49-F238E27FC236}">
                <a16:creationId xmlns:a16="http://schemas.microsoft.com/office/drawing/2014/main" id="{0C329C54-9067-41B1-A297-9337EFBC9732}"/>
              </a:ext>
            </a:extLst>
          </p:cNvPr>
          <p:cNvSpPr>
            <a:spLocks noGrp="1"/>
          </p:cNvSpPr>
          <p:nvPr>
            <p:ph type="sldNum" sz="quarter" idx="12"/>
          </p:nvPr>
        </p:nvSpPr>
        <p:spPr/>
        <p:txBody>
          <a:bodyPr/>
          <a:lstStyle/>
          <a:p>
            <a:fld id="{01DB28BA-3188-4074-BED4-85592A905B2D}" type="slidenum">
              <a:rPr lang="en-IL" smtClean="0"/>
              <a:t>7</a:t>
            </a:fld>
            <a:endParaRPr lang="en-IL"/>
          </a:p>
        </p:txBody>
      </p:sp>
    </p:spTree>
    <p:extLst>
      <p:ext uri="{BB962C8B-B14F-4D97-AF65-F5344CB8AC3E}">
        <p14:creationId xmlns:p14="http://schemas.microsoft.com/office/powerpoint/2010/main" val="57235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A638981-1C4E-46A2-8975-7B7D53EEFE1A}"/>
              </a:ext>
            </a:extLst>
          </p:cNvPr>
          <p:cNvSpPr>
            <a:spLocks noGrp="1"/>
          </p:cNvSpPr>
          <p:nvPr>
            <p:ph type="title"/>
          </p:nvPr>
        </p:nvSpPr>
        <p:spPr>
          <a:xfrm>
            <a:off x="7269686" y="795527"/>
            <a:ext cx="4123738" cy="1433323"/>
          </a:xfrm>
        </p:spPr>
        <p:txBody>
          <a:bodyPr>
            <a:noAutofit/>
          </a:bodyPr>
          <a:lstStyle/>
          <a:p>
            <a:pPr algn="l"/>
            <a:r>
              <a:rPr lang="en-US" sz="3200" dirty="0">
                <a:solidFill>
                  <a:schemeClr val="tx2"/>
                </a:solidFill>
              </a:rPr>
              <a:t>Trending videos split by categories on region United States</a:t>
            </a:r>
            <a:endParaRPr lang="en-IL" sz="3200" dirty="0">
              <a:solidFill>
                <a:schemeClr val="tx2"/>
              </a:solidFill>
            </a:endParaRPr>
          </a:p>
        </p:txBody>
      </p:sp>
      <p:sp>
        <p:nvSpPr>
          <p:cNvPr id="37" name="Rectangle 3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F8E7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09D1F05-470C-4102-A177-EF75B3D72D1F}"/>
              </a:ext>
            </a:extLst>
          </p:cNvPr>
          <p:cNvPicPr>
            <a:picLocks noChangeAspect="1"/>
          </p:cNvPicPr>
          <p:nvPr/>
        </p:nvPicPr>
        <p:blipFill rotWithShape="1">
          <a:blip r:embed="rId2">
            <a:extLst>
              <a:ext uri="{28A0092B-C50C-407E-A947-70E740481C1C}">
                <a14:useLocalDpi xmlns:a14="http://schemas.microsoft.com/office/drawing/2010/main" val="0"/>
              </a:ext>
            </a:extLst>
          </a:blip>
          <a:srcRect l="16172" r="15018" b="1"/>
          <a:stretch/>
        </p:blipFill>
        <p:spPr>
          <a:xfrm>
            <a:off x="972115" y="960214"/>
            <a:ext cx="5641848" cy="4919472"/>
          </a:xfrm>
          <a:prstGeom prst="rect">
            <a:avLst/>
          </a:prstGeom>
          <a:ln w="12700">
            <a:noFill/>
          </a:ln>
        </p:spPr>
      </p:pic>
      <p:sp>
        <p:nvSpPr>
          <p:cNvPr id="9" name="Content Placeholder 8">
            <a:extLst>
              <a:ext uri="{FF2B5EF4-FFF2-40B4-BE49-F238E27FC236}">
                <a16:creationId xmlns:a16="http://schemas.microsoft.com/office/drawing/2014/main" id="{DAE88DD3-4BAF-4725-983E-9D982C11A023}"/>
              </a:ext>
            </a:extLst>
          </p:cNvPr>
          <p:cNvSpPr>
            <a:spLocks noGrp="1"/>
          </p:cNvSpPr>
          <p:nvPr>
            <p:ph idx="1"/>
          </p:nvPr>
        </p:nvSpPr>
        <p:spPr>
          <a:xfrm>
            <a:off x="7293817" y="2338388"/>
            <a:ext cx="4099607" cy="3678237"/>
          </a:xfrm>
        </p:spPr>
        <p:txBody>
          <a:bodyPr>
            <a:normAutofit/>
          </a:bodyPr>
          <a:lstStyle/>
          <a:p>
            <a:pPr>
              <a:buClr>
                <a:srgbClr val="FF8E72"/>
              </a:buClr>
            </a:pPr>
            <a:r>
              <a:rPr lang="en-US" sz="1800" dirty="0">
                <a:solidFill>
                  <a:schemeClr val="bg2">
                    <a:lumMod val="25000"/>
                  </a:schemeClr>
                </a:solidFill>
              </a:rPr>
              <a:t>What categories were especially popular in the United States?</a:t>
            </a:r>
          </a:p>
          <a:p>
            <a:pPr>
              <a:buClr>
                <a:srgbClr val="FF8E72"/>
              </a:buClr>
            </a:pPr>
            <a:r>
              <a:rPr lang="en-US" dirty="0">
                <a:solidFill>
                  <a:schemeClr val="bg2">
                    <a:lumMod val="25000"/>
                  </a:schemeClr>
                </a:solidFill>
              </a:rPr>
              <a:t>The most popular category in the US is Entertainment (24%).</a:t>
            </a:r>
          </a:p>
          <a:p>
            <a:pPr>
              <a:buClr>
                <a:srgbClr val="FF8E72"/>
              </a:buClr>
            </a:pPr>
            <a:r>
              <a:rPr lang="en-US" dirty="0">
                <a:solidFill>
                  <a:schemeClr val="bg2">
                    <a:lumMod val="25000"/>
                  </a:schemeClr>
                </a:solidFill>
              </a:rPr>
              <a:t>Additional popular categories are Music (16%), </a:t>
            </a:r>
            <a:r>
              <a:rPr lang="en-US" dirty="0" err="1">
                <a:solidFill>
                  <a:schemeClr val="bg2">
                    <a:lumMod val="25000"/>
                  </a:schemeClr>
                </a:solidFill>
              </a:rPr>
              <a:t>Howto</a:t>
            </a:r>
            <a:r>
              <a:rPr lang="en-US" dirty="0">
                <a:solidFill>
                  <a:schemeClr val="bg2">
                    <a:lumMod val="25000"/>
                  </a:schemeClr>
                </a:solidFill>
              </a:rPr>
              <a:t> &amp; Style (10%), People &amp; Blogs and Comedy (8 % each).</a:t>
            </a:r>
          </a:p>
        </p:txBody>
      </p:sp>
      <p:sp>
        <p:nvSpPr>
          <p:cNvPr id="3" name="Slide Number Placeholder 2">
            <a:extLst>
              <a:ext uri="{FF2B5EF4-FFF2-40B4-BE49-F238E27FC236}">
                <a16:creationId xmlns:a16="http://schemas.microsoft.com/office/drawing/2014/main" id="{FAC9403D-8738-4039-B283-09FFE390F003}"/>
              </a:ext>
            </a:extLst>
          </p:cNvPr>
          <p:cNvSpPr>
            <a:spLocks noGrp="1"/>
          </p:cNvSpPr>
          <p:nvPr>
            <p:ph type="sldNum" sz="quarter" idx="12"/>
          </p:nvPr>
        </p:nvSpPr>
        <p:spPr/>
        <p:txBody>
          <a:bodyPr/>
          <a:lstStyle/>
          <a:p>
            <a:fld id="{01DB28BA-3188-4074-BED4-85592A905B2D}" type="slidenum">
              <a:rPr lang="en-IL" smtClean="0"/>
              <a:t>8</a:t>
            </a:fld>
            <a:endParaRPr lang="en-IL"/>
          </a:p>
        </p:txBody>
      </p:sp>
    </p:spTree>
    <p:extLst>
      <p:ext uri="{BB962C8B-B14F-4D97-AF65-F5344CB8AC3E}">
        <p14:creationId xmlns:p14="http://schemas.microsoft.com/office/powerpoint/2010/main" val="269602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EEC17D-6D44-407A-85A8-FBD16455D0C1}"/>
              </a:ext>
            </a:extLst>
          </p:cNvPr>
          <p:cNvSpPr>
            <a:spLocks noGrp="1"/>
          </p:cNvSpPr>
          <p:nvPr>
            <p:ph type="title"/>
          </p:nvPr>
        </p:nvSpPr>
        <p:spPr>
          <a:xfrm>
            <a:off x="904877" y="795527"/>
            <a:ext cx="10488547" cy="1190912"/>
          </a:xfrm>
        </p:spPr>
        <p:txBody>
          <a:bodyPr vert="horz" lIns="228600" tIns="228600" rIns="228600" bIns="228600" rtlCol="0" anchor="ctr">
            <a:noAutofit/>
          </a:bodyPr>
          <a:lstStyle/>
          <a:p>
            <a:r>
              <a:rPr lang="en-US" sz="3200" dirty="0">
                <a:solidFill>
                  <a:schemeClr val="tx2"/>
                </a:solidFill>
              </a:rPr>
              <a:t>The table shows the absolute values of trending videos split by category and region</a:t>
            </a:r>
            <a:br>
              <a:rPr lang="en-US" sz="2000" dirty="0">
                <a:solidFill>
                  <a:schemeClr val="tx2"/>
                </a:solidFill>
              </a:rPr>
            </a:br>
            <a:br>
              <a:rPr lang="en-US" sz="2000" dirty="0">
                <a:solidFill>
                  <a:schemeClr val="tx2"/>
                </a:solidFill>
              </a:rPr>
            </a:br>
            <a:endParaRPr lang="en-US" sz="2000" dirty="0">
              <a:solidFill>
                <a:schemeClr val="tx2"/>
              </a:solidFill>
            </a:endParaRPr>
          </a:p>
        </p:txBody>
      </p:sp>
      <p:sp>
        <p:nvSpPr>
          <p:cNvPr id="65" name="Rectangle 6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2A1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able&#10;&#10;Description automatically generated">
            <a:extLst>
              <a:ext uri="{FF2B5EF4-FFF2-40B4-BE49-F238E27FC236}">
                <a16:creationId xmlns:a16="http://schemas.microsoft.com/office/drawing/2014/main" id="{A41D2E19-3A17-4195-9F7C-4DBA5EA79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94" y="1954135"/>
            <a:ext cx="6281738" cy="4006688"/>
          </a:xfrm>
        </p:spPr>
      </p:pic>
      <p:sp>
        <p:nvSpPr>
          <p:cNvPr id="3" name="TextBox 2">
            <a:extLst>
              <a:ext uri="{FF2B5EF4-FFF2-40B4-BE49-F238E27FC236}">
                <a16:creationId xmlns:a16="http://schemas.microsoft.com/office/drawing/2014/main" id="{E891F65E-79B5-4AC0-8179-4BB8366646C3}"/>
              </a:ext>
            </a:extLst>
          </p:cNvPr>
          <p:cNvSpPr txBox="1"/>
          <p:nvPr/>
        </p:nvSpPr>
        <p:spPr>
          <a:xfrm>
            <a:off x="6758609" y="1760646"/>
            <a:ext cx="4651021" cy="4167873"/>
          </a:xfrm>
          <a:prstGeom prst="rect">
            <a:avLst/>
          </a:prstGeom>
        </p:spPr>
        <p:txBody>
          <a:bodyPr vert="horz" lIns="91440" tIns="45720" rIns="91440" bIns="45720" rtlCol="0" anchor="ctr">
            <a:normAutofit fontScale="85000" lnSpcReduction="10000"/>
          </a:bodyPr>
          <a:lstStyle/>
          <a:p>
            <a:pPr indent="-228600" defTabSz="914400">
              <a:lnSpc>
                <a:spcPct val="120000"/>
              </a:lnSpc>
              <a:spcAft>
                <a:spcPts val="600"/>
              </a:spcAft>
              <a:buClr>
                <a:srgbClr val="F2A100"/>
              </a:buClr>
              <a:buSzPct val="110000"/>
              <a:buFont typeface="Wingdings" panose="05000000000000000000" pitchFamily="2" charset="2"/>
              <a:buChar char="§"/>
            </a:pPr>
            <a:r>
              <a:rPr lang="en-US" dirty="0"/>
              <a:t>The table is presented in the form of a highlight table for a more convenient definition of preferences in categories for each region.</a:t>
            </a:r>
          </a:p>
          <a:p>
            <a:pPr indent="-228600" defTabSz="914400">
              <a:lnSpc>
                <a:spcPct val="120000"/>
              </a:lnSpc>
              <a:spcAft>
                <a:spcPts val="600"/>
              </a:spcAft>
              <a:buClr>
                <a:srgbClr val="F2A100"/>
              </a:buClr>
              <a:buSzPct val="110000"/>
              <a:buFont typeface="Wingdings" panose="05000000000000000000" pitchFamily="2" charset="2"/>
              <a:buChar char="§"/>
            </a:pPr>
            <a:r>
              <a:rPr lang="en-US" dirty="0"/>
              <a:t>There are certain differences in the preferences of users of each region. For example, the Science category is popular in the US, but it is not so popular in other regions. Or the Nonprofits category with a small number of trend videos is absolutely not popular in other regions.</a:t>
            </a:r>
          </a:p>
          <a:p>
            <a:pPr indent="-228600" defTabSz="914400">
              <a:lnSpc>
                <a:spcPct val="120000"/>
              </a:lnSpc>
              <a:spcAft>
                <a:spcPts val="600"/>
              </a:spcAft>
              <a:buClr>
                <a:srgbClr val="F2A100"/>
              </a:buClr>
              <a:buSzPct val="110000"/>
              <a:buFont typeface="Wingdings" panose="05000000000000000000" pitchFamily="2" charset="2"/>
              <a:buChar char="§"/>
            </a:pPr>
            <a:r>
              <a:rPr lang="en-US" dirty="0"/>
              <a:t>Each region has its own characteristics, I suppose that it is due to the mentality of the inhabitants of a certain region and also the political situation, and their preferences are based on this.</a:t>
            </a:r>
          </a:p>
        </p:txBody>
      </p:sp>
      <p:sp>
        <p:nvSpPr>
          <p:cNvPr id="4" name="Slide Number Placeholder 3">
            <a:extLst>
              <a:ext uri="{FF2B5EF4-FFF2-40B4-BE49-F238E27FC236}">
                <a16:creationId xmlns:a16="http://schemas.microsoft.com/office/drawing/2014/main" id="{ABC469BF-EABD-422D-A56A-62BB92A7A372}"/>
              </a:ext>
            </a:extLst>
          </p:cNvPr>
          <p:cNvSpPr>
            <a:spLocks noGrp="1"/>
          </p:cNvSpPr>
          <p:nvPr>
            <p:ph type="sldNum" sz="quarter" idx="12"/>
          </p:nvPr>
        </p:nvSpPr>
        <p:spPr/>
        <p:txBody>
          <a:bodyPr/>
          <a:lstStyle/>
          <a:p>
            <a:fld id="{01DB28BA-3188-4074-BED4-85592A905B2D}" type="slidenum">
              <a:rPr lang="en-IL" smtClean="0"/>
              <a:t>9</a:t>
            </a:fld>
            <a:endParaRPr lang="en-IL"/>
          </a:p>
        </p:txBody>
      </p:sp>
    </p:spTree>
    <p:extLst>
      <p:ext uri="{BB962C8B-B14F-4D97-AF65-F5344CB8AC3E}">
        <p14:creationId xmlns:p14="http://schemas.microsoft.com/office/powerpoint/2010/main" val="100983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611</TotalTime>
  <Words>704</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Rockwell</vt:lpstr>
      <vt:lpstr>Wingdings</vt:lpstr>
      <vt:lpstr>YS Text</vt:lpstr>
      <vt:lpstr>Atlas</vt:lpstr>
      <vt:lpstr>Trending-video history on YouTube</vt:lpstr>
      <vt:lpstr>Content</vt:lpstr>
      <vt:lpstr>Summary</vt:lpstr>
      <vt:lpstr>The goal of the project</vt:lpstr>
      <vt:lpstr>The graph above shows us the changes in the number of trending vids broken down by categories in absolute terms. We can draw some conclusions from this graph: 1.  In February 2018 there was a sharp jump in the number of trending videos, and during the same year  we see short-term but sharp drops (which is most likely due to some technical reasons) 2. Throughout  the analyze period the category of entertainment was the most popular among users and its popularity is growing every day.</vt:lpstr>
      <vt:lpstr>On this graph we can clearly see that the most trending YouTube video category is the Entertainment category (30 % from all trending categories). Categories are less popular are People &amp; Blogs and Music (11 % from all trending categories).</vt:lpstr>
      <vt:lpstr>Trending videos split by country</vt:lpstr>
      <vt:lpstr>Trending videos split by categories on region United States</vt:lpstr>
      <vt:lpstr>The table shows the absolute values of trending videos split by category and region  </vt:lpstr>
      <vt:lpstr>Conclusion</vt:lpstr>
      <vt:lpstr>Schema of the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Trending-video history on YouTube</dc:title>
  <dc:creator>9843</dc:creator>
  <cp:lastModifiedBy>9843</cp:lastModifiedBy>
  <cp:revision>1</cp:revision>
  <dcterms:created xsi:type="dcterms:W3CDTF">2021-06-07T13:13:23Z</dcterms:created>
  <dcterms:modified xsi:type="dcterms:W3CDTF">2021-06-08T16:46:19Z</dcterms:modified>
</cp:coreProperties>
</file>