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92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449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07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43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63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69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0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5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19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4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31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9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50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32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DBD9-A039-4E49-AC4D-ED4DEC51625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0018C0-6615-48E6-8C9F-5857C10A2F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1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21EC5F9-C6EF-41E6-856A-9BA5AAFECAAD}"/>
              </a:ext>
            </a:extLst>
          </p:cNvPr>
          <p:cNvSpPr/>
          <p:nvPr/>
        </p:nvSpPr>
        <p:spPr>
          <a:xfrm>
            <a:off x="815926" y="298938"/>
            <a:ext cx="4811151" cy="2293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49174E-C83B-479E-B821-4B0341275513}"/>
              </a:ext>
            </a:extLst>
          </p:cNvPr>
          <p:cNvSpPr/>
          <p:nvPr/>
        </p:nvSpPr>
        <p:spPr>
          <a:xfrm>
            <a:off x="4628271" y="3209193"/>
            <a:ext cx="3629465" cy="211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44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69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Maryury</dc:creator>
  <cp:lastModifiedBy>Maryury</cp:lastModifiedBy>
  <cp:revision>1</cp:revision>
  <dcterms:created xsi:type="dcterms:W3CDTF">2021-07-31T22:52:10Z</dcterms:created>
  <dcterms:modified xsi:type="dcterms:W3CDTF">2021-07-31T22:52:46Z</dcterms:modified>
</cp:coreProperties>
</file>