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autoCompressPictures="0">
  <p:sldMasterIdLst>
    <p:sldMasterId id="2147485323" r:id="rId1"/>
  </p:sldMasterIdLst>
  <p:sldIdLst>
    <p:sldId id="256" r:id="rId2"/>
    <p:sldId id="267" r:id="rId3"/>
    <p:sldId id="268" r:id="rId4"/>
    <p:sldId id="270" r:id="rId5"/>
    <p:sldId id="271" r:id="rId6"/>
    <p:sldId id="269" r:id="rId7"/>
    <p:sldId id="272" r:id="rId8"/>
  </p:sldIdLst>
  <p:sldSz cx="12192000" cy="6858000"/>
  <p:notesSz cx="9236075" cy="6950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3"/>
    <p:restoredTop sz="94567"/>
  </p:normalViewPr>
  <p:slideViewPr>
    <p:cSldViewPr snapToGrid="0" snapToObjects="1">
      <p:cViewPr varScale="1">
        <p:scale>
          <a:sx n="120" d="100"/>
          <a:sy n="120" d="100"/>
        </p:scale>
        <p:origin x="208" y="728"/>
      </p:cViewPr>
      <p:guideLst>
        <p:guide pos="3840"/>
        <p:guide orient="horz" pos="2166"/>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5.png"/><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4.png"/><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4.png"/><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2.png"/><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2.png"/><Relationship Id="rId2" Type="http://schemas.openxmlformats.org/officeDocument/2006/relationships/tags" Target="../tags/tag28.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vmlDrawing" Target="../drawings/vmlDrawing1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4.xml"/><Relationship Id="rId7" Type="http://schemas.openxmlformats.org/officeDocument/2006/relationships/image" Target="../media/image6.jpeg"/><Relationship Id="rId2" Type="http://schemas.openxmlformats.org/officeDocument/2006/relationships/tags" Target="../tags/tag43.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1.xml"/><Relationship Id="rId9"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2.png"/><Relationship Id="rId2" Type="http://schemas.openxmlformats.org/officeDocument/2006/relationships/tags" Target="../tags/tag56.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2.png"/><Relationship Id="rId2" Type="http://schemas.openxmlformats.org/officeDocument/2006/relationships/tags" Target="../tags/tag58.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2.png"/><Relationship Id="rId2" Type="http://schemas.openxmlformats.org/officeDocument/2006/relationships/tags" Target="../tags/tag60.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2.png"/><Relationship Id="rId2" Type="http://schemas.openxmlformats.org/officeDocument/2006/relationships/tags" Target="../tags/tag62.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33.bin"/><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4.png"/><Relationship Id="rId2" Type="http://schemas.openxmlformats.org/officeDocument/2006/relationships/tags" Target="../tags/tag64.xml"/><Relationship Id="rId1" Type="http://schemas.openxmlformats.org/officeDocument/2006/relationships/vmlDrawing" Target="../drawings/vmlDrawing34.vml"/><Relationship Id="rId6" Type="http://schemas.openxmlformats.org/officeDocument/2006/relationships/image" Target="../media/image1.emf"/><Relationship Id="rId5" Type="http://schemas.openxmlformats.org/officeDocument/2006/relationships/oleObject" Target="../embeddings/oleObject34.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5.png"/><Relationship Id="rId2" Type="http://schemas.openxmlformats.org/officeDocument/2006/relationships/tags" Target="../tags/tag66.xml"/><Relationship Id="rId1" Type="http://schemas.openxmlformats.org/officeDocument/2006/relationships/vmlDrawing" Target="../drawings/vmlDrawing35.vml"/><Relationship Id="rId6" Type="http://schemas.openxmlformats.org/officeDocument/2006/relationships/image" Target="../media/image1.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4.png"/><Relationship Id="rId2" Type="http://schemas.openxmlformats.org/officeDocument/2006/relationships/tags" Target="../tags/tag68.xml"/><Relationship Id="rId1" Type="http://schemas.openxmlformats.org/officeDocument/2006/relationships/vmlDrawing" Target="../drawings/vmlDrawing36.vml"/><Relationship Id="rId6" Type="http://schemas.openxmlformats.org/officeDocument/2006/relationships/image" Target="../media/image1.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4.png"/><Relationship Id="rId2" Type="http://schemas.openxmlformats.org/officeDocument/2006/relationships/tags" Target="../tags/tag70.xml"/><Relationship Id="rId1" Type="http://schemas.openxmlformats.org/officeDocument/2006/relationships/vmlDrawing" Target="../drawings/vmlDrawing37.vml"/><Relationship Id="rId6" Type="http://schemas.openxmlformats.org/officeDocument/2006/relationships/image" Target="../media/image1.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2.png"/><Relationship Id="rId2" Type="http://schemas.openxmlformats.org/officeDocument/2006/relationships/tags" Target="../tags/tag72.xml"/><Relationship Id="rId1" Type="http://schemas.openxmlformats.org/officeDocument/2006/relationships/vmlDrawing" Target="../drawings/vmlDrawing38.v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2.png"/><Relationship Id="rId2" Type="http://schemas.openxmlformats.org/officeDocument/2006/relationships/tags" Target="../tags/tag74.xml"/><Relationship Id="rId1" Type="http://schemas.openxmlformats.org/officeDocument/2006/relationships/vmlDrawing" Target="../drawings/vmlDrawing39.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2.png"/><Relationship Id="rId2" Type="http://schemas.openxmlformats.org/officeDocument/2006/relationships/tags" Target="../tags/tag76.xml"/><Relationship Id="rId1" Type="http://schemas.openxmlformats.org/officeDocument/2006/relationships/vmlDrawing" Target="../drawings/vmlDrawing40.vml"/><Relationship Id="rId6" Type="http://schemas.openxmlformats.org/officeDocument/2006/relationships/image" Target="../media/image1.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vmlDrawing" Target="../drawings/vmlDrawing41.vml"/><Relationship Id="rId6" Type="http://schemas.openxmlformats.org/officeDocument/2006/relationships/image" Target="../media/image1.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42.vml"/><Relationship Id="rId6" Type="http://schemas.openxmlformats.org/officeDocument/2006/relationships/image" Target="../media/image1.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2.xml"/><Relationship Id="rId1" Type="http://schemas.openxmlformats.org/officeDocument/2006/relationships/vmlDrawing" Target="../drawings/vmlDrawing4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3.bin"/></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vmlDrawing" Target="../drawings/vmlDrawing44.vml"/><Relationship Id="rId6" Type="http://schemas.openxmlformats.org/officeDocument/2006/relationships/image" Target="../media/image1.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4.png"/><Relationship Id="rId2" Type="http://schemas.openxmlformats.org/officeDocument/2006/relationships/tags" Target="../tags/tag85.xml"/><Relationship Id="rId1" Type="http://schemas.openxmlformats.org/officeDocument/2006/relationships/vmlDrawing" Target="../drawings/vmlDrawing45.vml"/><Relationship Id="rId6" Type="http://schemas.openxmlformats.org/officeDocument/2006/relationships/image" Target="../media/image1.emf"/><Relationship Id="rId5" Type="http://schemas.openxmlformats.org/officeDocument/2006/relationships/oleObject" Target="../embeddings/oleObject45.bin"/><Relationship Id="rId4"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vmlDrawing" Target="../drawings/vmlDrawing46.vml"/><Relationship Id="rId6" Type="http://schemas.openxmlformats.org/officeDocument/2006/relationships/image" Target="../media/image1.emf"/><Relationship Id="rId5" Type="http://schemas.openxmlformats.org/officeDocument/2006/relationships/oleObject" Target="../embeddings/oleObject46.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vmlDrawing" Target="../drawings/vmlDrawing47.vml"/><Relationship Id="rId6" Type="http://schemas.openxmlformats.org/officeDocument/2006/relationships/image" Target="../media/image1.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vmlDrawing" Target="../drawings/vmlDrawing48.vml"/><Relationship Id="rId6" Type="http://schemas.openxmlformats.org/officeDocument/2006/relationships/image" Target="../media/image1.emf"/><Relationship Id="rId5" Type="http://schemas.openxmlformats.org/officeDocument/2006/relationships/oleObject" Target="../embeddings/oleObject48.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94.xml"/><Relationship Id="rId7" Type="http://schemas.openxmlformats.org/officeDocument/2006/relationships/image" Target="../media/image6.jpeg"/><Relationship Id="rId2" Type="http://schemas.openxmlformats.org/officeDocument/2006/relationships/tags" Target="../tags/tag93.xml"/><Relationship Id="rId1" Type="http://schemas.openxmlformats.org/officeDocument/2006/relationships/vmlDrawing" Target="../drawings/vmlDrawing49.vml"/><Relationship Id="rId6" Type="http://schemas.openxmlformats.org/officeDocument/2006/relationships/image" Target="../media/image1.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50.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2.png"/><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2.png"/><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4.png"/><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4666213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800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Rectangle 13"/>
          <p:cNvSpPr/>
          <p:nvPr/>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9064" y="1973272"/>
            <a:ext cx="580573" cy="6858000"/>
          </a:xfrm>
          <a:prstGeom prst="rect">
            <a:avLst/>
          </a:prstGeom>
        </p:spPr>
      </p:pic>
      <p:pic>
        <p:nvPicPr>
          <p:cNvPr id="17" name="Picture 16"/>
          <p:cNvPicPr>
            <a:picLocks noChangeAspect="1"/>
          </p:cNvPicPr>
          <p:nvPr>
            <p:custDataLst>
              <p:tags r:id="rId3"/>
            </p:custDataLst>
          </p:nvPr>
        </p:nvPicPr>
        <p:blipFill>
          <a:blip r:embed="rId8" cstate="print">
            <a:extLst>
              <a:ext uri="{28A0092B-C50C-407E-A947-70E740481C1C}">
                <a14:useLocalDpi xmlns:a14="http://schemas.microsoft.com/office/drawing/2010/main"/>
              </a:ext>
            </a:extLst>
          </a:blip>
          <a:stretch>
            <a:fillRect/>
          </a:stretch>
        </p:blipFill>
        <p:spPr>
          <a:xfrm>
            <a:off x="0" y="0"/>
            <a:ext cx="12198351" cy="5276850"/>
          </a:xfrm>
          <a:prstGeom prst="rect">
            <a:avLst/>
          </a:prstGeom>
        </p:spPr>
      </p:pic>
      <p:sp>
        <p:nvSpPr>
          <p:cNvPr id="12" name="Rectangle 11"/>
          <p:cNvSpPr/>
          <p:nvPr/>
        </p:nvSpPr>
        <p:spPr bwMode="black">
          <a:xfrm>
            <a:off x="630936" y="626200"/>
            <a:ext cx="8125200" cy="5529600"/>
          </a:xfrm>
          <a:prstGeom prst="rect">
            <a:avLst/>
          </a:prstGeom>
          <a:gradFill flip="none" rotWithShape="1">
            <a:gsLst>
              <a:gs pos="0">
                <a:srgbClr val="333333">
                  <a:alpha val="93000"/>
                </a:srgbClr>
              </a:gs>
              <a:gs pos="100000">
                <a:srgbClr val="707070">
                  <a:alpha val="84706"/>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latin typeface="+mn-lt"/>
                <a:cs typeface="Arial" pitchFamily="34" charset="0"/>
              </a:defRPr>
            </a:lvl1pPr>
          </a:lstStyle>
          <a:p>
            <a:pPr lvl="0"/>
            <a:r>
              <a:rPr lang="en-US" dirty="0"/>
              <a:t>Click to edit date/place</a:t>
            </a:r>
          </a:p>
        </p:txBody>
      </p:sp>
      <p:sp>
        <p:nvSpPr>
          <p:cNvPr id="26" name="Subtitle 2"/>
          <p:cNvSpPr>
            <a:spLocks noGrp="1"/>
          </p:cNvSpPr>
          <p:nvPr>
            <p:ph type="subTitle" idx="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Title 1"/>
          <p:cNvSpPr>
            <a:spLocks noGrp="1"/>
          </p:cNvSpPr>
          <p:nvPr>
            <p:ph type="ctrTitle"/>
          </p:nvPr>
        </p:nvSpPr>
        <p:spPr bwMode="ltGray">
          <a:xfrm>
            <a:off x="957600" y="1886242"/>
            <a:ext cx="6868800" cy="3138423"/>
          </a:xfrm>
          <a:prstGeom prst="rect">
            <a:avLst/>
          </a:prstGeom>
        </p:spPr>
        <p:txBody>
          <a:bodyPr anchor="b">
            <a:normAutofit/>
          </a:bodyPr>
          <a:lstStyle>
            <a:lvl1pPr algn="l">
              <a:lnSpc>
                <a:spcPct val="93000"/>
              </a:lnSpc>
              <a:defRPr sz="5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01726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619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2"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pic>
        <p:nvPicPr>
          <p:cNvPr id="1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0"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023428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721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8"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15" name="TextBox 1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875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p:nvPr>
        </p:nvSpPr>
        <p:spPr>
          <a:xfrm>
            <a:off x="630000" y="622800"/>
            <a:ext cx="4673646" cy="941796"/>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a:t>Click to edit Master title style</a:t>
            </a:r>
            <a:endParaRPr lang="en-US" dirty="0"/>
          </a:p>
        </p:txBody>
      </p:sp>
      <p:sp>
        <p:nvSpPr>
          <p:cNvPr id="10"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484056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824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0341"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9"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15" name="TextBox 1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a:t>Click to edit Master title style</a:t>
            </a:r>
            <a:endParaRPr lang="en-US" dirty="0"/>
          </a:p>
        </p:txBody>
      </p:sp>
      <p:sp>
        <p:nvSpPr>
          <p:cNvPr id="14"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0792015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926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3" name="Rectangle 12"/>
          <p:cNvSpPr/>
          <p:nvPr/>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4"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6277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029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5" name="TextBox 1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21"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17"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52790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131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5" name="Copyright" hidden="1"/>
          <p:cNvSpPr txBox="1"/>
          <p:nvPr/>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dirty="0"/>
              <a:t>Click to edit title</a:t>
            </a:r>
          </a:p>
        </p:txBody>
      </p:sp>
      <p:sp>
        <p:nvSpPr>
          <p:cNvPr id="13" name="TextBox 1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439442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233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9"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10"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819713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336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9"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6" name="Rectangle 5"/>
          <p:cNvSpPr/>
          <p:nvPr/>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707070"/>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10"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62757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uote">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
        <p:nvSpPr>
          <p:cNvPr id="6" name="TextBox 5"/>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5690076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541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1"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4" name="Title 3"/>
          <p:cNvSpPr>
            <a:spLocks noGrp="1"/>
          </p:cNvSpPr>
          <p:nvPr>
            <p:ph type="title"/>
          </p:nvPr>
        </p:nvSpPr>
        <p:spPr>
          <a:xfrm>
            <a:off x="630000" y="622800"/>
            <a:ext cx="10933200" cy="470898"/>
          </a:xfrm>
        </p:spPr>
        <p:txBody>
          <a:bodyPr/>
          <a:lstStyle>
            <a:lvl1pPr>
              <a:defRPr sz="3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8"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692734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1860798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90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7"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6"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a:t>Click to edit Master title style</a:t>
            </a:r>
            <a:endParaRPr lang="en-US" dirty="0"/>
          </a:p>
        </p:txBody>
      </p:sp>
    </p:spTree>
    <p:extLst>
      <p:ext uri="{BB962C8B-B14F-4D97-AF65-F5344CB8AC3E}">
        <p14:creationId xmlns:p14="http://schemas.microsoft.com/office/powerpoint/2010/main" val="8646459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643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7"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6"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21393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745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9"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8"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760555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848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09CC8F"/>
                    </a:gs>
                    <a:gs pos="2000">
                      <a:srgbClr val="89DABD"/>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0"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11"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
        <p:nvSpPr>
          <p:cNvPr id="12" name="Rectangle 11"/>
          <p:cNvSpPr/>
          <p:nvPr/>
        </p:nvSpPr>
        <p:spPr>
          <a:xfrm>
            <a:off x="5021826" y="1525757"/>
            <a:ext cx="6209072" cy="3600986"/>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BCG Platinion are subject to BCG Platinion's Standard Terms (a copy of which is available upon request) or such other agreement as may have been previously executed by BCG Platinion. BCG Platinion does not provide legal, accounting, or tax advice. The Client is responsible for obtaining independent advice concerning these matters. This advice may affect the guidance given by BCG Platinion. Further, BCG Platinion has made no undertaking to update these materials after the date hereof, notwithstanding that such information may become outdated 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Platinion.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Platinion), BCG Platinion shall have no liability whatsoever to any Third Party, and any Third Party hereby waives any rights and claims it may have at any time against BCG Platinion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Platinion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Platinion. BCG Platinion has used public and/or confidential data and assumptions provided to BCG Platinion by the Client. BCG Platinion has not independently verified the data and assumptions used in these analyses. Changes in the underlying data or operating assumptions will clearly impact the analyses and conclusions.</a:t>
            </a:r>
          </a:p>
        </p:txBody>
      </p:sp>
    </p:spTree>
    <p:extLst>
      <p:ext uri="{BB962C8B-B14F-4D97-AF65-F5344CB8AC3E}">
        <p14:creationId xmlns:p14="http://schemas.microsoft.com/office/powerpoint/2010/main" val="41666027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3841579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95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p:custDataLst>
              <p:tags r:id="rId3"/>
            </p:custDataLst>
          </p:nvPr>
        </p:nvPicPr>
        <p:blipFill>
          <a:blip r:embed="rId7" cstate="print">
            <a:extLst>
              <a:ext uri="{28A0092B-C50C-407E-A947-70E740481C1C}">
                <a14:useLocalDpi xmlns:a14="http://schemas.microsoft.com/office/drawing/2010/main"/>
              </a:ext>
            </a:extLst>
          </a:blip>
          <a:stretch>
            <a:fillRect/>
          </a:stretch>
        </p:blipFill>
        <p:spPr>
          <a:xfrm>
            <a:off x="5884" y="0"/>
            <a:ext cx="12180231" cy="6858000"/>
          </a:xfrm>
          <a:prstGeom prst="rect">
            <a:avLst/>
          </a:prstGeom>
        </p:spPr>
      </p:pic>
      <p:sp>
        <p:nvSpPr>
          <p:cNvPr id="7" name="Rectangle 6"/>
          <p:cNvSpPr/>
          <p:nvPr/>
        </p:nvSpPr>
        <p:spPr bwMode="black">
          <a:xfrm>
            <a:off x="630936" y="626200"/>
            <a:ext cx="5605870" cy="5529600"/>
          </a:xfrm>
          <a:prstGeom prst="rect">
            <a:avLst/>
          </a:prstGeom>
          <a:gradFill flip="none" rotWithShape="1">
            <a:gsLst>
              <a:gs pos="0">
                <a:srgbClr val="333333">
                  <a:alpha val="93000"/>
                </a:srgbClr>
              </a:gs>
              <a:gs pos="100000">
                <a:srgbClr val="707070">
                  <a:alpha val="85000"/>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de-DE" sz="1200" dirty="0">
                <a:solidFill>
                  <a:prstClr val="white"/>
                </a:solidFill>
                <a:sym typeface="Trebuchet MS" panose="020B0603020202020204" pitchFamily="34" charset="0"/>
              </a:rPr>
              <a:t>platinion.com</a:t>
            </a:r>
            <a:endParaRPr lang="en-US" sz="1200" dirty="0">
              <a:solidFill>
                <a:prstClr val="white"/>
              </a:solidFill>
              <a:sym typeface="Trebuchet MS" panose="020B0603020202020204" pitchFamily="34" charset="0"/>
            </a:endParaRPr>
          </a:p>
        </p:txBody>
      </p:sp>
      <p:pic>
        <p:nvPicPr>
          <p:cNvPr id="9" name="Group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129" y="2622134"/>
            <a:ext cx="5156804" cy="1540878"/>
          </a:xfrm>
          <a:prstGeom prst="rect">
            <a:avLst/>
          </a:prstGeom>
        </p:spPr>
      </p:pic>
    </p:spTree>
    <p:extLst>
      <p:ext uri="{BB962C8B-B14F-4D97-AF65-F5344CB8AC3E}">
        <p14:creationId xmlns:p14="http://schemas.microsoft.com/office/powerpoint/2010/main" val="3770529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053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56"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55"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grpSp>
        <p:nvGrpSpPr>
          <p:cNvPr id="49" name="Group 48"/>
          <p:cNvGrpSpPr/>
          <p:nvPr/>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8" name="Five column measure"/>
            <p:cNvGrpSpPr/>
            <p:nvPr/>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65000"/>
                    </a:prstClr>
                  </a:solidFill>
                  <a:sym typeface="Trebuchet MS" panose="020B0603020202020204" pitchFamily="34" charset="0"/>
                </a:rPr>
                <a:t>1. </a:t>
              </a:r>
              <a:r>
                <a:rPr lang="en-US" sz="1000" dirty="0" err="1">
                  <a:solidFill>
                    <a:prstClr val="white">
                      <a:lumMod val="65000"/>
                    </a:prstClr>
                  </a:solidFill>
                  <a:sym typeface="Trebuchet MS" panose="020B0603020202020204" pitchFamily="34" charset="0"/>
                </a:rPr>
                <a:t>xxxx</a:t>
              </a:r>
              <a:r>
                <a:rPr lang="en-US" sz="1000" dirty="0">
                  <a:solidFill>
                    <a:prstClr val="white">
                      <a:lumMod val="65000"/>
                    </a:prstClr>
                  </a:solidFill>
                  <a:sym typeface="Trebuchet MS" panose="020B0603020202020204" pitchFamily="34" charset="0"/>
                </a:rPr>
                <a:t>  2. </a:t>
              </a:r>
              <a:r>
                <a:rPr lang="en-US" sz="1000" dirty="0" err="1">
                  <a:solidFill>
                    <a:prstClr val="white">
                      <a:lumMod val="65000"/>
                    </a:prstClr>
                  </a:solidFill>
                  <a:sym typeface="Trebuchet MS" panose="020B0603020202020204" pitchFamily="34" charset="0"/>
                </a:rPr>
                <a:t>xxxx</a:t>
              </a:r>
              <a:r>
                <a:rPr lang="en-US" sz="1000" dirty="0">
                  <a:solidFill>
                    <a:prstClr val="white">
                      <a:lumMod val="65000"/>
                    </a:prstClr>
                  </a:solidFill>
                  <a:sym typeface="Trebuchet MS" panose="020B0603020202020204" pitchFamily="34" charset="0"/>
                </a:rPr>
                <a:t>  3. </a:t>
              </a:r>
              <a:r>
                <a:rPr lang="en-US" sz="1000" dirty="0" err="1">
                  <a:solidFill>
                    <a:prstClr val="white">
                      <a:lumMod val="65000"/>
                    </a:prstClr>
                  </a:solidFill>
                  <a:sym typeface="Trebuchet MS" panose="020B0603020202020204" pitchFamily="34" charset="0"/>
                </a:rPr>
                <a:t>xxxx</a:t>
              </a:r>
              <a:endParaRPr lang="en-US" sz="1000" dirty="0">
                <a:solidFill>
                  <a:prstClr val="white">
                    <a:lumMod val="65000"/>
                  </a:prstClr>
                </a:solidFill>
                <a:sym typeface="Trebuchet MS" panose="020B0603020202020204" pitchFamily="34" charset="0"/>
              </a:endParaRPr>
            </a:p>
            <a:p>
              <a:pPr>
                <a:lnSpc>
                  <a:spcPct val="90000"/>
                </a:lnSpc>
                <a:defRPr/>
              </a:pPr>
              <a:r>
                <a:rPr lang="en-US" sz="1000" dirty="0">
                  <a:solidFill>
                    <a:prstClr val="white">
                      <a:lumMod val="65000"/>
                    </a:prstClr>
                  </a:solidFill>
                  <a:sym typeface="Trebuchet MS" panose="020B0603020202020204" pitchFamily="34" charset="0"/>
                </a:rPr>
                <a:t>Note: List footnotes in numerical order. Footnote numbers are not bracketed. Use 10pt font. Do not put a period at the end of the note or the source</a:t>
              </a:r>
            </a:p>
            <a:p>
              <a:pPr>
                <a:lnSpc>
                  <a:spcPct val="90000"/>
                </a:lnSpc>
                <a:defRPr/>
              </a:pPr>
              <a:r>
                <a:rPr lang="en-US" sz="1000" dirty="0">
                  <a:solidFill>
                    <a:prstClr val="white">
                      <a:lumMod val="65000"/>
                    </a:prstClr>
                  </a:solidFill>
                  <a:sym typeface="Trebuchet MS" panose="020B0603020202020204" pitchFamily="34" charset="0"/>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val="982723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271796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155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Rectangle 13"/>
          <p:cNvSpPr/>
          <p:nvPr/>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9064" y="1973272"/>
            <a:ext cx="580573" cy="6858000"/>
          </a:xfrm>
          <a:prstGeom prst="rect">
            <a:avLst/>
          </a:prstGeom>
        </p:spPr>
      </p:pic>
      <p:pic>
        <p:nvPicPr>
          <p:cNvPr id="17" name="Picture 16"/>
          <p:cNvPicPr>
            <a:picLocks noChangeAspect="1"/>
          </p:cNvPicPr>
          <p:nvPr>
            <p:custDataLst>
              <p:tags r:id="rId3"/>
            </p:custDataLst>
          </p:nvPr>
        </p:nvPicPr>
        <p:blipFill>
          <a:blip r:embed="rId8" cstate="print">
            <a:extLst>
              <a:ext uri="{28A0092B-C50C-407E-A947-70E740481C1C}">
                <a14:useLocalDpi xmlns:a14="http://schemas.microsoft.com/office/drawing/2010/main"/>
              </a:ext>
            </a:extLst>
          </a:blip>
          <a:stretch>
            <a:fillRect/>
          </a:stretch>
        </p:blipFill>
        <p:spPr>
          <a:xfrm>
            <a:off x="0" y="0"/>
            <a:ext cx="12198351"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12" name="Rectangle 11"/>
          <p:cNvSpPr/>
          <p:nvPr/>
        </p:nvSpPr>
        <p:spPr bwMode="black">
          <a:xfrm>
            <a:off x="630936" y="626200"/>
            <a:ext cx="8125200" cy="5529600"/>
          </a:xfrm>
          <a:prstGeom prst="rect">
            <a:avLst/>
          </a:prstGeom>
          <a:gradFill flip="none" rotWithShape="1">
            <a:gsLst>
              <a:gs pos="0">
                <a:srgbClr val="333333">
                  <a:alpha val="93000"/>
                </a:srgbClr>
              </a:gs>
              <a:gs pos="100000">
                <a:srgbClr val="707070">
                  <a:alpha val="85000"/>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latin typeface="+mn-lt"/>
                <a:cs typeface="Arial" pitchFamily="34" charset="0"/>
              </a:defRPr>
            </a:lvl1pPr>
          </a:lstStyle>
          <a:p>
            <a:pPr lvl="0"/>
            <a:r>
              <a:rPr lang="en-US" dirty="0"/>
              <a:t>Click to edit date/place</a:t>
            </a:r>
          </a:p>
        </p:txBody>
      </p:sp>
      <p:sp>
        <p:nvSpPr>
          <p:cNvPr id="26" name="Subtitle 2"/>
          <p:cNvSpPr>
            <a:spLocks noGrp="1"/>
          </p:cNvSpPr>
          <p:nvPr>
            <p:ph type="subTitle" idx="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Title 1"/>
          <p:cNvSpPr>
            <a:spLocks noGrp="1"/>
          </p:cNvSpPr>
          <p:nvPr>
            <p:ph type="ctrTitle"/>
          </p:nvPr>
        </p:nvSpPr>
        <p:spPr bwMode="ltGray">
          <a:xfrm>
            <a:off x="957600" y="1886242"/>
            <a:ext cx="6868800" cy="3138423"/>
          </a:xfrm>
          <a:prstGeom prst="rect">
            <a:avLst/>
          </a:prstGeom>
        </p:spPr>
        <p:txBody>
          <a:bodyPr anchor="b">
            <a:normAutofit/>
          </a:bodyPr>
          <a:lstStyle>
            <a:lvl1pPr algn="l">
              <a:lnSpc>
                <a:spcPct val="93000"/>
              </a:lnSpc>
              <a:defRPr sz="5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pic>
        <p:nvPicPr>
          <p:cNvPr id="15" name="Group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4250" y="861211"/>
            <a:ext cx="3357225" cy="1003155"/>
          </a:xfrm>
          <a:prstGeom prst="rect">
            <a:avLst/>
          </a:prstGeom>
        </p:spPr>
      </p:pic>
    </p:spTree>
    <p:extLst>
      <p:ext uri="{BB962C8B-B14F-4D97-AF65-F5344CB8AC3E}">
        <p14:creationId xmlns:p14="http://schemas.microsoft.com/office/powerpoint/2010/main" val="1575000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257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8" name="Title 7"/>
          <p:cNvSpPr>
            <a:spLocks noGrp="1"/>
          </p:cNvSpPr>
          <p:nvPr>
            <p:ph type="title"/>
          </p:nvPr>
        </p:nvSpPr>
        <p:spPr>
          <a:xfrm>
            <a:off x="630000" y="622800"/>
            <a:ext cx="10933350" cy="332399"/>
          </a:xfr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0"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303172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360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1"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7" name="Rectangle 6"/>
          <p:cNvSpPr/>
          <p:nvPr/>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8" name="Subtitle 2"/>
          <p:cNvSpPr>
            <a:spLocks noGrp="1"/>
          </p:cNvSpPr>
          <p:nvPr>
            <p:ph type="subTitle" idx="13"/>
          </p:nvPr>
        </p:nvSpPr>
        <p:spPr>
          <a:xfrm>
            <a:off x="630000" y="2158987"/>
            <a:ext cx="3744000" cy="541687"/>
          </a:xfrm>
          <a:prstGeom prst="rect">
            <a:avLst/>
          </a:prstGeom>
        </p:spPr>
        <p:txBody>
          <a:bodyPr>
            <a:noAutofit/>
          </a:bodyPr>
          <a:lstStyle>
            <a:lvl1pPr marL="0" indent="0" algn="l">
              <a:buNone/>
              <a:defRPr sz="1600">
                <a:solidFill>
                  <a:schemeClr val="tx2"/>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4"/>
          <p:cNvSpPr>
            <a:spLocks noGrp="1"/>
          </p:cNvSpPr>
          <p:nvPr>
            <p:ph type="title"/>
          </p:nvPr>
        </p:nvSpPr>
        <p:spPr>
          <a:xfrm>
            <a:off x="630000" y="1227048"/>
            <a:ext cx="3744000" cy="664797"/>
          </a:xfrm>
        </p:spPr>
        <p:txBody>
          <a:bodyPr anchor="t">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0"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186765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6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2"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section title</a:t>
            </a:r>
          </a:p>
        </p:txBody>
      </p:sp>
      <p:sp>
        <p:nvSpPr>
          <p:cNvPr id="11" name="Rectangle 10"/>
          <p:cNvSpPr/>
          <p:nvPr/>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0"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20765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565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Trebuchet MS" panose="020B0603020202020204" pitchFamily="34" charset="0"/>
                <a:sym typeface="Trebuchet MS" panose="020B0603020202020204" pitchFamily="34" charset="0"/>
              </a:defRPr>
            </a:lvl1pPr>
          </a:lstStyle>
          <a:p>
            <a:r>
              <a:rPr lang="en-US" dirty="0"/>
              <a:t>Click to edit section title</a:t>
            </a:r>
          </a:p>
        </p:txBody>
      </p:sp>
      <p:cxnSp>
        <p:nvCxnSpPr>
          <p:cNvPr id="10" name="Straight Connector 9"/>
          <p:cNvCxnSpPr/>
          <p:nvPr/>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803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7"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9" name="Title 1"/>
          <p:cNvSpPr>
            <a:spLocks noGrp="1"/>
          </p:cNvSpPr>
          <p:nvPr>
            <p:ph type="title"/>
          </p:nvPr>
        </p:nvSpPr>
        <p:spPr bwMode="ltGray">
          <a:xfrm>
            <a:off x="630000" y="1544274"/>
            <a:ext cx="3452400" cy="1495794"/>
          </a:xfrm>
          <a:noFill/>
        </p:spPr>
        <p:txBody>
          <a:bodyPr wrap="square" lIns="0" tIns="0" rIns="320040" bIns="0" anchor="b">
            <a:noAutofit/>
          </a:bodyPr>
          <a:lstStyle>
            <a:lvl1pPr>
              <a:defRPr sz="3200">
                <a:solidFill>
                  <a:schemeClr val="tx2"/>
                </a:solidFill>
              </a:defRPr>
            </a:lvl1pPr>
          </a:lstStyle>
          <a:p>
            <a:r>
              <a:rPr lang="en-US"/>
              <a:t>Click to edit Master title style</a:t>
            </a:r>
            <a:endParaRPr lang="en-US" dirty="0"/>
          </a:p>
        </p:txBody>
      </p:sp>
      <p:sp>
        <p:nvSpPr>
          <p:cNvPr id="10" name="FooterSimple" hidden="1"/>
          <p:cNvSpPr txBox="1"/>
          <p:nvPr>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160103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667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0" name="TextBox 19"/>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2"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24" name="Rectangle 23"/>
          <p:cNvSpPr/>
          <p:nvPr/>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2"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993231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76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9" name="TextBox 18"/>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2" name="Title 1"/>
          <p:cNvSpPr>
            <a:spLocks noGrp="1"/>
          </p:cNvSpPr>
          <p:nvPr>
            <p:ph type="title"/>
          </p:nvPr>
        </p:nvSpPr>
        <p:spPr>
          <a:xfrm>
            <a:off x="630000" y="622800"/>
            <a:ext cx="6276529"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2"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
        <p:nvSpPr>
          <p:cNvPr id="62" name="Text Placeholder 4"/>
          <p:cNvSpPr>
            <a:spLocks noGrp="1"/>
          </p:cNvSpPr>
          <p:nvPr>
            <p:ph type="body" sz="quarter" idx="11"/>
          </p:nvPr>
        </p:nvSpPr>
        <p:spPr>
          <a:xfrm>
            <a:off x="629400" y="2085628"/>
            <a:ext cx="6256800" cy="3491160"/>
          </a:xfr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cs typeface="Arial" pitchFamily="34" charset="0"/>
              </a:defRPr>
            </a:lvl1pPr>
            <a:lvl2pPr>
              <a:defRPr lang="en-US" dirty="0">
                <a:solidFill>
                  <a:srgbClr val="575757"/>
                </a:solidFill>
              </a:defRPr>
            </a:lvl2pPr>
            <a:lvl3pPr>
              <a:defRPr lang="en-US" dirty="0">
                <a:solidFill>
                  <a:srgbClr val="575757"/>
                </a:solidFill>
              </a:defRPr>
            </a:lvl3pPr>
            <a:lvl4pPr>
              <a:defRPr lang="en-US" dirty="0">
                <a:solidFill>
                  <a:srgbClr val="09CC8F"/>
                </a:solidFill>
              </a:defRPr>
            </a:lvl4pPr>
            <a:lvl5pPr>
              <a:defRPr lang="en-US" sz="1800" dirty="0">
                <a:solidFill>
                  <a:srgbClr val="57575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948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872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9" name="TextBox 18"/>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2" name="Title 1"/>
          <p:cNvSpPr>
            <a:spLocks noGrp="1"/>
          </p:cNvSpPr>
          <p:nvPr>
            <p:ph type="title"/>
          </p:nvPr>
        </p:nvSpPr>
        <p:spPr>
          <a:xfrm>
            <a:off x="630000" y="622800"/>
            <a:ext cx="6276529"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2"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921590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974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2"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15" name="TextBox 1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p:nvPr>
        </p:nvSpPr>
        <p:spPr>
          <a:xfrm>
            <a:off x="630000" y="622800"/>
            <a:ext cx="8101584"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2"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830614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077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1"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18" name="TextBox 17"/>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dirty="0">
                <a:solidFill>
                  <a:schemeClr val="tx2"/>
                </a:solidFill>
              </a:rPr>
              <a:t>Click to edit </a:t>
            </a:r>
            <a:br>
              <a:rPr lang="en-US" dirty="0">
                <a:solidFill>
                  <a:schemeClr val="tx2"/>
                </a:solidFill>
              </a:rPr>
            </a:br>
            <a:r>
              <a:rPr lang="en-US" dirty="0">
                <a:solidFill>
                  <a:schemeClr val="tx2"/>
                </a:solidFill>
              </a:rPr>
              <a:t>Master title style</a:t>
            </a:r>
          </a:p>
        </p:txBody>
      </p:sp>
      <p:sp>
        <p:nvSpPr>
          <p:cNvPr id="14"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357789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179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Box 8"/>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7"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pic>
        <p:nvPicPr>
          <p:cNvPr id="1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2"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8863184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281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875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3" name="Title 2"/>
          <p:cNvSpPr>
            <a:spLocks noGrp="1"/>
          </p:cNvSpPr>
          <p:nvPr>
            <p:ph type="title"/>
          </p:nvPr>
        </p:nvSpPr>
        <p:spPr>
          <a:xfrm>
            <a:off x="630000" y="622800"/>
            <a:ext cx="4747822"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8"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16" name="TextBox 15"/>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12"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76134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384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0341"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15" name="TextBox 1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p:nvPr>
        </p:nvSpPr>
        <p:spPr>
          <a:xfrm>
            <a:off x="630000" y="622800"/>
            <a:ext cx="6254496"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4"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224148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86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26" name="Rectangle 25"/>
          <p:cNvSpPr/>
          <p:nvPr/>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29"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28" name="TextBox 27"/>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1"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10294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89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4" name="TextBox 1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17"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18"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804525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005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section title</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2"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59" name="Rectangle 58"/>
          <p:cNvSpPr/>
          <p:nvPr/>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9"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495351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91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9"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dirty="0"/>
              <a:t>Click to edit title</a:t>
            </a:r>
          </a:p>
        </p:txBody>
      </p:sp>
      <p:sp>
        <p:nvSpPr>
          <p:cNvPr id="14" name="TextBox 1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8427269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93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10" name="TextBox 9"/>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8"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496259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896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1"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6" name="Rectangle 5"/>
          <p:cNvSpPr/>
          <p:nvPr/>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707070"/>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9"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235832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D. Quot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9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89DABD"/>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
        <p:nvSpPr>
          <p:cNvPr id="6" name="TextBox 5"/>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Tree>
    <p:extLst>
      <p:ext uri="{BB962C8B-B14F-4D97-AF65-F5344CB8AC3E}">
        <p14:creationId xmlns:p14="http://schemas.microsoft.com/office/powerpoint/2010/main" val="3556004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D. 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101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1"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2" name="Title 1"/>
          <p:cNvSpPr>
            <a:spLocks noGrp="1"/>
          </p:cNvSpPr>
          <p:nvPr>
            <p:ph type="title"/>
          </p:nvPr>
        </p:nvSpPr>
        <p:spPr>
          <a:xfrm>
            <a:off x="630000" y="622800"/>
            <a:ext cx="10933200" cy="332399"/>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8"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312500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203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7"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extBox 19"/>
          <p:cNvSpPr txBox="1"/>
          <p:nvPr/>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09CC8F"/>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4"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19" name="TextBox 18"/>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993887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305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11" name="TextBox 10"/>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8"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059862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08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5"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6"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79998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1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09CC8F"/>
                    </a:gs>
                    <a:gs pos="2000">
                      <a:srgbClr val="89DABD"/>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0"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11"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
        <p:nvSpPr>
          <p:cNvPr id="12" name="Rectangle 11"/>
          <p:cNvSpPr/>
          <p:nvPr/>
        </p:nvSpPr>
        <p:spPr>
          <a:xfrm>
            <a:off x="5021826" y="1525757"/>
            <a:ext cx="6209072" cy="3600986"/>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BCG Platinion are subject to BCG Platinion's Standard Terms (a copy of which is available upon request) or such other agreement as may have been previously executed by BCG Platinion. BCG Platinion does not provide legal, accounting, or tax advice. The Client is responsible for obtaining independent advice concerning these matters. This advice may affect the guidance given by BCG Platinion. Further, BCG Platinion has made no undertaking to update these materials after the date hereof, notwithstanding that such information may become outdated 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Platinion.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Platinion), BCG Platinion shall have no liability whatsoever to any Third Party, and any Third Party hereby waives any rights and claims it may have at any time against BCG Platinion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Platinion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Platinion. BCG Platinion has used public and/or confidential data and assumptions provided to BCG Platinion by the Client. BCG Platinion has not independently verified the data and assumptions used in these analyses. Changes in the underlying data or operating assumptions will clearly impact the analyses and conclusions.</a:t>
            </a:r>
          </a:p>
        </p:txBody>
      </p:sp>
    </p:spTree>
    <p:extLst>
      <p:ext uri="{BB962C8B-B14F-4D97-AF65-F5344CB8AC3E}">
        <p14:creationId xmlns:p14="http://schemas.microsoft.com/office/powerpoint/2010/main" val="3226701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1296350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613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p:custDataLst>
              <p:tags r:id="rId3"/>
            </p:custDataLst>
          </p:nvPr>
        </p:nvPicPr>
        <p:blipFill>
          <a:blip r:embed="rId7" cstate="print">
            <a:extLst>
              <a:ext uri="{28A0092B-C50C-407E-A947-70E740481C1C}">
                <a14:useLocalDpi xmlns:a14="http://schemas.microsoft.com/office/drawing/2010/main"/>
              </a:ext>
            </a:extLst>
          </a:blip>
          <a:stretch>
            <a:fillRect/>
          </a:stretch>
        </p:blipFill>
        <p:spPr>
          <a:xfrm>
            <a:off x="5884" y="0"/>
            <a:ext cx="12180231" cy="6858000"/>
          </a:xfrm>
          <a:prstGeom prst="rect">
            <a:avLst/>
          </a:prstGeom>
        </p:spPr>
      </p:pic>
      <p:sp>
        <p:nvSpPr>
          <p:cNvPr id="7" name="Rectangle 6"/>
          <p:cNvSpPr/>
          <p:nvPr/>
        </p:nvSpPr>
        <p:spPr bwMode="black">
          <a:xfrm>
            <a:off x="630936" y="626200"/>
            <a:ext cx="5605870" cy="5529600"/>
          </a:xfrm>
          <a:prstGeom prst="rect">
            <a:avLst/>
          </a:prstGeom>
          <a:gradFill flip="none" rotWithShape="1">
            <a:gsLst>
              <a:gs pos="0">
                <a:srgbClr val="333333">
                  <a:alpha val="93000"/>
                </a:srgbClr>
              </a:gs>
              <a:gs pos="100000">
                <a:srgbClr val="707070">
                  <a:alpha val="85000"/>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de-DE" sz="1200" dirty="0">
                <a:solidFill>
                  <a:prstClr val="white"/>
                </a:solidFill>
                <a:sym typeface="Trebuchet MS" panose="020B0603020202020204" pitchFamily="34" charset="0"/>
              </a:rPr>
              <a:t>platinion.com</a:t>
            </a:r>
            <a:endParaRPr lang="en-US" sz="1200" dirty="0">
              <a:solidFill>
                <a:prstClr val="white"/>
              </a:solidFill>
              <a:sym typeface="Trebuchet MS" panose="020B0603020202020204" pitchFamily="34" charset="0"/>
            </a:endParaRPr>
          </a:p>
        </p:txBody>
      </p:sp>
      <p:pic>
        <p:nvPicPr>
          <p:cNvPr id="9" name="Group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129" y="2622134"/>
            <a:ext cx="5156804" cy="1540878"/>
          </a:xfrm>
          <a:prstGeom prst="rect">
            <a:avLst/>
          </a:prstGeom>
        </p:spPr>
      </p:pic>
    </p:spTree>
    <p:extLst>
      <p:ext uri="{BB962C8B-B14F-4D97-AF65-F5344CB8AC3E}">
        <p14:creationId xmlns:p14="http://schemas.microsoft.com/office/powerpoint/2010/main" val="94377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107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Trebuchet MS" panose="020B0603020202020204" pitchFamily="34" charset="0"/>
                <a:sym typeface="Trebuchet MS" panose="020B0603020202020204" pitchFamily="34" charset="0"/>
              </a:defRPr>
            </a:lvl1pPr>
          </a:lstStyle>
          <a:p>
            <a:r>
              <a:rPr lang="en-US" dirty="0"/>
              <a:t>Click to edit section title</a:t>
            </a:r>
          </a:p>
        </p:txBody>
      </p:sp>
      <p:cxnSp>
        <p:nvCxnSpPr>
          <p:cNvPr id="148" name="Straight Connector 147"/>
          <p:cNvCxnSpPr/>
          <p:nvPr/>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239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15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56"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2018 by BCG Platinion. All rights reserved.</a:t>
            </a:r>
          </a:p>
        </p:txBody>
      </p:sp>
      <p:sp>
        <p:nvSpPr>
          <p:cNvPr id="55"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grpSp>
        <p:nvGrpSpPr>
          <p:cNvPr id="49" name="Group 48"/>
          <p:cNvGrpSpPr/>
          <p:nvPr/>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8" name="Five column measure"/>
            <p:cNvGrpSpPr/>
            <p:nvPr/>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65000"/>
                    </a:prstClr>
                  </a:solidFill>
                  <a:sym typeface="Trebuchet MS" panose="020B0603020202020204" pitchFamily="34" charset="0"/>
                </a:rPr>
                <a:t>1. </a:t>
              </a:r>
              <a:r>
                <a:rPr lang="en-US" sz="1000" dirty="0" err="1">
                  <a:solidFill>
                    <a:prstClr val="white">
                      <a:lumMod val="65000"/>
                    </a:prstClr>
                  </a:solidFill>
                  <a:sym typeface="Trebuchet MS" panose="020B0603020202020204" pitchFamily="34" charset="0"/>
                </a:rPr>
                <a:t>xxxx</a:t>
              </a:r>
              <a:r>
                <a:rPr lang="en-US" sz="1000" dirty="0">
                  <a:solidFill>
                    <a:prstClr val="white">
                      <a:lumMod val="65000"/>
                    </a:prstClr>
                  </a:solidFill>
                  <a:sym typeface="Trebuchet MS" panose="020B0603020202020204" pitchFamily="34" charset="0"/>
                </a:rPr>
                <a:t>  2. </a:t>
              </a:r>
              <a:r>
                <a:rPr lang="en-US" sz="1000" dirty="0" err="1">
                  <a:solidFill>
                    <a:prstClr val="white">
                      <a:lumMod val="65000"/>
                    </a:prstClr>
                  </a:solidFill>
                  <a:sym typeface="Trebuchet MS" panose="020B0603020202020204" pitchFamily="34" charset="0"/>
                </a:rPr>
                <a:t>xxxx</a:t>
              </a:r>
              <a:r>
                <a:rPr lang="en-US" sz="1000" dirty="0">
                  <a:solidFill>
                    <a:prstClr val="white">
                      <a:lumMod val="65000"/>
                    </a:prstClr>
                  </a:solidFill>
                  <a:sym typeface="Trebuchet MS" panose="020B0603020202020204" pitchFamily="34" charset="0"/>
                </a:rPr>
                <a:t>  3. </a:t>
              </a:r>
              <a:r>
                <a:rPr lang="en-US" sz="1000" dirty="0" err="1">
                  <a:solidFill>
                    <a:prstClr val="white">
                      <a:lumMod val="65000"/>
                    </a:prstClr>
                  </a:solidFill>
                  <a:sym typeface="Trebuchet MS" panose="020B0603020202020204" pitchFamily="34" charset="0"/>
                </a:rPr>
                <a:t>xxxx</a:t>
              </a:r>
              <a:endParaRPr lang="en-US" sz="1000" dirty="0">
                <a:solidFill>
                  <a:prstClr val="white">
                    <a:lumMod val="65000"/>
                  </a:prstClr>
                </a:solidFill>
                <a:sym typeface="Trebuchet MS" panose="020B0603020202020204" pitchFamily="34" charset="0"/>
              </a:endParaRPr>
            </a:p>
            <a:p>
              <a:pPr>
                <a:lnSpc>
                  <a:spcPct val="90000"/>
                </a:lnSpc>
                <a:defRPr/>
              </a:pPr>
              <a:r>
                <a:rPr lang="en-US" sz="1000" dirty="0">
                  <a:solidFill>
                    <a:prstClr val="white">
                      <a:lumMod val="65000"/>
                    </a:prstClr>
                  </a:solidFill>
                  <a:sym typeface="Trebuchet MS" panose="020B0603020202020204" pitchFamily="34" charset="0"/>
                </a:rPr>
                <a:t>Note: List footnotes in numerical order. Footnote numbers are not bracketed. Use 10pt font. Do not put a period at the end of the note or the source</a:t>
              </a:r>
            </a:p>
            <a:p>
              <a:pPr>
                <a:lnSpc>
                  <a:spcPct val="90000"/>
                </a:lnSpc>
                <a:defRPr/>
              </a:pPr>
              <a:r>
                <a:rPr lang="en-US" sz="1000" dirty="0">
                  <a:solidFill>
                    <a:prstClr val="white">
                      <a:lumMod val="65000"/>
                    </a:prstClr>
                  </a:solidFill>
                  <a:sym typeface="Trebuchet MS" panose="020B0603020202020204" pitchFamily="34" charset="0"/>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val="3956267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20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25"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20" name="TextBox 19"/>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1"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114515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312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20"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17" name="TextBox 16"/>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a:t>Click to edit Master title style</a:t>
            </a:r>
            <a:endParaRPr lang="en-US" dirty="0"/>
          </a:p>
        </p:txBody>
      </p:sp>
      <p:sp>
        <p:nvSpPr>
          <p:cNvPr id="11"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
        <p:nvSpPr>
          <p:cNvPr id="4" name="Text Placeholder 3"/>
          <p:cNvSpPr>
            <a:spLocks noGrp="1"/>
          </p:cNvSpPr>
          <p:nvPr>
            <p:ph type="body" sz="quarter" idx="12"/>
          </p:nvPr>
        </p:nvSpPr>
        <p:spPr>
          <a:xfrm>
            <a:off x="629400" y="2085628"/>
            <a:ext cx="6256800" cy="3491160"/>
          </a:xfr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cs typeface="Arial" pitchFamily="34" charset="0"/>
              </a:defRPr>
            </a:lvl1pPr>
            <a:lvl2pPr>
              <a:defRPr lang="en-US" dirty="0">
                <a:solidFill>
                  <a:srgbClr val="575757"/>
                </a:solidFill>
              </a:defRPr>
            </a:lvl2pPr>
            <a:lvl3pPr>
              <a:defRPr lang="en-US" dirty="0">
                <a:solidFill>
                  <a:srgbClr val="575757"/>
                </a:solidFill>
              </a:defRPr>
            </a:lvl3pPr>
            <a:lvl4pPr>
              <a:defRPr lang="en-US" dirty="0">
                <a:solidFill>
                  <a:srgbClr val="09CC8F"/>
                </a:solidFill>
              </a:defRPr>
            </a:lvl4pPr>
            <a:lvl5pPr>
              <a:defRPr lang="en-US" sz="1800" dirty="0">
                <a:solidFill>
                  <a:srgbClr val="57575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4323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4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20"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17" name="TextBox 16"/>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a:t>Click to edit Master title style</a:t>
            </a:r>
            <a:endParaRPr lang="en-US" dirty="0"/>
          </a:p>
        </p:txBody>
      </p:sp>
      <p:sp>
        <p:nvSpPr>
          <p:cNvPr id="11"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466510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517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9" name="Copyright" hidden="1"/>
          <p:cNvSpPr txBox="1"/>
          <p:nvPr/>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2018 by BCG Platinion. All rights reserved.</a:t>
            </a:r>
          </a:p>
        </p:txBody>
      </p:sp>
      <p:sp>
        <p:nvSpPr>
          <p:cNvPr id="12" name="TextBox 11"/>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a:solidFill>
                  <a:schemeClr val="tx2"/>
                </a:solidFill>
                <a:latin typeface="Trebuchet MS" panose="020B0603020202020204" pitchFamily="34" charset="0"/>
                <a:sym typeface="Trebuchet MS" panose="020B0603020202020204" pitchFamily="34" charset="0"/>
              </a:defRPr>
            </a:lvl1pPr>
          </a:lstStyle>
          <a:p>
            <a:r>
              <a:rPr lang="en-US" dirty="0">
                <a:solidFill>
                  <a:schemeClr val="tx2"/>
                </a:solidFill>
              </a:rPr>
              <a:t>Click to edit </a:t>
            </a:r>
            <a:br>
              <a:rPr lang="en-US" dirty="0">
                <a:solidFill>
                  <a:schemeClr val="tx2"/>
                </a:solidFill>
              </a:rPr>
            </a:br>
            <a:r>
              <a:rPr lang="en-US" dirty="0">
                <a:solidFill>
                  <a:schemeClr val="tx2"/>
                </a:solidFill>
              </a:rPr>
              <a:t>Master title style</a:t>
            </a:r>
          </a:p>
        </p:txBody>
      </p:sp>
      <p:sp>
        <p:nvSpPr>
          <p:cNvPr id="10" name="FooterSimple" hidden="1"/>
          <p:cNvSpPr txBox="1"/>
          <p:nvPr>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713905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3"/>
            </p:custDataLst>
            <p:extLst>
              <p:ext uri="{D42A27DB-BD31-4B8C-83A1-F6EECF244321}">
                <p14:modId xmlns:p14="http://schemas.microsoft.com/office/powerpoint/2010/main" val="8310081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979" name="think-cell Slide" r:id="rId54" imgW="270" imgH="270" progId="TCLayout.ActiveDocument.1">
                  <p:embed/>
                </p:oleObj>
              </mc:Choice>
              <mc:Fallback>
                <p:oleObj name="think-cell Slide" r:id="rId54" imgW="270" imgH="270" progId="TCLayout.ActiveDocument.1">
                  <p:embed/>
                  <p:pic>
                    <p:nvPicPr>
                      <p:cNvPr id="0" name=""/>
                      <p:cNvPicPr/>
                      <p:nvPr/>
                    </p:nvPicPr>
                    <p:blipFill>
                      <a:blip r:embed="rId55"/>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630000" y="1825625"/>
            <a:ext cx="1072380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629337017"/>
      </p:ext>
    </p:extLst>
  </p:cSld>
  <p:clrMap bg1="lt1" tx1="dk1" bg2="lt2" tx2="dk2" accent1="accent1" accent2="accent2" accent3="accent3" accent4="accent4" accent5="accent5" accent6="accent6" hlink="hlink" folHlink="folHlink"/>
  <p:sldLayoutIdLst>
    <p:sldLayoutId id="2147485324" r:id="rId1"/>
    <p:sldLayoutId id="2147485325" r:id="rId2"/>
    <p:sldLayoutId id="2147485326" r:id="rId3"/>
    <p:sldLayoutId id="2147485327" r:id="rId4"/>
    <p:sldLayoutId id="2147485328" r:id="rId5"/>
    <p:sldLayoutId id="2147485329" r:id="rId6"/>
    <p:sldLayoutId id="2147485330" r:id="rId7"/>
    <p:sldLayoutId id="2147485331" r:id="rId8"/>
    <p:sldLayoutId id="2147485332" r:id="rId9"/>
    <p:sldLayoutId id="2147485333" r:id="rId10"/>
    <p:sldLayoutId id="2147485334" r:id="rId11"/>
    <p:sldLayoutId id="2147485335" r:id="rId12"/>
    <p:sldLayoutId id="2147485336" r:id="rId13"/>
    <p:sldLayoutId id="2147485337" r:id="rId14"/>
    <p:sldLayoutId id="2147485338" r:id="rId15"/>
    <p:sldLayoutId id="2147485339" r:id="rId16"/>
    <p:sldLayoutId id="2147485340" r:id="rId17"/>
    <p:sldLayoutId id="2147485341" r:id="rId18"/>
    <p:sldLayoutId id="2147485342" r:id="rId19"/>
    <p:sldLayoutId id="2147485343" r:id="rId20"/>
    <p:sldLayoutId id="2147485344" r:id="rId21"/>
    <p:sldLayoutId id="2147485345" r:id="rId22"/>
    <p:sldLayoutId id="2147485346" r:id="rId23"/>
    <p:sldLayoutId id="2147485347" r:id="rId24"/>
    <p:sldLayoutId id="2147485348" r:id="rId25"/>
    <p:sldLayoutId id="2147485349" r:id="rId26"/>
    <p:sldLayoutId id="2147485350" r:id="rId27"/>
    <p:sldLayoutId id="2147485351" r:id="rId28"/>
    <p:sldLayoutId id="2147485352" r:id="rId29"/>
    <p:sldLayoutId id="2147485353" r:id="rId30"/>
    <p:sldLayoutId id="2147485354" r:id="rId31"/>
    <p:sldLayoutId id="2147485355" r:id="rId32"/>
    <p:sldLayoutId id="2147485356" r:id="rId33"/>
    <p:sldLayoutId id="2147485357" r:id="rId34"/>
    <p:sldLayoutId id="2147485358" r:id="rId35"/>
    <p:sldLayoutId id="2147485359" r:id="rId36"/>
    <p:sldLayoutId id="2147485360" r:id="rId37"/>
    <p:sldLayoutId id="2147485361" r:id="rId38"/>
    <p:sldLayoutId id="2147485362" r:id="rId39"/>
    <p:sldLayoutId id="2147485363" r:id="rId40"/>
    <p:sldLayoutId id="2147485364" r:id="rId41"/>
    <p:sldLayoutId id="2147485365" r:id="rId42"/>
    <p:sldLayoutId id="2147485366" r:id="rId43"/>
    <p:sldLayoutId id="2147485367" r:id="rId44"/>
    <p:sldLayoutId id="2147485368" r:id="rId45"/>
    <p:sldLayoutId id="2147485369" r:id="rId46"/>
    <p:sldLayoutId id="2147485370" r:id="rId47"/>
    <p:sldLayoutId id="2147485371" r:id="rId48"/>
    <p:sldLayoutId id="2147485372" r:id="rId49"/>
    <p:sldLayoutId id="2147485373" r:id="rId50"/>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E8FB53B-E6DA-CA49-B80A-BEAC1E535F22}"/>
              </a:ext>
            </a:extLst>
          </p:cNvPr>
          <p:cNvSpPr>
            <a:spLocks noGrp="1"/>
          </p:cNvSpPr>
          <p:nvPr>
            <p:ph type="pic" sz="quarter" idx="13"/>
          </p:nvPr>
        </p:nvSpPr>
        <p:spPr/>
      </p:sp>
      <p:sp>
        <p:nvSpPr>
          <p:cNvPr id="3" name="Text Placeholder 2">
            <a:extLst>
              <a:ext uri="{FF2B5EF4-FFF2-40B4-BE49-F238E27FC236}">
                <a16:creationId xmlns:a16="http://schemas.microsoft.com/office/drawing/2014/main" id="{CCCB61C7-25DF-5042-B693-D1520F614BDC}"/>
              </a:ext>
            </a:extLst>
          </p:cNvPr>
          <p:cNvSpPr>
            <a:spLocks noGrp="1"/>
          </p:cNvSpPr>
          <p:nvPr>
            <p:ph type="body" sz="quarter" idx="12"/>
          </p:nvPr>
        </p:nvSpPr>
        <p:spPr/>
        <p:txBody>
          <a:bodyPr/>
          <a:lstStyle/>
          <a:p>
            <a:endParaRPr lang="en-US"/>
          </a:p>
        </p:txBody>
      </p:sp>
      <p:sp>
        <p:nvSpPr>
          <p:cNvPr id="4" name="Subtitle 3">
            <a:extLst>
              <a:ext uri="{FF2B5EF4-FFF2-40B4-BE49-F238E27FC236}">
                <a16:creationId xmlns:a16="http://schemas.microsoft.com/office/drawing/2014/main" id="{87FFDB8C-8B1F-1048-B242-DA58413996A6}"/>
              </a:ext>
            </a:extLst>
          </p:cNvPr>
          <p:cNvSpPr>
            <a:spLocks noGrp="1"/>
          </p:cNvSpPr>
          <p:nvPr>
            <p:ph type="subTitle" idx="1"/>
          </p:nvPr>
        </p:nvSpPr>
        <p:spPr/>
        <p:txBody>
          <a:bodyPr/>
          <a:lstStyle/>
          <a:p>
            <a:r>
              <a:rPr lang="en-US" dirty="0"/>
              <a:t>Matthias </a:t>
            </a:r>
            <a:r>
              <a:rPr lang="en-US" dirty="0" err="1"/>
              <a:t>Pupillo</a:t>
            </a:r>
            <a:endParaRPr lang="en-US" dirty="0"/>
          </a:p>
        </p:txBody>
      </p:sp>
      <p:sp>
        <p:nvSpPr>
          <p:cNvPr id="5" name="Title 4">
            <a:extLst>
              <a:ext uri="{FF2B5EF4-FFF2-40B4-BE49-F238E27FC236}">
                <a16:creationId xmlns:a16="http://schemas.microsoft.com/office/drawing/2014/main" id="{6B1EFA75-BAD1-754B-88F6-BA61D200801E}"/>
              </a:ext>
            </a:extLst>
          </p:cNvPr>
          <p:cNvSpPr>
            <a:spLocks noGrp="1"/>
          </p:cNvSpPr>
          <p:nvPr>
            <p:ph type="ctrTitle"/>
          </p:nvPr>
        </p:nvSpPr>
        <p:spPr/>
        <p:txBody>
          <a:bodyPr/>
          <a:lstStyle/>
          <a:p>
            <a:r>
              <a:rPr lang="en-US" dirty="0"/>
              <a:t>Wireframes</a:t>
            </a:r>
          </a:p>
        </p:txBody>
      </p:sp>
    </p:spTree>
    <p:extLst>
      <p:ext uri="{BB962C8B-B14F-4D97-AF65-F5344CB8AC3E}">
        <p14:creationId xmlns:p14="http://schemas.microsoft.com/office/powerpoint/2010/main" val="324394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C8DD02-5711-0541-B7B5-B5BA020AFBE8}"/>
              </a:ext>
            </a:extLst>
          </p:cNvPr>
          <p:cNvSpPr/>
          <p:nvPr/>
        </p:nvSpPr>
        <p:spPr>
          <a:xfrm>
            <a:off x="1584960" y="381000"/>
            <a:ext cx="9113520" cy="114300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Header</a:t>
            </a:r>
          </a:p>
        </p:txBody>
      </p:sp>
      <p:sp>
        <p:nvSpPr>
          <p:cNvPr id="3" name="Rectangle 2">
            <a:extLst>
              <a:ext uri="{FF2B5EF4-FFF2-40B4-BE49-F238E27FC236}">
                <a16:creationId xmlns:a16="http://schemas.microsoft.com/office/drawing/2014/main" id="{C18710C3-A7BA-8348-8239-A0C01B62D182}"/>
              </a:ext>
            </a:extLst>
          </p:cNvPr>
          <p:cNvSpPr/>
          <p:nvPr/>
        </p:nvSpPr>
        <p:spPr>
          <a:xfrm>
            <a:off x="1584960" y="1661160"/>
            <a:ext cx="9113520" cy="50292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err="1">
                <a:solidFill>
                  <a:srgbClr val="FFFFFF"/>
                </a:solidFill>
              </a:rPr>
              <a:t>Nav</a:t>
            </a:r>
            <a:r>
              <a:rPr lang="en-US" sz="4000" dirty="0">
                <a:solidFill>
                  <a:srgbClr val="FFFFFF"/>
                </a:solidFill>
              </a:rPr>
              <a:t> Bar</a:t>
            </a:r>
          </a:p>
        </p:txBody>
      </p:sp>
      <p:sp>
        <p:nvSpPr>
          <p:cNvPr id="4" name="Rectangle 3">
            <a:extLst>
              <a:ext uri="{FF2B5EF4-FFF2-40B4-BE49-F238E27FC236}">
                <a16:creationId xmlns:a16="http://schemas.microsoft.com/office/drawing/2014/main" id="{E6F37198-04DB-0341-AE36-981390D0B5A8}"/>
              </a:ext>
            </a:extLst>
          </p:cNvPr>
          <p:cNvSpPr/>
          <p:nvPr/>
        </p:nvSpPr>
        <p:spPr>
          <a:xfrm>
            <a:off x="1584960" y="2301240"/>
            <a:ext cx="2346960" cy="3791216"/>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3200" dirty="0">
                <a:solidFill>
                  <a:srgbClr val="FFFFFF"/>
                </a:solidFill>
              </a:rPr>
              <a:t>Categories</a:t>
            </a:r>
          </a:p>
        </p:txBody>
      </p:sp>
      <p:sp>
        <p:nvSpPr>
          <p:cNvPr id="6" name="Rectangle 5">
            <a:extLst>
              <a:ext uri="{FF2B5EF4-FFF2-40B4-BE49-F238E27FC236}">
                <a16:creationId xmlns:a16="http://schemas.microsoft.com/office/drawing/2014/main" id="{02DF307C-7140-F248-89EB-5861FDCCFEE0}"/>
              </a:ext>
            </a:extLst>
          </p:cNvPr>
          <p:cNvSpPr/>
          <p:nvPr/>
        </p:nvSpPr>
        <p:spPr>
          <a:xfrm>
            <a:off x="1584960" y="6172200"/>
            <a:ext cx="9113520" cy="50292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Footer</a:t>
            </a:r>
          </a:p>
        </p:txBody>
      </p:sp>
      <p:sp>
        <p:nvSpPr>
          <p:cNvPr id="7" name="Rectangle 6">
            <a:extLst>
              <a:ext uri="{FF2B5EF4-FFF2-40B4-BE49-F238E27FC236}">
                <a16:creationId xmlns:a16="http://schemas.microsoft.com/office/drawing/2014/main" id="{FA6697D1-DAE8-D947-B402-28685690F568}"/>
              </a:ext>
            </a:extLst>
          </p:cNvPr>
          <p:cNvSpPr/>
          <p:nvPr/>
        </p:nvSpPr>
        <p:spPr>
          <a:xfrm>
            <a:off x="0" y="0"/>
            <a:ext cx="4556760" cy="609600"/>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3600" dirty="0">
                <a:solidFill>
                  <a:srgbClr val="FFFFFF"/>
                </a:solidFill>
              </a:rPr>
              <a:t>Home Page</a:t>
            </a:r>
          </a:p>
        </p:txBody>
      </p:sp>
      <p:sp>
        <p:nvSpPr>
          <p:cNvPr id="8" name="Rectangle 7">
            <a:extLst>
              <a:ext uri="{FF2B5EF4-FFF2-40B4-BE49-F238E27FC236}">
                <a16:creationId xmlns:a16="http://schemas.microsoft.com/office/drawing/2014/main" id="{7FD9DB49-6BDE-184E-B00C-E5AEA038863C}"/>
              </a:ext>
            </a:extLst>
          </p:cNvPr>
          <p:cNvSpPr/>
          <p:nvPr/>
        </p:nvSpPr>
        <p:spPr>
          <a:xfrm>
            <a:off x="4040372" y="2301240"/>
            <a:ext cx="6658108" cy="3791216"/>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Featured</a:t>
            </a:r>
          </a:p>
          <a:p>
            <a:pPr algn="l">
              <a:lnSpc>
                <a:spcPct val="90000"/>
              </a:lnSpc>
              <a:spcAft>
                <a:spcPts val="1000"/>
              </a:spcAft>
            </a:pPr>
            <a:r>
              <a:rPr lang="en-US" sz="4000" dirty="0">
                <a:solidFill>
                  <a:srgbClr val="FFFFFF"/>
                </a:solidFill>
              </a:rPr>
              <a:t>Products</a:t>
            </a:r>
          </a:p>
        </p:txBody>
      </p:sp>
    </p:spTree>
    <p:extLst>
      <p:ext uri="{BB962C8B-B14F-4D97-AF65-F5344CB8AC3E}">
        <p14:creationId xmlns:p14="http://schemas.microsoft.com/office/powerpoint/2010/main" val="960571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C8DD02-5711-0541-B7B5-B5BA020AFBE8}"/>
              </a:ext>
            </a:extLst>
          </p:cNvPr>
          <p:cNvSpPr/>
          <p:nvPr/>
        </p:nvSpPr>
        <p:spPr>
          <a:xfrm>
            <a:off x="1584960" y="381000"/>
            <a:ext cx="9113520" cy="114300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Header</a:t>
            </a:r>
          </a:p>
        </p:txBody>
      </p:sp>
      <p:sp>
        <p:nvSpPr>
          <p:cNvPr id="3" name="Rectangle 2">
            <a:extLst>
              <a:ext uri="{FF2B5EF4-FFF2-40B4-BE49-F238E27FC236}">
                <a16:creationId xmlns:a16="http://schemas.microsoft.com/office/drawing/2014/main" id="{C18710C3-A7BA-8348-8239-A0C01B62D182}"/>
              </a:ext>
            </a:extLst>
          </p:cNvPr>
          <p:cNvSpPr/>
          <p:nvPr/>
        </p:nvSpPr>
        <p:spPr>
          <a:xfrm>
            <a:off x="1584960" y="1661160"/>
            <a:ext cx="9113520" cy="50292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err="1">
                <a:solidFill>
                  <a:srgbClr val="FFFFFF"/>
                </a:solidFill>
              </a:rPr>
              <a:t>Nav</a:t>
            </a:r>
            <a:r>
              <a:rPr lang="en-US" sz="4000" dirty="0">
                <a:solidFill>
                  <a:srgbClr val="FFFFFF"/>
                </a:solidFill>
              </a:rPr>
              <a:t> Bar</a:t>
            </a:r>
          </a:p>
        </p:txBody>
      </p:sp>
      <p:sp>
        <p:nvSpPr>
          <p:cNvPr id="4" name="Rectangle 3">
            <a:extLst>
              <a:ext uri="{FF2B5EF4-FFF2-40B4-BE49-F238E27FC236}">
                <a16:creationId xmlns:a16="http://schemas.microsoft.com/office/drawing/2014/main" id="{E6F37198-04DB-0341-AE36-981390D0B5A8}"/>
              </a:ext>
            </a:extLst>
          </p:cNvPr>
          <p:cNvSpPr/>
          <p:nvPr/>
        </p:nvSpPr>
        <p:spPr>
          <a:xfrm>
            <a:off x="1584960" y="2301240"/>
            <a:ext cx="2346960" cy="373380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Gun List</a:t>
            </a:r>
          </a:p>
        </p:txBody>
      </p:sp>
      <p:sp>
        <p:nvSpPr>
          <p:cNvPr id="5" name="Rectangle 4">
            <a:extLst>
              <a:ext uri="{FF2B5EF4-FFF2-40B4-BE49-F238E27FC236}">
                <a16:creationId xmlns:a16="http://schemas.microsoft.com/office/drawing/2014/main" id="{3990B7AD-D45C-7848-8C6E-883DC1AD78A2}"/>
              </a:ext>
            </a:extLst>
          </p:cNvPr>
          <p:cNvSpPr/>
          <p:nvPr/>
        </p:nvSpPr>
        <p:spPr>
          <a:xfrm>
            <a:off x="4038600" y="2301240"/>
            <a:ext cx="6659880" cy="373380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en-US" sz="4000" dirty="0">
                <a:solidFill>
                  <a:srgbClr val="FFFFFF"/>
                </a:solidFill>
              </a:rPr>
              <a:t>Product List Page</a:t>
            </a:r>
          </a:p>
        </p:txBody>
      </p:sp>
      <p:sp>
        <p:nvSpPr>
          <p:cNvPr id="6" name="Rectangle 5">
            <a:extLst>
              <a:ext uri="{FF2B5EF4-FFF2-40B4-BE49-F238E27FC236}">
                <a16:creationId xmlns:a16="http://schemas.microsoft.com/office/drawing/2014/main" id="{02DF307C-7140-F248-89EB-5861FDCCFEE0}"/>
              </a:ext>
            </a:extLst>
          </p:cNvPr>
          <p:cNvSpPr/>
          <p:nvPr/>
        </p:nvSpPr>
        <p:spPr>
          <a:xfrm>
            <a:off x="1584960" y="6172200"/>
            <a:ext cx="9113520" cy="50292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Footer</a:t>
            </a:r>
          </a:p>
        </p:txBody>
      </p:sp>
      <p:sp>
        <p:nvSpPr>
          <p:cNvPr id="7" name="Rectangle 6">
            <a:extLst>
              <a:ext uri="{FF2B5EF4-FFF2-40B4-BE49-F238E27FC236}">
                <a16:creationId xmlns:a16="http://schemas.microsoft.com/office/drawing/2014/main" id="{FA6697D1-DAE8-D947-B402-28685690F568}"/>
              </a:ext>
            </a:extLst>
          </p:cNvPr>
          <p:cNvSpPr/>
          <p:nvPr/>
        </p:nvSpPr>
        <p:spPr>
          <a:xfrm>
            <a:off x="0" y="0"/>
            <a:ext cx="4556760" cy="609600"/>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3600" dirty="0">
                <a:solidFill>
                  <a:srgbClr val="FFFFFF"/>
                </a:solidFill>
              </a:rPr>
              <a:t>Product List Page</a:t>
            </a:r>
          </a:p>
        </p:txBody>
      </p:sp>
      <p:sp>
        <p:nvSpPr>
          <p:cNvPr id="14" name="Rectangle 13">
            <a:extLst>
              <a:ext uri="{FF2B5EF4-FFF2-40B4-BE49-F238E27FC236}">
                <a16:creationId xmlns:a16="http://schemas.microsoft.com/office/drawing/2014/main" id="{9094CB3B-3F77-D845-8FC8-BFF84E4690E8}"/>
              </a:ext>
            </a:extLst>
          </p:cNvPr>
          <p:cNvSpPr/>
          <p:nvPr/>
        </p:nvSpPr>
        <p:spPr>
          <a:xfrm>
            <a:off x="1584960" y="2301240"/>
            <a:ext cx="2346960" cy="3791216"/>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3200" dirty="0">
                <a:solidFill>
                  <a:srgbClr val="FFFFFF"/>
                </a:solidFill>
              </a:rPr>
              <a:t>Categories</a:t>
            </a:r>
          </a:p>
        </p:txBody>
      </p:sp>
    </p:spTree>
    <p:extLst>
      <p:ext uri="{BB962C8B-B14F-4D97-AF65-F5344CB8AC3E}">
        <p14:creationId xmlns:p14="http://schemas.microsoft.com/office/powerpoint/2010/main" val="383239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C8DD02-5711-0541-B7B5-B5BA020AFBE8}"/>
              </a:ext>
            </a:extLst>
          </p:cNvPr>
          <p:cNvSpPr/>
          <p:nvPr/>
        </p:nvSpPr>
        <p:spPr>
          <a:xfrm>
            <a:off x="1584960" y="381000"/>
            <a:ext cx="9113520" cy="114300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Header</a:t>
            </a:r>
          </a:p>
        </p:txBody>
      </p:sp>
      <p:sp>
        <p:nvSpPr>
          <p:cNvPr id="3" name="Rectangle 2">
            <a:extLst>
              <a:ext uri="{FF2B5EF4-FFF2-40B4-BE49-F238E27FC236}">
                <a16:creationId xmlns:a16="http://schemas.microsoft.com/office/drawing/2014/main" id="{C18710C3-A7BA-8348-8239-A0C01B62D182}"/>
              </a:ext>
            </a:extLst>
          </p:cNvPr>
          <p:cNvSpPr/>
          <p:nvPr/>
        </p:nvSpPr>
        <p:spPr>
          <a:xfrm>
            <a:off x="1584960" y="1661160"/>
            <a:ext cx="9113520" cy="50292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err="1">
                <a:solidFill>
                  <a:srgbClr val="FFFFFF"/>
                </a:solidFill>
              </a:rPr>
              <a:t>Nav</a:t>
            </a:r>
            <a:r>
              <a:rPr lang="en-US" sz="4000" dirty="0">
                <a:solidFill>
                  <a:srgbClr val="FFFFFF"/>
                </a:solidFill>
              </a:rPr>
              <a:t> Bar</a:t>
            </a:r>
          </a:p>
        </p:txBody>
      </p:sp>
      <p:sp>
        <p:nvSpPr>
          <p:cNvPr id="5" name="Rectangle 4">
            <a:extLst>
              <a:ext uri="{FF2B5EF4-FFF2-40B4-BE49-F238E27FC236}">
                <a16:creationId xmlns:a16="http://schemas.microsoft.com/office/drawing/2014/main" id="{3990B7AD-D45C-7848-8C6E-883DC1AD78A2}"/>
              </a:ext>
            </a:extLst>
          </p:cNvPr>
          <p:cNvSpPr/>
          <p:nvPr/>
        </p:nvSpPr>
        <p:spPr>
          <a:xfrm>
            <a:off x="4038600" y="2301240"/>
            <a:ext cx="6659880" cy="373380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en-US" sz="4000" dirty="0">
                <a:solidFill>
                  <a:srgbClr val="FFFFFF"/>
                </a:solidFill>
              </a:rPr>
              <a:t>Product Details Page</a:t>
            </a:r>
          </a:p>
        </p:txBody>
      </p:sp>
      <p:sp>
        <p:nvSpPr>
          <p:cNvPr id="6" name="Rectangle 5">
            <a:extLst>
              <a:ext uri="{FF2B5EF4-FFF2-40B4-BE49-F238E27FC236}">
                <a16:creationId xmlns:a16="http://schemas.microsoft.com/office/drawing/2014/main" id="{02DF307C-7140-F248-89EB-5861FDCCFEE0}"/>
              </a:ext>
            </a:extLst>
          </p:cNvPr>
          <p:cNvSpPr/>
          <p:nvPr/>
        </p:nvSpPr>
        <p:spPr>
          <a:xfrm>
            <a:off x="1584960" y="6172200"/>
            <a:ext cx="9113520" cy="50292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Footer</a:t>
            </a:r>
          </a:p>
        </p:txBody>
      </p:sp>
      <p:sp>
        <p:nvSpPr>
          <p:cNvPr id="7" name="Rectangle 6">
            <a:extLst>
              <a:ext uri="{FF2B5EF4-FFF2-40B4-BE49-F238E27FC236}">
                <a16:creationId xmlns:a16="http://schemas.microsoft.com/office/drawing/2014/main" id="{FA6697D1-DAE8-D947-B402-28685690F568}"/>
              </a:ext>
            </a:extLst>
          </p:cNvPr>
          <p:cNvSpPr/>
          <p:nvPr/>
        </p:nvSpPr>
        <p:spPr>
          <a:xfrm>
            <a:off x="0" y="0"/>
            <a:ext cx="4556760" cy="609600"/>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3600" dirty="0">
                <a:solidFill>
                  <a:srgbClr val="FFFFFF"/>
                </a:solidFill>
              </a:rPr>
              <a:t>Product Details Page</a:t>
            </a:r>
          </a:p>
        </p:txBody>
      </p:sp>
      <p:sp>
        <p:nvSpPr>
          <p:cNvPr id="14" name="Rectangle 13">
            <a:extLst>
              <a:ext uri="{FF2B5EF4-FFF2-40B4-BE49-F238E27FC236}">
                <a16:creationId xmlns:a16="http://schemas.microsoft.com/office/drawing/2014/main" id="{9094CB3B-3F77-D845-8FC8-BFF84E4690E8}"/>
              </a:ext>
            </a:extLst>
          </p:cNvPr>
          <p:cNvSpPr/>
          <p:nvPr/>
        </p:nvSpPr>
        <p:spPr>
          <a:xfrm>
            <a:off x="1584960" y="2272532"/>
            <a:ext cx="2346960" cy="3791216"/>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3200" dirty="0">
                <a:solidFill>
                  <a:srgbClr val="FFFFFF"/>
                </a:solidFill>
              </a:rPr>
              <a:t>Categories</a:t>
            </a:r>
          </a:p>
        </p:txBody>
      </p:sp>
    </p:spTree>
    <p:extLst>
      <p:ext uri="{BB962C8B-B14F-4D97-AF65-F5344CB8AC3E}">
        <p14:creationId xmlns:p14="http://schemas.microsoft.com/office/powerpoint/2010/main" val="3406327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C8DD02-5711-0541-B7B5-B5BA020AFBE8}"/>
              </a:ext>
            </a:extLst>
          </p:cNvPr>
          <p:cNvSpPr/>
          <p:nvPr/>
        </p:nvSpPr>
        <p:spPr>
          <a:xfrm>
            <a:off x="1584960" y="381000"/>
            <a:ext cx="9113520" cy="114300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Header</a:t>
            </a:r>
          </a:p>
        </p:txBody>
      </p:sp>
      <p:sp>
        <p:nvSpPr>
          <p:cNvPr id="3" name="Rectangle 2">
            <a:extLst>
              <a:ext uri="{FF2B5EF4-FFF2-40B4-BE49-F238E27FC236}">
                <a16:creationId xmlns:a16="http://schemas.microsoft.com/office/drawing/2014/main" id="{C18710C3-A7BA-8348-8239-A0C01B62D182}"/>
              </a:ext>
            </a:extLst>
          </p:cNvPr>
          <p:cNvSpPr/>
          <p:nvPr/>
        </p:nvSpPr>
        <p:spPr>
          <a:xfrm>
            <a:off x="1584960" y="1661160"/>
            <a:ext cx="9113520" cy="50292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err="1">
                <a:solidFill>
                  <a:srgbClr val="FFFFFF"/>
                </a:solidFill>
              </a:rPr>
              <a:t>Nav</a:t>
            </a:r>
            <a:r>
              <a:rPr lang="en-US" sz="4000" dirty="0">
                <a:solidFill>
                  <a:srgbClr val="FFFFFF"/>
                </a:solidFill>
              </a:rPr>
              <a:t> Bar</a:t>
            </a:r>
          </a:p>
        </p:txBody>
      </p:sp>
      <p:sp>
        <p:nvSpPr>
          <p:cNvPr id="5" name="Rectangle 4">
            <a:extLst>
              <a:ext uri="{FF2B5EF4-FFF2-40B4-BE49-F238E27FC236}">
                <a16:creationId xmlns:a16="http://schemas.microsoft.com/office/drawing/2014/main" id="{3990B7AD-D45C-7848-8C6E-883DC1AD78A2}"/>
              </a:ext>
            </a:extLst>
          </p:cNvPr>
          <p:cNvSpPr/>
          <p:nvPr/>
        </p:nvSpPr>
        <p:spPr>
          <a:xfrm>
            <a:off x="1584960" y="2301240"/>
            <a:ext cx="9113520" cy="373380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en-US" sz="4000" dirty="0">
                <a:solidFill>
                  <a:srgbClr val="FFFFFF"/>
                </a:solidFill>
              </a:rPr>
              <a:t>Cart Page</a:t>
            </a:r>
          </a:p>
        </p:txBody>
      </p:sp>
      <p:sp>
        <p:nvSpPr>
          <p:cNvPr id="6" name="Rectangle 5">
            <a:extLst>
              <a:ext uri="{FF2B5EF4-FFF2-40B4-BE49-F238E27FC236}">
                <a16:creationId xmlns:a16="http://schemas.microsoft.com/office/drawing/2014/main" id="{02DF307C-7140-F248-89EB-5861FDCCFEE0}"/>
              </a:ext>
            </a:extLst>
          </p:cNvPr>
          <p:cNvSpPr/>
          <p:nvPr/>
        </p:nvSpPr>
        <p:spPr>
          <a:xfrm>
            <a:off x="1584960" y="6172200"/>
            <a:ext cx="9113520" cy="50292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Footer</a:t>
            </a:r>
          </a:p>
        </p:txBody>
      </p:sp>
      <p:sp>
        <p:nvSpPr>
          <p:cNvPr id="7" name="Rectangle 6">
            <a:extLst>
              <a:ext uri="{FF2B5EF4-FFF2-40B4-BE49-F238E27FC236}">
                <a16:creationId xmlns:a16="http://schemas.microsoft.com/office/drawing/2014/main" id="{FA6697D1-DAE8-D947-B402-28685690F568}"/>
              </a:ext>
            </a:extLst>
          </p:cNvPr>
          <p:cNvSpPr/>
          <p:nvPr/>
        </p:nvSpPr>
        <p:spPr>
          <a:xfrm>
            <a:off x="0" y="0"/>
            <a:ext cx="4556760" cy="609600"/>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3600" dirty="0">
                <a:solidFill>
                  <a:srgbClr val="FFFFFF"/>
                </a:solidFill>
              </a:rPr>
              <a:t>Cart Page</a:t>
            </a:r>
          </a:p>
        </p:txBody>
      </p:sp>
    </p:spTree>
    <p:extLst>
      <p:ext uri="{BB962C8B-B14F-4D97-AF65-F5344CB8AC3E}">
        <p14:creationId xmlns:p14="http://schemas.microsoft.com/office/powerpoint/2010/main" val="3012146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C8DD02-5711-0541-B7B5-B5BA020AFBE8}"/>
              </a:ext>
            </a:extLst>
          </p:cNvPr>
          <p:cNvSpPr/>
          <p:nvPr/>
        </p:nvSpPr>
        <p:spPr>
          <a:xfrm>
            <a:off x="1584960" y="381000"/>
            <a:ext cx="9113520" cy="114300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Header</a:t>
            </a:r>
          </a:p>
        </p:txBody>
      </p:sp>
      <p:sp>
        <p:nvSpPr>
          <p:cNvPr id="3" name="Rectangle 2">
            <a:extLst>
              <a:ext uri="{FF2B5EF4-FFF2-40B4-BE49-F238E27FC236}">
                <a16:creationId xmlns:a16="http://schemas.microsoft.com/office/drawing/2014/main" id="{C18710C3-A7BA-8348-8239-A0C01B62D182}"/>
              </a:ext>
            </a:extLst>
          </p:cNvPr>
          <p:cNvSpPr/>
          <p:nvPr/>
        </p:nvSpPr>
        <p:spPr>
          <a:xfrm>
            <a:off x="1584960" y="1661160"/>
            <a:ext cx="9113520" cy="50292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err="1">
                <a:solidFill>
                  <a:srgbClr val="FFFFFF"/>
                </a:solidFill>
              </a:rPr>
              <a:t>Nav</a:t>
            </a:r>
            <a:r>
              <a:rPr lang="en-US" sz="4000" dirty="0">
                <a:solidFill>
                  <a:srgbClr val="FFFFFF"/>
                </a:solidFill>
              </a:rPr>
              <a:t> Bar</a:t>
            </a:r>
          </a:p>
        </p:txBody>
      </p:sp>
      <p:sp>
        <p:nvSpPr>
          <p:cNvPr id="5" name="Rectangle 4">
            <a:extLst>
              <a:ext uri="{FF2B5EF4-FFF2-40B4-BE49-F238E27FC236}">
                <a16:creationId xmlns:a16="http://schemas.microsoft.com/office/drawing/2014/main" id="{3990B7AD-D45C-7848-8C6E-883DC1AD78A2}"/>
              </a:ext>
            </a:extLst>
          </p:cNvPr>
          <p:cNvSpPr/>
          <p:nvPr/>
        </p:nvSpPr>
        <p:spPr>
          <a:xfrm>
            <a:off x="1584960" y="2301240"/>
            <a:ext cx="9113520" cy="373380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en-US" sz="4000" dirty="0">
                <a:solidFill>
                  <a:srgbClr val="FFFFFF"/>
                </a:solidFill>
              </a:rPr>
              <a:t>Credit/ Check and Customer Details</a:t>
            </a:r>
          </a:p>
        </p:txBody>
      </p:sp>
      <p:sp>
        <p:nvSpPr>
          <p:cNvPr id="6" name="Rectangle 5">
            <a:extLst>
              <a:ext uri="{FF2B5EF4-FFF2-40B4-BE49-F238E27FC236}">
                <a16:creationId xmlns:a16="http://schemas.microsoft.com/office/drawing/2014/main" id="{02DF307C-7140-F248-89EB-5861FDCCFEE0}"/>
              </a:ext>
            </a:extLst>
          </p:cNvPr>
          <p:cNvSpPr/>
          <p:nvPr/>
        </p:nvSpPr>
        <p:spPr>
          <a:xfrm>
            <a:off x="1584960" y="6172200"/>
            <a:ext cx="9113520" cy="50292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Footer</a:t>
            </a:r>
          </a:p>
        </p:txBody>
      </p:sp>
      <p:sp>
        <p:nvSpPr>
          <p:cNvPr id="7" name="Rectangle 6">
            <a:extLst>
              <a:ext uri="{FF2B5EF4-FFF2-40B4-BE49-F238E27FC236}">
                <a16:creationId xmlns:a16="http://schemas.microsoft.com/office/drawing/2014/main" id="{FA6697D1-DAE8-D947-B402-28685690F568}"/>
              </a:ext>
            </a:extLst>
          </p:cNvPr>
          <p:cNvSpPr/>
          <p:nvPr/>
        </p:nvSpPr>
        <p:spPr>
          <a:xfrm>
            <a:off x="0" y="0"/>
            <a:ext cx="4556760" cy="609600"/>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3600" dirty="0">
                <a:solidFill>
                  <a:srgbClr val="FFFFFF"/>
                </a:solidFill>
              </a:rPr>
              <a:t>Checkout Page</a:t>
            </a:r>
          </a:p>
        </p:txBody>
      </p:sp>
    </p:spTree>
    <p:extLst>
      <p:ext uri="{BB962C8B-B14F-4D97-AF65-F5344CB8AC3E}">
        <p14:creationId xmlns:p14="http://schemas.microsoft.com/office/powerpoint/2010/main" val="10447348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C8DD02-5711-0541-B7B5-B5BA020AFBE8}"/>
              </a:ext>
            </a:extLst>
          </p:cNvPr>
          <p:cNvSpPr/>
          <p:nvPr/>
        </p:nvSpPr>
        <p:spPr>
          <a:xfrm>
            <a:off x="1584960" y="381000"/>
            <a:ext cx="9113520" cy="114300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Header</a:t>
            </a:r>
          </a:p>
        </p:txBody>
      </p:sp>
      <p:sp>
        <p:nvSpPr>
          <p:cNvPr id="3" name="Rectangle 2">
            <a:extLst>
              <a:ext uri="{FF2B5EF4-FFF2-40B4-BE49-F238E27FC236}">
                <a16:creationId xmlns:a16="http://schemas.microsoft.com/office/drawing/2014/main" id="{C18710C3-A7BA-8348-8239-A0C01B62D182}"/>
              </a:ext>
            </a:extLst>
          </p:cNvPr>
          <p:cNvSpPr/>
          <p:nvPr/>
        </p:nvSpPr>
        <p:spPr>
          <a:xfrm>
            <a:off x="1584960" y="1661160"/>
            <a:ext cx="9113520" cy="50292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err="1">
                <a:solidFill>
                  <a:srgbClr val="FFFFFF"/>
                </a:solidFill>
              </a:rPr>
              <a:t>Nav</a:t>
            </a:r>
            <a:r>
              <a:rPr lang="en-US" sz="4000" dirty="0">
                <a:solidFill>
                  <a:srgbClr val="FFFFFF"/>
                </a:solidFill>
              </a:rPr>
              <a:t> Bar</a:t>
            </a:r>
          </a:p>
        </p:txBody>
      </p:sp>
      <p:sp>
        <p:nvSpPr>
          <p:cNvPr id="5" name="Rectangle 4">
            <a:extLst>
              <a:ext uri="{FF2B5EF4-FFF2-40B4-BE49-F238E27FC236}">
                <a16:creationId xmlns:a16="http://schemas.microsoft.com/office/drawing/2014/main" id="{3990B7AD-D45C-7848-8C6E-883DC1AD78A2}"/>
              </a:ext>
            </a:extLst>
          </p:cNvPr>
          <p:cNvSpPr/>
          <p:nvPr/>
        </p:nvSpPr>
        <p:spPr>
          <a:xfrm>
            <a:off x="1584960" y="2301240"/>
            <a:ext cx="9113520" cy="373380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90000"/>
              </a:lnSpc>
              <a:spcAft>
                <a:spcPts val="1000"/>
              </a:spcAft>
            </a:pPr>
            <a:r>
              <a:rPr lang="en-US" sz="4000" dirty="0">
                <a:solidFill>
                  <a:srgbClr val="FFFFFF"/>
                </a:solidFill>
              </a:rPr>
              <a:t>Thank You Page</a:t>
            </a:r>
          </a:p>
        </p:txBody>
      </p:sp>
      <p:sp>
        <p:nvSpPr>
          <p:cNvPr id="6" name="Rectangle 5">
            <a:extLst>
              <a:ext uri="{FF2B5EF4-FFF2-40B4-BE49-F238E27FC236}">
                <a16:creationId xmlns:a16="http://schemas.microsoft.com/office/drawing/2014/main" id="{02DF307C-7140-F248-89EB-5861FDCCFEE0}"/>
              </a:ext>
            </a:extLst>
          </p:cNvPr>
          <p:cNvSpPr/>
          <p:nvPr/>
        </p:nvSpPr>
        <p:spPr>
          <a:xfrm>
            <a:off x="1584960" y="6172200"/>
            <a:ext cx="9113520" cy="502920"/>
          </a:xfrm>
          <a:prstGeom prst="rect">
            <a:avLst/>
          </a:prstGeom>
          <a:solidFill>
            <a:schemeClr val="tx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4000" dirty="0">
                <a:solidFill>
                  <a:srgbClr val="FFFFFF"/>
                </a:solidFill>
              </a:rPr>
              <a:t>Footer</a:t>
            </a:r>
          </a:p>
        </p:txBody>
      </p:sp>
      <p:sp>
        <p:nvSpPr>
          <p:cNvPr id="7" name="Rectangle 6">
            <a:extLst>
              <a:ext uri="{FF2B5EF4-FFF2-40B4-BE49-F238E27FC236}">
                <a16:creationId xmlns:a16="http://schemas.microsoft.com/office/drawing/2014/main" id="{FA6697D1-DAE8-D947-B402-28685690F568}"/>
              </a:ext>
            </a:extLst>
          </p:cNvPr>
          <p:cNvSpPr/>
          <p:nvPr/>
        </p:nvSpPr>
        <p:spPr>
          <a:xfrm>
            <a:off x="0" y="0"/>
            <a:ext cx="4556760" cy="609600"/>
          </a:xfrm>
          <a:prstGeom prst="rect">
            <a:avLst/>
          </a:prstGeom>
          <a:solidFill>
            <a:schemeClr val="accent2"/>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l">
              <a:lnSpc>
                <a:spcPct val="90000"/>
              </a:lnSpc>
              <a:spcAft>
                <a:spcPts val="1000"/>
              </a:spcAft>
            </a:pPr>
            <a:r>
              <a:rPr lang="en-US" sz="3600" dirty="0">
                <a:solidFill>
                  <a:srgbClr val="FFFFFF"/>
                </a:solidFill>
              </a:rPr>
              <a:t>Thank You Page</a:t>
            </a:r>
          </a:p>
        </p:txBody>
      </p:sp>
    </p:spTree>
    <p:extLst>
      <p:ext uri="{BB962C8B-B14F-4D97-AF65-F5344CB8AC3E}">
        <p14:creationId xmlns:p14="http://schemas.microsoft.com/office/powerpoint/2010/main" val="36416712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Default Theme">
  <a:themeElements>
    <a:clrScheme name="PLA">
      <a:dk1>
        <a:srgbClr val="575757"/>
      </a:dk1>
      <a:lt1>
        <a:sysClr val="window" lastClr="FFFFFF"/>
      </a:lt1>
      <a:dk2>
        <a:srgbClr val="09CC8F"/>
      </a:dk2>
      <a:lt2>
        <a:srgbClr val="F2F2F2"/>
      </a:lt2>
      <a:accent1>
        <a:srgbClr val="187B57"/>
      </a:accent1>
      <a:accent2>
        <a:srgbClr val="89DABD"/>
      </a:accent2>
      <a:accent3>
        <a:srgbClr val="E2EF38"/>
      </a:accent3>
      <a:accent4>
        <a:srgbClr val="3495A2"/>
      </a:accent4>
      <a:accent5>
        <a:srgbClr val="AEAEAE"/>
      </a:accent5>
      <a:accent6>
        <a:srgbClr val="3C5969"/>
      </a:accent6>
      <a:hlink>
        <a:srgbClr val="3C5969"/>
      </a:hlink>
      <a:folHlink>
        <a:srgbClr val="3C5969"/>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noFill/>
          <a:miter lim="800000"/>
        </a:ln>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algn="l">
          <a:lnSpc>
            <a:spcPct val="90000"/>
          </a:lnSpc>
          <a:spcAft>
            <a:spcPts val="1000"/>
          </a:spcAft>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lumMod val="60000"/>
              <a:lumOff val="4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spAutoFit/>
      </a:bodyPr>
      <a:lstStyle>
        <a:defPPr>
          <a:lnSpc>
            <a:spcPct val="90000"/>
          </a:lnSpc>
          <a:spcAft>
            <a:spcPts val="600"/>
          </a:spcAft>
          <a:defRPr sz="2400" dirty="0" err="1" smtClean="0"/>
        </a:defPPr>
      </a:lst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Default Theme" id="{336F1DE1-CA35-FE4B-BF69-79EAFAAAED4B}" vid="{13A221B5-3241-C741-A3DA-AE8B4D9A0807}"/>
    </a:ext>
  </a:extLst>
</a:theme>
</file>

<file path=docProps/app.xml><?xml version="1.0" encoding="utf-8"?>
<Properties xmlns="http://schemas.openxmlformats.org/officeDocument/2006/extended-properties" xmlns:vt="http://schemas.openxmlformats.org/officeDocument/2006/docPropsVTypes">
  <Template>Default Theme</Template>
  <TotalTime>52</TotalTime>
  <Words>66</Words>
  <Application>Microsoft Macintosh PowerPoint</Application>
  <PresentationFormat>Widescreen</PresentationFormat>
  <Paragraphs>37</Paragraphs>
  <Slides>7</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1" baseType="lpstr">
      <vt:lpstr>Trebuchet MS</vt:lpstr>
      <vt:lpstr>Arial</vt:lpstr>
      <vt:lpstr>Default Theme</vt:lpstr>
      <vt:lpstr>think-cell Slide</vt:lpstr>
      <vt:lpstr>Wireframes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Storyboard a Website</dc:title>
  <dc:creator>Microsoft Office User</dc:creator>
  <cp:lastModifiedBy>Microsoft Office User</cp:lastModifiedBy>
  <cp:revision>12</cp:revision>
  <dcterms:created xsi:type="dcterms:W3CDTF">2020-03-16T04:03:04Z</dcterms:created>
  <dcterms:modified xsi:type="dcterms:W3CDTF">2020-05-04T01:57:37Z</dcterms:modified>
</cp:coreProperties>
</file>