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5.jpe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5.jpe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39DDD-5A45-4C41-A052-AB0E78214839}" type="doc">
      <dgm:prSet loTypeId="urn:microsoft.com/office/officeart/2005/8/layout/pList1#1" loCatId="list" qsTypeId="urn:microsoft.com/office/officeart/2005/8/quickstyle/3d6" qsCatId="3D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465507F3-8311-4CD9-9288-1EEBCC9B091E}">
      <dgm:prSet phldrT="[Texto]"/>
      <dgm:spPr/>
      <dgm:t>
        <a:bodyPr/>
        <a:lstStyle/>
        <a:p>
          <a:r>
            <a:rPr lang="es-AR" dirty="0" smtClean="0"/>
            <a:t>Luna llena</a:t>
          </a:r>
          <a:endParaRPr lang="es-ES" dirty="0"/>
        </a:p>
      </dgm:t>
    </dgm:pt>
    <dgm:pt modelId="{089E6A75-1A81-4F15-BBB9-F06CF0DAF9B3}" type="parTrans" cxnId="{9F692569-936F-43F0-8D51-65F8BACE26B3}">
      <dgm:prSet/>
      <dgm:spPr/>
      <dgm:t>
        <a:bodyPr/>
        <a:lstStyle/>
        <a:p>
          <a:endParaRPr lang="es-ES"/>
        </a:p>
      </dgm:t>
    </dgm:pt>
    <dgm:pt modelId="{2C1126FF-D516-4B08-A48C-2432BCC8AE5B}" type="sibTrans" cxnId="{9F692569-936F-43F0-8D51-65F8BACE26B3}">
      <dgm:prSet/>
      <dgm:spPr/>
      <dgm:t>
        <a:bodyPr/>
        <a:lstStyle/>
        <a:p>
          <a:endParaRPr lang="es-ES"/>
        </a:p>
      </dgm:t>
    </dgm:pt>
    <dgm:pt modelId="{88D21C15-CE81-4A6D-994A-F4FFB9814F54}">
      <dgm:prSet phldrT="[Texto]"/>
      <dgm:spPr/>
      <dgm:t>
        <a:bodyPr/>
        <a:lstStyle/>
        <a:p>
          <a:r>
            <a:rPr lang="es-AR" dirty="0" smtClean="0"/>
            <a:t>Luna roja</a:t>
          </a:r>
          <a:endParaRPr lang="es-ES" dirty="0"/>
        </a:p>
      </dgm:t>
    </dgm:pt>
    <dgm:pt modelId="{166F5BA9-7BDD-4509-A200-E31B879B057B}" type="parTrans" cxnId="{217427FB-8FC3-459E-81F3-0F26C6E3B311}">
      <dgm:prSet/>
      <dgm:spPr/>
      <dgm:t>
        <a:bodyPr/>
        <a:lstStyle/>
        <a:p>
          <a:endParaRPr lang="es-ES"/>
        </a:p>
      </dgm:t>
    </dgm:pt>
    <dgm:pt modelId="{782668C0-0E92-4912-8BFA-D5E53119830F}" type="sibTrans" cxnId="{217427FB-8FC3-459E-81F3-0F26C6E3B311}">
      <dgm:prSet/>
      <dgm:spPr/>
      <dgm:t>
        <a:bodyPr/>
        <a:lstStyle/>
        <a:p>
          <a:endParaRPr lang="es-ES"/>
        </a:p>
      </dgm:t>
    </dgm:pt>
    <dgm:pt modelId="{2DDC9819-6FA4-4AAC-BFD4-4371096C4074}">
      <dgm:prSet phldrT="[Texto]"/>
      <dgm:spPr/>
      <dgm:t>
        <a:bodyPr/>
        <a:lstStyle/>
        <a:p>
          <a:r>
            <a:rPr lang="es-AR" dirty="0" smtClean="0"/>
            <a:t>Luna tapada</a:t>
          </a:r>
          <a:endParaRPr lang="es-ES" dirty="0"/>
        </a:p>
      </dgm:t>
    </dgm:pt>
    <dgm:pt modelId="{0AF92091-7B83-4C0D-9CA0-BEECF7B8BFB6}" type="parTrans" cxnId="{944B665A-A10F-4F56-B9F8-701E7B574835}">
      <dgm:prSet/>
      <dgm:spPr/>
      <dgm:t>
        <a:bodyPr/>
        <a:lstStyle/>
        <a:p>
          <a:endParaRPr lang="es-ES"/>
        </a:p>
      </dgm:t>
    </dgm:pt>
    <dgm:pt modelId="{FC955BD8-3978-4D7F-B8DE-5232CC11DE7F}" type="sibTrans" cxnId="{944B665A-A10F-4F56-B9F8-701E7B574835}">
      <dgm:prSet/>
      <dgm:spPr/>
      <dgm:t>
        <a:bodyPr/>
        <a:lstStyle/>
        <a:p>
          <a:endParaRPr lang="es-ES"/>
        </a:p>
      </dgm:t>
    </dgm:pt>
    <dgm:pt modelId="{6E4058D9-6C76-405F-8A82-AB05D5174C8A}">
      <dgm:prSet phldrT="[Texto]"/>
      <dgm:spPr/>
      <dgm:t>
        <a:bodyPr/>
        <a:lstStyle/>
        <a:p>
          <a:r>
            <a:rPr lang="es-AR" dirty="0" smtClean="0"/>
            <a:t>Luna pedazo</a:t>
          </a:r>
          <a:endParaRPr lang="es-ES" dirty="0"/>
        </a:p>
      </dgm:t>
    </dgm:pt>
    <dgm:pt modelId="{AA461CF0-D4A0-4BC6-A614-E397F29D6439}" type="parTrans" cxnId="{F0276F3C-2748-42C9-B266-F5671031ECC5}">
      <dgm:prSet/>
      <dgm:spPr/>
      <dgm:t>
        <a:bodyPr/>
        <a:lstStyle/>
        <a:p>
          <a:endParaRPr lang="es-ES"/>
        </a:p>
      </dgm:t>
    </dgm:pt>
    <dgm:pt modelId="{3BC6EFF5-3F6B-456E-B035-97C026F1B35B}" type="sibTrans" cxnId="{F0276F3C-2748-42C9-B266-F5671031ECC5}">
      <dgm:prSet/>
      <dgm:spPr/>
      <dgm:t>
        <a:bodyPr/>
        <a:lstStyle/>
        <a:p>
          <a:endParaRPr lang="es-ES"/>
        </a:p>
      </dgm:t>
    </dgm:pt>
    <dgm:pt modelId="{1F8CDDC0-8A84-4339-9C0B-EBB20DDB5DE9}" type="pres">
      <dgm:prSet presAssocID="{DEB39DDD-5A45-4C41-A052-AB0E782148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2D0E0EF-0BA3-4F1F-B2E9-DC9A1420A268}" type="pres">
      <dgm:prSet presAssocID="{465507F3-8311-4CD9-9288-1EEBCC9B091E}" presName="compNode" presStyleCnt="0"/>
      <dgm:spPr/>
    </dgm:pt>
    <dgm:pt modelId="{A5C2A948-79ED-4B44-A08E-B5E74925A650}" type="pres">
      <dgm:prSet presAssocID="{465507F3-8311-4CD9-9288-1EEBCC9B091E}" presName="pictRect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B654459-C152-4417-8B06-B610360F4781}" type="pres">
      <dgm:prSet presAssocID="{465507F3-8311-4CD9-9288-1EEBCC9B091E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A6A123-5B65-4511-B444-8B002839CAA1}" type="pres">
      <dgm:prSet presAssocID="{2C1126FF-D516-4B08-A48C-2432BCC8AE5B}" presName="sibTrans" presStyleLbl="sibTrans2D1" presStyleIdx="0" presStyleCnt="0"/>
      <dgm:spPr/>
      <dgm:t>
        <a:bodyPr/>
        <a:lstStyle/>
        <a:p>
          <a:endParaRPr lang="es-ES"/>
        </a:p>
      </dgm:t>
    </dgm:pt>
    <dgm:pt modelId="{D742E662-D1FC-429B-A126-833C28F3F8FF}" type="pres">
      <dgm:prSet presAssocID="{88D21C15-CE81-4A6D-994A-F4FFB9814F54}" presName="compNode" presStyleCnt="0"/>
      <dgm:spPr/>
    </dgm:pt>
    <dgm:pt modelId="{5AF060E5-02B4-4A82-9FC3-0B8E858C40B9}" type="pres">
      <dgm:prSet presAssocID="{88D21C15-CE81-4A6D-994A-F4FFB9814F54}" presName="pictRect" presStyleLbl="nod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A031229-181C-40E4-AF23-67816027BB6F}" type="pres">
      <dgm:prSet presAssocID="{88D21C15-CE81-4A6D-994A-F4FFB9814F54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C0E032-3C2F-4D58-8B1F-8495C138880B}" type="pres">
      <dgm:prSet presAssocID="{782668C0-0E92-4912-8BFA-D5E53119830F}" presName="sibTrans" presStyleLbl="sibTrans2D1" presStyleIdx="0" presStyleCnt="0"/>
      <dgm:spPr/>
      <dgm:t>
        <a:bodyPr/>
        <a:lstStyle/>
        <a:p>
          <a:endParaRPr lang="es-ES"/>
        </a:p>
      </dgm:t>
    </dgm:pt>
    <dgm:pt modelId="{86DC705F-1555-4444-9221-630065B2E2B1}" type="pres">
      <dgm:prSet presAssocID="{2DDC9819-6FA4-4AAC-BFD4-4371096C4074}" presName="compNode" presStyleCnt="0"/>
      <dgm:spPr/>
    </dgm:pt>
    <dgm:pt modelId="{EAD017E6-18A0-47AC-8C7F-E39333B561EA}" type="pres">
      <dgm:prSet presAssocID="{2DDC9819-6FA4-4AAC-BFD4-4371096C4074}" presName="pictRect" presStyleLbl="nod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13C0AE5-66A1-4ED4-88CB-465C920FE71A}" type="pres">
      <dgm:prSet presAssocID="{2DDC9819-6FA4-4AAC-BFD4-4371096C4074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7CF542-9F74-40DB-B17E-95CF51B1CA28}" type="pres">
      <dgm:prSet presAssocID="{FC955BD8-3978-4D7F-B8DE-5232CC11DE7F}" presName="sibTrans" presStyleLbl="sibTrans2D1" presStyleIdx="0" presStyleCnt="0"/>
      <dgm:spPr/>
      <dgm:t>
        <a:bodyPr/>
        <a:lstStyle/>
        <a:p>
          <a:endParaRPr lang="es-ES"/>
        </a:p>
      </dgm:t>
    </dgm:pt>
    <dgm:pt modelId="{3191BD15-E0D0-4DDF-880C-E6C279B06CBC}" type="pres">
      <dgm:prSet presAssocID="{6E4058D9-6C76-405F-8A82-AB05D5174C8A}" presName="compNode" presStyleCnt="0"/>
      <dgm:spPr/>
    </dgm:pt>
    <dgm:pt modelId="{61C2A762-F889-4566-B6FD-89FDB30A00F9}" type="pres">
      <dgm:prSet presAssocID="{6E4058D9-6C76-405F-8A82-AB05D5174C8A}" presName="pictRect" presStyleLbl="nod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3C6BBD2B-4CAA-49E2-ACBD-124D233DE985}" type="pres">
      <dgm:prSet presAssocID="{6E4058D9-6C76-405F-8A82-AB05D5174C8A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F692569-936F-43F0-8D51-65F8BACE26B3}" srcId="{DEB39DDD-5A45-4C41-A052-AB0E78214839}" destId="{465507F3-8311-4CD9-9288-1EEBCC9B091E}" srcOrd="0" destOrd="0" parTransId="{089E6A75-1A81-4F15-BBB9-F06CF0DAF9B3}" sibTransId="{2C1126FF-D516-4B08-A48C-2432BCC8AE5B}"/>
    <dgm:cxn modelId="{0DDA041F-AA02-453B-9B48-DC7B0A7EC0D4}" type="presOf" srcId="{88D21C15-CE81-4A6D-994A-F4FFB9814F54}" destId="{0A031229-181C-40E4-AF23-67816027BB6F}" srcOrd="0" destOrd="0" presId="urn:microsoft.com/office/officeart/2005/8/layout/pList1#1"/>
    <dgm:cxn modelId="{23F48AAA-C7C3-410D-866A-E915B2A53CFD}" type="presOf" srcId="{FC955BD8-3978-4D7F-B8DE-5232CC11DE7F}" destId="{A27CF542-9F74-40DB-B17E-95CF51B1CA28}" srcOrd="0" destOrd="0" presId="urn:microsoft.com/office/officeart/2005/8/layout/pList1#1"/>
    <dgm:cxn modelId="{944B665A-A10F-4F56-B9F8-701E7B574835}" srcId="{DEB39DDD-5A45-4C41-A052-AB0E78214839}" destId="{2DDC9819-6FA4-4AAC-BFD4-4371096C4074}" srcOrd="2" destOrd="0" parTransId="{0AF92091-7B83-4C0D-9CA0-BEECF7B8BFB6}" sibTransId="{FC955BD8-3978-4D7F-B8DE-5232CC11DE7F}"/>
    <dgm:cxn modelId="{E5AE60F4-FC97-45E8-BAB2-DE44FAED2652}" type="presOf" srcId="{2DDC9819-6FA4-4AAC-BFD4-4371096C4074}" destId="{E13C0AE5-66A1-4ED4-88CB-465C920FE71A}" srcOrd="0" destOrd="0" presId="urn:microsoft.com/office/officeart/2005/8/layout/pList1#1"/>
    <dgm:cxn modelId="{73A4694B-524D-4FF4-BDC6-9A862CF33217}" type="presOf" srcId="{2C1126FF-D516-4B08-A48C-2432BCC8AE5B}" destId="{17A6A123-5B65-4511-B444-8B002839CAA1}" srcOrd="0" destOrd="0" presId="urn:microsoft.com/office/officeart/2005/8/layout/pList1#1"/>
    <dgm:cxn modelId="{6124A0C9-2A5E-4FE9-B058-9CA818F4C2C9}" type="presOf" srcId="{DEB39DDD-5A45-4C41-A052-AB0E78214839}" destId="{1F8CDDC0-8A84-4339-9C0B-EBB20DDB5DE9}" srcOrd="0" destOrd="0" presId="urn:microsoft.com/office/officeart/2005/8/layout/pList1#1"/>
    <dgm:cxn modelId="{217427FB-8FC3-459E-81F3-0F26C6E3B311}" srcId="{DEB39DDD-5A45-4C41-A052-AB0E78214839}" destId="{88D21C15-CE81-4A6D-994A-F4FFB9814F54}" srcOrd="1" destOrd="0" parTransId="{166F5BA9-7BDD-4509-A200-E31B879B057B}" sibTransId="{782668C0-0E92-4912-8BFA-D5E53119830F}"/>
    <dgm:cxn modelId="{84105B3B-7618-48C5-B2D0-ADAD15E26F61}" type="presOf" srcId="{6E4058D9-6C76-405F-8A82-AB05D5174C8A}" destId="{3C6BBD2B-4CAA-49E2-ACBD-124D233DE985}" srcOrd="0" destOrd="0" presId="urn:microsoft.com/office/officeart/2005/8/layout/pList1#1"/>
    <dgm:cxn modelId="{8D36B71A-89A4-4222-ACEB-0EEF777C1E3C}" type="presOf" srcId="{782668C0-0E92-4912-8BFA-D5E53119830F}" destId="{B8C0E032-3C2F-4D58-8B1F-8495C138880B}" srcOrd="0" destOrd="0" presId="urn:microsoft.com/office/officeart/2005/8/layout/pList1#1"/>
    <dgm:cxn modelId="{F0276F3C-2748-42C9-B266-F5671031ECC5}" srcId="{DEB39DDD-5A45-4C41-A052-AB0E78214839}" destId="{6E4058D9-6C76-405F-8A82-AB05D5174C8A}" srcOrd="3" destOrd="0" parTransId="{AA461CF0-D4A0-4BC6-A614-E397F29D6439}" sibTransId="{3BC6EFF5-3F6B-456E-B035-97C026F1B35B}"/>
    <dgm:cxn modelId="{9E77C344-3543-4704-A9B6-12BD5BAF2F1E}" type="presOf" srcId="{465507F3-8311-4CD9-9288-1EEBCC9B091E}" destId="{AB654459-C152-4417-8B06-B610360F4781}" srcOrd="0" destOrd="0" presId="urn:microsoft.com/office/officeart/2005/8/layout/pList1#1"/>
    <dgm:cxn modelId="{F2214912-C0AE-42E8-9C97-11C98ABBCF5A}" type="presParOf" srcId="{1F8CDDC0-8A84-4339-9C0B-EBB20DDB5DE9}" destId="{A2D0E0EF-0BA3-4F1F-B2E9-DC9A1420A268}" srcOrd="0" destOrd="0" presId="urn:microsoft.com/office/officeart/2005/8/layout/pList1#1"/>
    <dgm:cxn modelId="{0D8299FC-F82A-49E8-88F3-0C60888A6889}" type="presParOf" srcId="{A2D0E0EF-0BA3-4F1F-B2E9-DC9A1420A268}" destId="{A5C2A948-79ED-4B44-A08E-B5E74925A650}" srcOrd="0" destOrd="0" presId="urn:microsoft.com/office/officeart/2005/8/layout/pList1#1"/>
    <dgm:cxn modelId="{28D646D4-D3E1-4020-A02B-E42CFAC80E4E}" type="presParOf" srcId="{A2D0E0EF-0BA3-4F1F-B2E9-DC9A1420A268}" destId="{AB654459-C152-4417-8B06-B610360F4781}" srcOrd="1" destOrd="0" presId="urn:microsoft.com/office/officeart/2005/8/layout/pList1#1"/>
    <dgm:cxn modelId="{C00A75BA-74D5-4565-83EB-16861A950050}" type="presParOf" srcId="{1F8CDDC0-8A84-4339-9C0B-EBB20DDB5DE9}" destId="{17A6A123-5B65-4511-B444-8B002839CAA1}" srcOrd="1" destOrd="0" presId="urn:microsoft.com/office/officeart/2005/8/layout/pList1#1"/>
    <dgm:cxn modelId="{CD5EDCA5-D0A7-4CDD-A52D-D68D7FABAAAA}" type="presParOf" srcId="{1F8CDDC0-8A84-4339-9C0B-EBB20DDB5DE9}" destId="{D742E662-D1FC-429B-A126-833C28F3F8FF}" srcOrd="2" destOrd="0" presId="urn:microsoft.com/office/officeart/2005/8/layout/pList1#1"/>
    <dgm:cxn modelId="{F9C37712-D61B-4239-BB1F-9D345AE637B1}" type="presParOf" srcId="{D742E662-D1FC-429B-A126-833C28F3F8FF}" destId="{5AF060E5-02B4-4A82-9FC3-0B8E858C40B9}" srcOrd="0" destOrd="0" presId="urn:microsoft.com/office/officeart/2005/8/layout/pList1#1"/>
    <dgm:cxn modelId="{27A0088A-5497-4807-B2CE-FEEF1C287890}" type="presParOf" srcId="{D742E662-D1FC-429B-A126-833C28F3F8FF}" destId="{0A031229-181C-40E4-AF23-67816027BB6F}" srcOrd="1" destOrd="0" presId="urn:microsoft.com/office/officeart/2005/8/layout/pList1#1"/>
    <dgm:cxn modelId="{522864CD-B152-4C47-8435-A555233AE4A8}" type="presParOf" srcId="{1F8CDDC0-8A84-4339-9C0B-EBB20DDB5DE9}" destId="{B8C0E032-3C2F-4D58-8B1F-8495C138880B}" srcOrd="3" destOrd="0" presId="urn:microsoft.com/office/officeart/2005/8/layout/pList1#1"/>
    <dgm:cxn modelId="{2E5430D3-7A44-405F-BEDD-F3AA80843D83}" type="presParOf" srcId="{1F8CDDC0-8A84-4339-9C0B-EBB20DDB5DE9}" destId="{86DC705F-1555-4444-9221-630065B2E2B1}" srcOrd="4" destOrd="0" presId="urn:microsoft.com/office/officeart/2005/8/layout/pList1#1"/>
    <dgm:cxn modelId="{1D1572CA-624C-4D99-8A7F-B151D2CDF7EC}" type="presParOf" srcId="{86DC705F-1555-4444-9221-630065B2E2B1}" destId="{EAD017E6-18A0-47AC-8C7F-E39333B561EA}" srcOrd="0" destOrd="0" presId="urn:microsoft.com/office/officeart/2005/8/layout/pList1#1"/>
    <dgm:cxn modelId="{6527B1FE-F7EE-4105-9451-BA67E2F26E15}" type="presParOf" srcId="{86DC705F-1555-4444-9221-630065B2E2B1}" destId="{E13C0AE5-66A1-4ED4-88CB-465C920FE71A}" srcOrd="1" destOrd="0" presId="urn:microsoft.com/office/officeart/2005/8/layout/pList1#1"/>
    <dgm:cxn modelId="{EAFA07B1-9A80-4E36-A91A-564A3076CD1C}" type="presParOf" srcId="{1F8CDDC0-8A84-4339-9C0B-EBB20DDB5DE9}" destId="{A27CF542-9F74-40DB-B17E-95CF51B1CA28}" srcOrd="5" destOrd="0" presId="urn:microsoft.com/office/officeart/2005/8/layout/pList1#1"/>
    <dgm:cxn modelId="{D5601A79-85DC-4D50-B34C-D7662D8B2E13}" type="presParOf" srcId="{1F8CDDC0-8A84-4339-9C0B-EBB20DDB5DE9}" destId="{3191BD15-E0D0-4DDF-880C-E6C279B06CBC}" srcOrd="6" destOrd="0" presId="urn:microsoft.com/office/officeart/2005/8/layout/pList1#1"/>
    <dgm:cxn modelId="{2719058D-DEBC-48DD-AFC3-1DA17F260786}" type="presParOf" srcId="{3191BD15-E0D0-4DDF-880C-E6C279B06CBC}" destId="{61C2A762-F889-4566-B6FD-89FDB30A00F9}" srcOrd="0" destOrd="0" presId="urn:microsoft.com/office/officeart/2005/8/layout/pList1#1"/>
    <dgm:cxn modelId="{F0F28C7B-DD5D-4D90-B6C1-9826A314A5AC}" type="presParOf" srcId="{3191BD15-E0D0-4DDF-880C-E6C279B06CBC}" destId="{3C6BBD2B-4CAA-49E2-ACBD-124D233DE985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2A948-79ED-4B44-A08E-B5E74925A650}">
      <dsp:nvSpPr>
        <dsp:cNvPr id="0" name=""/>
        <dsp:cNvSpPr/>
      </dsp:nvSpPr>
      <dsp:spPr>
        <a:xfrm>
          <a:off x="853176" y="289"/>
          <a:ext cx="2038460" cy="1404499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54459-C152-4417-8B06-B610360F4781}">
      <dsp:nvSpPr>
        <dsp:cNvPr id="0" name=""/>
        <dsp:cNvSpPr/>
      </dsp:nvSpPr>
      <dsp:spPr>
        <a:xfrm>
          <a:off x="853176" y="1404789"/>
          <a:ext cx="2038460" cy="75626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Luna llena</a:t>
          </a:r>
          <a:endParaRPr lang="es-ES" sz="2500" kern="1200" dirty="0"/>
        </a:p>
      </dsp:txBody>
      <dsp:txXfrm>
        <a:off x="853176" y="1404789"/>
        <a:ext cx="2038460" cy="756268"/>
      </dsp:txXfrm>
    </dsp:sp>
    <dsp:sp modelId="{5AF060E5-02B4-4A82-9FC3-0B8E858C40B9}">
      <dsp:nvSpPr>
        <dsp:cNvPr id="0" name=""/>
        <dsp:cNvSpPr/>
      </dsp:nvSpPr>
      <dsp:spPr>
        <a:xfrm>
          <a:off x="3095569" y="289"/>
          <a:ext cx="2038460" cy="1404499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031229-181C-40E4-AF23-67816027BB6F}">
      <dsp:nvSpPr>
        <dsp:cNvPr id="0" name=""/>
        <dsp:cNvSpPr/>
      </dsp:nvSpPr>
      <dsp:spPr>
        <a:xfrm>
          <a:off x="3095569" y="1404789"/>
          <a:ext cx="2038460" cy="75626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Luna roja</a:t>
          </a:r>
          <a:endParaRPr lang="es-ES" sz="2500" kern="1200" dirty="0"/>
        </a:p>
      </dsp:txBody>
      <dsp:txXfrm>
        <a:off x="3095569" y="1404789"/>
        <a:ext cx="2038460" cy="756268"/>
      </dsp:txXfrm>
    </dsp:sp>
    <dsp:sp modelId="{EAD017E6-18A0-47AC-8C7F-E39333B561EA}">
      <dsp:nvSpPr>
        <dsp:cNvPr id="0" name=""/>
        <dsp:cNvSpPr/>
      </dsp:nvSpPr>
      <dsp:spPr>
        <a:xfrm>
          <a:off x="5337962" y="289"/>
          <a:ext cx="2038460" cy="1404499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3C0AE5-66A1-4ED4-88CB-465C920FE71A}">
      <dsp:nvSpPr>
        <dsp:cNvPr id="0" name=""/>
        <dsp:cNvSpPr/>
      </dsp:nvSpPr>
      <dsp:spPr>
        <a:xfrm>
          <a:off x="5337962" y="1404789"/>
          <a:ext cx="2038460" cy="75626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Luna tapada</a:t>
          </a:r>
          <a:endParaRPr lang="es-ES" sz="2500" kern="1200" dirty="0"/>
        </a:p>
      </dsp:txBody>
      <dsp:txXfrm>
        <a:off x="5337962" y="1404789"/>
        <a:ext cx="2038460" cy="756268"/>
      </dsp:txXfrm>
    </dsp:sp>
    <dsp:sp modelId="{61C2A762-F889-4566-B6FD-89FDB30A00F9}">
      <dsp:nvSpPr>
        <dsp:cNvPr id="0" name=""/>
        <dsp:cNvSpPr/>
      </dsp:nvSpPr>
      <dsp:spPr>
        <a:xfrm>
          <a:off x="3095569" y="2364904"/>
          <a:ext cx="2038460" cy="1404499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BBD2B-4CAA-49E2-ACBD-124D233DE985}">
      <dsp:nvSpPr>
        <dsp:cNvPr id="0" name=""/>
        <dsp:cNvSpPr/>
      </dsp:nvSpPr>
      <dsp:spPr>
        <a:xfrm>
          <a:off x="3095569" y="3769404"/>
          <a:ext cx="2038460" cy="75626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Luna pedazo</a:t>
          </a:r>
          <a:endParaRPr lang="es-ES" sz="2500" kern="1200" dirty="0"/>
        </a:p>
      </dsp:txBody>
      <dsp:txXfrm>
        <a:off x="3095569" y="3769404"/>
        <a:ext cx="2038460" cy="756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ABFA-C6F4-4225-A284-210AAB7EEA85}" type="datetimeFigureOut">
              <a:rPr lang="es-ES" smtClean="0"/>
              <a:pPr/>
              <a:t>23/06/2021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B449-7F4D-4636-A450-53CC6F3011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2357430"/>
            <a:ext cx="7772400" cy="1470025"/>
          </a:xfrm>
        </p:spPr>
        <p:txBody>
          <a:bodyPr>
            <a:normAutofit/>
          </a:bodyPr>
          <a:lstStyle/>
          <a:p>
            <a:r>
              <a:rPr lang="es-AR" sz="8000" dirty="0" smtClean="0">
                <a:solidFill>
                  <a:schemeClr val="bg1">
                    <a:lumMod val="85000"/>
                  </a:schemeClr>
                </a:solidFill>
                <a:latin typeface="Alexis Marie" pitchFamily="2" charset="0"/>
                <a:ea typeface="Alexis Marie" pitchFamily="2" charset="0"/>
              </a:rPr>
              <a:t>GALAXIAS</a:t>
            </a:r>
            <a:endParaRPr lang="es-ES" sz="8000" dirty="0">
              <a:solidFill>
                <a:schemeClr val="bg1">
                  <a:lumMod val="85000"/>
                </a:schemeClr>
              </a:solidFill>
              <a:latin typeface="Alexis Marie" pitchFamily="2" charset="0"/>
              <a:ea typeface="Alexis Marie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85000"/>
                  </a:schemeClr>
                </a:solidFill>
                <a:latin typeface="Alexis Marie" pitchFamily="2" charset="0"/>
                <a:ea typeface="Alexis Marie" pitchFamily="2" charset="0"/>
              </a:rPr>
              <a:t>Luna- universo</a:t>
            </a:r>
            <a:endParaRPr lang="es-ES" dirty="0">
              <a:solidFill>
                <a:schemeClr val="bg1">
                  <a:lumMod val="85000"/>
                </a:schemeClr>
              </a:solidFill>
              <a:latin typeface="Alexis Marie" pitchFamily="2" charset="0"/>
              <a:ea typeface="Alexis Marie" pitchFamily="2" charset="0"/>
            </a:endParaRPr>
          </a:p>
        </p:txBody>
      </p:sp>
    </p:spTree>
  </p:cSld>
  <p:clrMapOvr>
    <a:masterClrMapping/>
  </p:clrMapOvr>
  <p:transition advTm="4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lexis Marie" pitchFamily="2" charset="0"/>
                <a:ea typeface="Alexis Marie" pitchFamily="2" charset="0"/>
              </a:rPr>
              <a:t>L</a:t>
            </a:r>
            <a:r>
              <a:rPr lang="es-AR" dirty="0" smtClean="0">
                <a:latin typeface="Alexis Marie" pitchFamily="2" charset="0"/>
                <a:ea typeface="Alexis Marie" pitchFamily="2" charset="0"/>
              </a:rPr>
              <a:t>una</a:t>
            </a:r>
            <a:endParaRPr lang="es-ES" dirty="0">
              <a:latin typeface="Alexis Marie" pitchFamily="2" charset="0"/>
              <a:ea typeface="Alexis Marie" pitchFamily="2" charset="0"/>
            </a:endParaRPr>
          </a:p>
        </p:txBody>
      </p:sp>
      <p:pic>
        <p:nvPicPr>
          <p:cNvPr id="4" name="3 Marcador de contenido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ransition advTm="4000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6">
                    <a:lumMod val="75000"/>
                  </a:schemeClr>
                </a:solidFill>
                <a:latin typeface="Alexis Marie" pitchFamily="2" charset="0"/>
                <a:ea typeface="Alexis Marie" pitchFamily="2" charset="0"/>
              </a:rPr>
              <a:t>UNIVERSO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Alexis Marie" pitchFamily="2" charset="0"/>
              <a:ea typeface="Alexis Marie" pitchFamily="2" charset="0"/>
            </a:endParaRPr>
          </a:p>
        </p:txBody>
      </p:sp>
      <p:pic>
        <p:nvPicPr>
          <p:cNvPr id="5" name="4 Marcador de contenido" descr="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5 Marcador de contenido" descr="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ransition advTm="5000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7030A0"/>
                </a:solidFill>
                <a:latin typeface="Alexis Marie" pitchFamily="2" charset="0"/>
                <a:ea typeface="Alexis Marie" pitchFamily="2" charset="0"/>
              </a:rPr>
              <a:t>LUNA EN LA CIUDAD</a:t>
            </a:r>
            <a:endParaRPr lang="es-ES" dirty="0">
              <a:solidFill>
                <a:srgbClr val="7030A0"/>
              </a:solidFill>
              <a:latin typeface="Alexis Marie" pitchFamily="2" charset="0"/>
              <a:ea typeface="Alexis Marie" pitchFamily="2" charset="0"/>
            </a:endParaRPr>
          </a:p>
        </p:txBody>
      </p:sp>
      <p:pic>
        <p:nvPicPr>
          <p:cNvPr id="4" name="3 Marcador de contenido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ransition advTm="400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60"/>
                            </p:stCondLst>
                            <p:childTnLst>
                              <p:par>
                                <p:cTn id="1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FOTOGRAFIA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28596" y="1500174"/>
          <a:ext cx="8229600" cy="10109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OBTURADOR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DISTANCIA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LENTE</a:t>
                      </a:r>
                      <a:r>
                        <a:rPr lang="es-AR" baseline="0" dirty="0" smtClean="0"/>
                        <a:t> HACIA AFUERA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7 Imagen" descr="IMG-20161115-WA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3143248"/>
            <a:ext cx="4443418" cy="2962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>
                <a:alpha val="99000"/>
              </a:srgbClr>
            </a:gs>
            <a:gs pos="39999">
              <a:schemeClr val="tx1">
                <a:lumMod val="95000"/>
                <a:lumOff val="5000"/>
              </a:schemeClr>
            </a:gs>
            <a:gs pos="58000">
              <a:schemeClr val="bg2">
                <a:lumMod val="25000"/>
              </a:schemeClr>
            </a:gs>
            <a:gs pos="88000">
              <a:schemeClr val="accent4">
                <a:lumMod val="75000"/>
              </a:schemeClr>
            </a:gs>
            <a:gs pos="100000">
              <a:srgbClr val="8C3D9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SURTIDO</a:t>
            </a:r>
            <a:endParaRPr lang="es-ES" dirty="0"/>
          </a:p>
        </p:txBody>
      </p:sp>
      <p:pic>
        <p:nvPicPr>
          <p:cNvPr id="5" name="4 Marcador de contenido" descr="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01119"/>
            <a:ext cx="4038600" cy="2524125"/>
          </a:xfrm>
        </p:spPr>
      </p:pic>
      <p:pic>
        <p:nvPicPr>
          <p:cNvPr id="6" name="5 Marcador de contenido" descr="7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01119"/>
            <a:ext cx="4038600" cy="2524125"/>
          </a:xfrm>
        </p:spPr>
      </p:pic>
    </p:spTree>
  </p:cSld>
  <p:clrMapOvr>
    <a:masterClrMapping/>
  </p:clrMapOvr>
  <p:transition advTm="5000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3">
                    <a:lumMod val="50000"/>
                  </a:schemeClr>
                </a:solidFill>
                <a:latin typeface="Alexis Marie" pitchFamily="2" charset="0"/>
                <a:ea typeface="Alexis Marie" pitchFamily="2" charset="0"/>
              </a:rPr>
              <a:t>PLANETA TIERRA 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Alexis Marie" pitchFamily="2" charset="0"/>
              <a:ea typeface="Alexis Marie" pitchFamily="2" charset="0"/>
            </a:endParaRPr>
          </a:p>
        </p:txBody>
      </p:sp>
      <p:pic>
        <p:nvPicPr>
          <p:cNvPr id="5" name="4 Marcador de posición de imagen" descr="9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3">
                    <a:lumMod val="50000"/>
                  </a:schemeClr>
                </a:solidFill>
                <a:latin typeface="Alexis Marie" pitchFamily="2" charset="0"/>
                <a:ea typeface="Alexis Marie" pitchFamily="2" charset="0"/>
              </a:rPr>
              <a:t>LLEGARON LOS MARCIANOS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Alexis Marie" pitchFamily="2" charset="0"/>
              <a:ea typeface="Alexis Marie" pitchFamily="2" charset="0"/>
            </a:endParaRPr>
          </a:p>
        </p:txBody>
      </p:sp>
    </p:spTree>
  </p:cSld>
  <p:clrMapOvr>
    <a:masterClrMapping/>
  </p:clrMapOvr>
  <p:transition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39999">
              <a:schemeClr val="bg2">
                <a:lumMod val="50000"/>
              </a:schemeClr>
            </a:gs>
            <a:gs pos="50000">
              <a:schemeClr val="bg2">
                <a:lumMod val="75000"/>
              </a:schemeClr>
            </a:gs>
            <a:gs pos="88000">
              <a:schemeClr val="bg2">
                <a:lumMod val="25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Fases de la luna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10000"/>
                  </a:schemeClr>
                </a:solidFill>
                <a:latin typeface="Alexis Marie" pitchFamily="2" charset="0"/>
                <a:ea typeface="Alexis Marie" pitchFamily="2" charset="0"/>
              </a:rPr>
              <a:t>LUNA EN PLAYA</a:t>
            </a:r>
            <a:endParaRPr lang="es-ES" dirty="0">
              <a:solidFill>
                <a:schemeClr val="bg2">
                  <a:lumMod val="10000"/>
                </a:schemeClr>
              </a:solidFill>
              <a:latin typeface="Alexis Marie" pitchFamily="2" charset="0"/>
              <a:ea typeface="Alexis Marie" pitchFamily="2" charset="0"/>
            </a:endParaRPr>
          </a:p>
        </p:txBody>
      </p:sp>
      <p:pic>
        <p:nvPicPr>
          <p:cNvPr id="4" name="3 Marcador de contenido" descr="10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5 Marcador de contenido" descr="FSFDF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01119"/>
            <a:ext cx="4038600" cy="2524125"/>
          </a:xfrm>
        </p:spPr>
      </p:pic>
    </p:spTree>
  </p:cSld>
  <p:clrMapOvr>
    <a:masterClrMapping/>
  </p:clrMapOvr>
  <p:transition advTm="5000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</Words>
  <Application>Microsoft Office PowerPoint</Application>
  <PresentationFormat>Presentación en pantalla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Alexis Marie</vt:lpstr>
      <vt:lpstr>Arial</vt:lpstr>
      <vt:lpstr>Calibri</vt:lpstr>
      <vt:lpstr>Tema de Office</vt:lpstr>
      <vt:lpstr>GALAXIAS</vt:lpstr>
      <vt:lpstr>Luna</vt:lpstr>
      <vt:lpstr>UNIVERSO</vt:lpstr>
      <vt:lpstr>LUNA EN LA CIUDAD</vt:lpstr>
      <vt:lpstr>FOTOGRAFIA</vt:lpstr>
      <vt:lpstr>SURTIDO</vt:lpstr>
      <vt:lpstr>PLANETA TIERRA </vt:lpstr>
      <vt:lpstr>Fases de la luna</vt:lpstr>
      <vt:lpstr>LUNA EN PLAYA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 Sol</dc:creator>
  <cp:lastModifiedBy>Usuario</cp:lastModifiedBy>
  <cp:revision>13</cp:revision>
  <dcterms:created xsi:type="dcterms:W3CDTF">2021-06-02T22:27:34Z</dcterms:created>
  <dcterms:modified xsi:type="dcterms:W3CDTF">2021-06-23T21:45:31Z</dcterms:modified>
</cp:coreProperties>
</file>